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44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pPr/>
              <a:t>2018-08-10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2018-08-10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2018-08-10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2018-08-10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2018-08-10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2018-08-10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2018-08-10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2018-08-10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2018-08-10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2018-08-10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2018-08-10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2018-08-10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pPr/>
              <a:t>2018-08-10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526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964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979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489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94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23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Registered User</cp:lastModifiedBy>
  <cp:revision>4</cp:revision>
  <cp:lastPrinted>2015-03-03T06:24:27Z</cp:lastPrinted>
  <dcterms:created xsi:type="dcterms:W3CDTF">2015-03-03T05:57:27Z</dcterms:created>
  <dcterms:modified xsi:type="dcterms:W3CDTF">2018-08-10T08:07:00Z</dcterms:modified>
</cp:coreProperties>
</file>