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82" r:id="rId2"/>
    <p:sldId id="277" r:id="rId3"/>
    <p:sldId id="256" r:id="rId4"/>
    <p:sldId id="278" r:id="rId5"/>
    <p:sldId id="279" r:id="rId6"/>
    <p:sldId id="259" r:id="rId7"/>
    <p:sldId id="280" r:id="rId8"/>
    <p:sldId id="257" r:id="rId9"/>
    <p:sldId id="281" r:id="rId10"/>
    <p:sldId id="283" r:id="rId11"/>
    <p:sldId id="288" r:id="rId12"/>
    <p:sldId id="284" r:id="rId13"/>
    <p:sldId id="285" r:id="rId14"/>
    <p:sldId id="287" r:id="rId15"/>
    <p:sldId id="286" r:id="rId16"/>
  </p:sldIdLst>
  <p:sldSz cx="9144000" cy="6858000" type="screen4x3"/>
  <p:notesSz cx="6889750" cy="10018713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03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52" autoAdjust="0"/>
    <p:restoredTop sz="92870" autoAdjust="0"/>
  </p:normalViewPr>
  <p:slideViewPr>
    <p:cSldViewPr showGuides="1">
      <p:cViewPr varScale="1">
        <p:scale>
          <a:sx n="106" d="100"/>
          <a:sy n="106" d="100"/>
        </p:scale>
        <p:origin x="155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0936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0936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506F58A7-0156-42BA-93DE-AA384210BAD4}" type="datetimeFigureOut">
              <a:rPr lang="ko-KR" altLang="en-US" smtClean="0"/>
              <a:t>2020-10-08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10150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vert="horz" lIns="96616" tIns="48308" rIns="96616" bIns="48308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516038"/>
            <a:ext cx="2985558" cy="500936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902597" y="9516038"/>
            <a:ext cx="2985558" cy="500936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22EBC949-47C0-49AB-BAB9-3D4ECDCB927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5274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baseline="0" dirty="0"/>
              <a:t>특히 바닥에 미끄러운 물이 고여있지 않도록 하며</a:t>
            </a:r>
            <a:r>
              <a:rPr lang="en-US" altLang="ko-KR" baseline="0" dirty="0"/>
              <a:t>,</a:t>
            </a:r>
          </a:p>
          <a:p>
            <a:r>
              <a:rPr lang="ko-KR" altLang="en-US" baseline="0" dirty="0"/>
              <a:t>휠체어 및 침대를 옮길 때는 바퀴에 </a:t>
            </a:r>
            <a:r>
              <a:rPr lang="ko-KR" altLang="en-US" baseline="0" dirty="0" err="1"/>
              <a:t>잠금장치를</a:t>
            </a:r>
            <a:r>
              <a:rPr lang="ko-KR" altLang="en-US" baseline="0" dirty="0"/>
              <a:t> 꼭 확인해주세요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EBC949-47C0-49AB-BAB9-3D4ECDCB9279}" type="slidenum">
              <a:rPr lang="ko-KR" altLang="en-US" smtClean="0"/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rtl="0" fontAlgn="base" latinLnBrk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1714488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36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서울노이즈M" pitchFamily="18" charset="-127"/>
                <a:ea typeface="[초롱]특견고A" pitchFamily="18" charset="-127"/>
              </a:rPr>
              <a:t>욕 창 관 리 및 낙 상 예 방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j-lt"/>
                <a:ea typeface="[초롱]특견고A" pitchFamily="18" charset="-127"/>
                <a:cs typeface="+mj-cs"/>
              </a:rPr>
              <a:t>목   차</a:t>
            </a:r>
          </a:p>
        </p:txBody>
      </p:sp>
      <p:sp>
        <p:nvSpPr>
          <p:cNvPr id="3" name="내용 개체 틀 2"/>
          <p:cNvSpPr txBox="1">
            <a:spLocks/>
          </p:cNvSpPr>
          <p:nvPr/>
        </p:nvSpPr>
        <p:spPr>
          <a:xfrm>
            <a:off x="457200" y="1403367"/>
            <a:ext cx="3829048" cy="45259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1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altLang="ko-KR" sz="2800" dirty="0">
                <a:solidFill>
                  <a:schemeClr val="bg1">
                    <a:lumMod val="85000"/>
                  </a:schemeClr>
                </a:solidFill>
                <a:latin typeface="-지영B" pitchFamily="18" charset="-127"/>
                <a:ea typeface="-지영B" pitchFamily="18" charset="-127"/>
              </a:rPr>
              <a:t> </a:t>
            </a:r>
            <a:r>
              <a:rPr kumimoji="0" lang="ko-KR" altLang="en-US" sz="2800" dirty="0">
                <a:solidFill>
                  <a:schemeClr val="bg1">
                    <a:lumMod val="85000"/>
                  </a:schemeClr>
                </a:solidFill>
                <a:latin typeface="-지영B" pitchFamily="18" charset="-127"/>
                <a:ea typeface="-지영B" pitchFamily="18" charset="-127"/>
              </a:rPr>
              <a:t>욕창이란</a:t>
            </a:r>
            <a:r>
              <a:rPr kumimoji="0" lang="en-US" altLang="ko-KR" sz="2800" dirty="0">
                <a:solidFill>
                  <a:schemeClr val="bg1">
                    <a:lumMod val="85000"/>
                  </a:schemeClr>
                </a:solidFill>
                <a:latin typeface="-지영B" pitchFamily="18" charset="-127"/>
                <a:ea typeface="-지영B" pitchFamily="18" charset="-127"/>
              </a:rPr>
              <a:t>?</a:t>
            </a:r>
            <a:endParaRPr kumimoji="0" lang="en-US" altLang="ko-KR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-지영B" pitchFamily="18" charset="-127"/>
              <a:ea typeface="-지영B" pitchFamily="18" charset="-127"/>
              <a:cs typeface="+mn-cs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-지영B" pitchFamily="18" charset="-127"/>
                <a:ea typeface="-지영B" pitchFamily="18" charset="-127"/>
                <a:cs typeface="+mn-cs"/>
              </a:rPr>
              <a:t> </a:t>
            </a:r>
            <a:r>
              <a:rPr kumimoji="0" lang="ko-KR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-지영B" pitchFamily="18" charset="-127"/>
                <a:ea typeface="-지영B" pitchFamily="18" charset="-127"/>
                <a:cs typeface="+mn-cs"/>
              </a:rPr>
              <a:t>욕창의 형성</a:t>
            </a:r>
            <a:endParaRPr kumimoji="0" lang="en-US" altLang="ko-KR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-지영B" pitchFamily="18" charset="-127"/>
              <a:ea typeface="-지영B" pitchFamily="18" charset="-127"/>
              <a:cs typeface="+mn-cs"/>
            </a:endParaRPr>
          </a:p>
          <a:p>
            <a:pPr marL="342900" marR="0" lvl="0" indent="-342900" algn="l" defTabSz="914400" rtl="0" eaLnBrk="1" fontAlgn="base" latinLnBrk="1" hangingPunct="1"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altLang="ko-KR" sz="2800" dirty="0">
                <a:solidFill>
                  <a:schemeClr val="bg1">
                    <a:lumMod val="85000"/>
                  </a:schemeClr>
                </a:solidFill>
                <a:latin typeface="-지영B" pitchFamily="18" charset="-127"/>
                <a:ea typeface="-지영B" pitchFamily="18" charset="-127"/>
              </a:rPr>
              <a:t> </a:t>
            </a:r>
            <a:r>
              <a:rPr kumimoji="0" lang="ko-KR" altLang="en-US" sz="2800" dirty="0">
                <a:solidFill>
                  <a:schemeClr val="bg1">
                    <a:lumMod val="85000"/>
                  </a:schemeClr>
                </a:solidFill>
                <a:latin typeface="-지영B" pitchFamily="18" charset="-127"/>
                <a:ea typeface="-지영B" pitchFamily="18" charset="-127"/>
              </a:rPr>
              <a:t>욕창이 흔히 발생하는 신체부위</a:t>
            </a:r>
            <a:endParaRPr kumimoji="0" lang="en-US" altLang="ko-KR" sz="2800" dirty="0">
              <a:solidFill>
                <a:schemeClr val="bg1">
                  <a:lumMod val="85000"/>
                </a:schemeClr>
              </a:solidFill>
              <a:latin typeface="-지영B" pitchFamily="18" charset="-127"/>
              <a:ea typeface="-지영B" pitchFamily="18" charset="-127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altLang="ko-KR" sz="2800" dirty="0">
                <a:solidFill>
                  <a:schemeClr val="bg1">
                    <a:lumMod val="85000"/>
                  </a:schemeClr>
                </a:solidFill>
                <a:latin typeface="-지영B" pitchFamily="18" charset="-127"/>
                <a:ea typeface="-지영B" pitchFamily="18" charset="-127"/>
              </a:rPr>
              <a:t> </a:t>
            </a:r>
            <a:r>
              <a:rPr kumimoji="0" lang="ko-KR" altLang="en-US" sz="2800" dirty="0">
                <a:solidFill>
                  <a:schemeClr val="bg1">
                    <a:lumMod val="85000"/>
                  </a:schemeClr>
                </a:solidFill>
                <a:latin typeface="-지영B" pitchFamily="18" charset="-127"/>
                <a:ea typeface="-지영B" pitchFamily="18" charset="-127"/>
              </a:rPr>
              <a:t>욕창의 발생 원인</a:t>
            </a:r>
            <a:endParaRPr kumimoji="0" lang="en-US" altLang="ko-KR" sz="2800" dirty="0">
              <a:solidFill>
                <a:schemeClr val="bg1">
                  <a:lumMod val="85000"/>
                </a:schemeClr>
              </a:solidFill>
              <a:latin typeface="-지영B" pitchFamily="18" charset="-127"/>
              <a:ea typeface="-지영B" pitchFamily="18" charset="-127"/>
            </a:endParaRPr>
          </a:p>
          <a:p>
            <a:pPr marL="285750" indent="-28575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v"/>
            </a:pPr>
            <a:r>
              <a:rPr kumimoji="0" lang="en-US" altLang="ko-KR" sz="2800" dirty="0">
                <a:solidFill>
                  <a:schemeClr val="bg1">
                    <a:lumMod val="85000"/>
                  </a:schemeClr>
                </a:solidFill>
                <a:latin typeface="-지영B" pitchFamily="18" charset="-127"/>
                <a:ea typeface="-지영B" pitchFamily="18" charset="-127"/>
              </a:rPr>
              <a:t> </a:t>
            </a:r>
            <a:r>
              <a:rPr kumimoji="0" lang="ko-KR" altLang="en-US" sz="2800" dirty="0">
                <a:solidFill>
                  <a:schemeClr val="bg1">
                    <a:lumMod val="85000"/>
                  </a:schemeClr>
                </a:solidFill>
                <a:latin typeface="-지영B" pitchFamily="18" charset="-127"/>
                <a:ea typeface="-지영B" pitchFamily="18" charset="-127"/>
              </a:rPr>
              <a:t>욕창의 단계</a:t>
            </a:r>
            <a:endParaRPr kumimoji="0" lang="en-US" altLang="ko-KR" sz="2800" dirty="0">
              <a:solidFill>
                <a:schemeClr val="bg1">
                  <a:lumMod val="85000"/>
                </a:schemeClr>
              </a:solidFill>
              <a:latin typeface="-지영B" pitchFamily="18" charset="-127"/>
              <a:ea typeface="-지영B" pitchFamily="18" charset="-127"/>
            </a:endParaRPr>
          </a:p>
          <a:p>
            <a:pPr marL="285750" indent="-28575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v"/>
            </a:pPr>
            <a:r>
              <a:rPr kumimoji="0" lang="ko-KR" altLang="en-US" sz="2800" dirty="0">
                <a:solidFill>
                  <a:schemeClr val="bg1">
                    <a:lumMod val="85000"/>
                  </a:schemeClr>
                </a:solidFill>
                <a:latin typeface="-지영B" pitchFamily="18" charset="-127"/>
                <a:ea typeface="-지영B" pitchFamily="18" charset="-127"/>
              </a:rPr>
              <a:t> 욕창 예방법</a:t>
            </a:r>
            <a:endParaRPr kumimoji="0" lang="en-US" altLang="ko-KR" sz="2800" dirty="0">
              <a:solidFill>
                <a:schemeClr val="bg1">
                  <a:lumMod val="85000"/>
                </a:schemeClr>
              </a:solidFill>
              <a:latin typeface="-지영B" pitchFamily="18" charset="-127"/>
              <a:ea typeface="-지영B" pitchFamily="18" charset="-127"/>
            </a:endParaRPr>
          </a:p>
        </p:txBody>
      </p:sp>
      <p:sp>
        <p:nvSpPr>
          <p:cNvPr id="4" name="내용 개체 틀 2"/>
          <p:cNvSpPr txBox="1">
            <a:spLocks/>
          </p:cNvSpPr>
          <p:nvPr/>
        </p:nvSpPr>
        <p:spPr>
          <a:xfrm>
            <a:off x="4714876" y="1403367"/>
            <a:ext cx="3829048" cy="45259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1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altLang="ko-KR" sz="2800" dirty="0">
                <a:solidFill>
                  <a:schemeClr val="bg1">
                    <a:lumMod val="85000"/>
                  </a:schemeClr>
                </a:solidFill>
                <a:latin typeface="-지영B" pitchFamily="18" charset="-127"/>
                <a:ea typeface="-지영B" pitchFamily="18" charset="-127"/>
              </a:rPr>
              <a:t> </a:t>
            </a:r>
            <a:r>
              <a:rPr kumimoji="0" lang="ko-KR" altLang="en-US" sz="2800" dirty="0">
                <a:solidFill>
                  <a:schemeClr val="bg1">
                    <a:lumMod val="85000"/>
                  </a:schemeClr>
                </a:solidFill>
                <a:latin typeface="-지영B" pitchFamily="18" charset="-127"/>
                <a:ea typeface="-지영B" pitchFamily="18" charset="-127"/>
              </a:rPr>
              <a:t>낙상의 개요</a:t>
            </a:r>
            <a:endParaRPr kumimoji="0" lang="en-US" altLang="ko-KR" sz="2800" dirty="0">
              <a:solidFill>
                <a:schemeClr val="bg1">
                  <a:lumMod val="85000"/>
                </a:schemeClr>
              </a:solidFill>
              <a:latin typeface="-지영B" pitchFamily="18" charset="-127"/>
              <a:ea typeface="-지영B" pitchFamily="18" charset="-127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-지영B" pitchFamily="18" charset="-127"/>
                <a:ea typeface="-지영B" pitchFamily="18" charset="-127"/>
                <a:cs typeface="+mn-cs"/>
              </a:rPr>
              <a:t> </a:t>
            </a:r>
            <a:r>
              <a:rPr kumimoji="0" lang="ko-KR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-지영B" pitchFamily="18" charset="-127"/>
                <a:ea typeface="-지영B" pitchFamily="18" charset="-127"/>
                <a:cs typeface="+mn-cs"/>
              </a:rPr>
              <a:t>낙상의 위험요인</a:t>
            </a:r>
            <a:endParaRPr kumimoji="0" lang="en-US" altLang="ko-KR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-지영B" pitchFamily="18" charset="-127"/>
              <a:ea typeface="-지영B" pitchFamily="18" charset="-127"/>
              <a:cs typeface="+mn-cs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-지영B" pitchFamily="18" charset="-127"/>
                <a:ea typeface="-지영B" pitchFamily="18" charset="-127"/>
                <a:cs typeface="+mn-cs"/>
              </a:rPr>
              <a:t> </a:t>
            </a:r>
            <a:r>
              <a:rPr kumimoji="0" lang="ko-KR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-지영B" pitchFamily="18" charset="-127"/>
                <a:ea typeface="-지영B" pitchFamily="18" charset="-127"/>
                <a:cs typeface="+mn-cs"/>
              </a:rPr>
              <a:t>낙상 예방 환경 정리</a:t>
            </a:r>
            <a:endParaRPr kumimoji="0" lang="en-US" altLang="ko-KR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-지영B" pitchFamily="18" charset="-127"/>
              <a:ea typeface="-지영B" pitchFamily="18" charset="-127"/>
              <a:cs typeface="+mn-cs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ko-KR" altLang="en-US" sz="2800" dirty="0">
                <a:solidFill>
                  <a:schemeClr val="bg1">
                    <a:lumMod val="85000"/>
                  </a:schemeClr>
                </a:solidFill>
                <a:latin typeface="-지영B" pitchFamily="18" charset="-127"/>
                <a:ea typeface="-지영B" pitchFamily="18" charset="-127"/>
              </a:rPr>
              <a:t> 낙상 발생시 </a:t>
            </a:r>
            <a:endParaRPr kumimoji="0" lang="en-US" altLang="ko-KR" sz="2800" dirty="0">
              <a:solidFill>
                <a:schemeClr val="bg1">
                  <a:lumMod val="85000"/>
                </a:schemeClr>
              </a:solidFill>
              <a:latin typeface="-지영B" pitchFamily="18" charset="-127"/>
              <a:ea typeface="-지영B" pitchFamily="18" charset="-127"/>
            </a:endParaRPr>
          </a:p>
          <a:p>
            <a:pPr marL="285750" indent="-285750">
              <a:spcBef>
                <a:spcPct val="20000"/>
              </a:spcBef>
            </a:pPr>
            <a:r>
              <a:rPr kumimoji="0" lang="en-US" altLang="ko-KR" sz="2800" dirty="0">
                <a:solidFill>
                  <a:schemeClr val="bg1">
                    <a:lumMod val="85000"/>
                  </a:schemeClr>
                </a:solidFill>
                <a:latin typeface="-지영B" pitchFamily="18" charset="-127"/>
                <a:ea typeface="-지영B" pitchFamily="18" charset="-127"/>
              </a:rPr>
              <a:t>    </a:t>
            </a:r>
            <a:r>
              <a:rPr kumimoji="0" lang="ko-KR" altLang="en-US" sz="2800" dirty="0">
                <a:solidFill>
                  <a:schemeClr val="bg1">
                    <a:lumMod val="85000"/>
                  </a:schemeClr>
                </a:solidFill>
                <a:latin typeface="-지영B" pitchFamily="18" charset="-127"/>
                <a:ea typeface="-지영B" pitchFamily="18" charset="-127"/>
              </a:rPr>
              <a:t>응급대처요령</a:t>
            </a:r>
            <a:endParaRPr kumimoji="0" lang="en-US" altLang="ko-KR" sz="2800" dirty="0">
              <a:solidFill>
                <a:schemeClr val="bg1">
                  <a:lumMod val="85000"/>
                </a:schemeClr>
              </a:solidFill>
              <a:latin typeface="-지영B" pitchFamily="18" charset="-127"/>
              <a:ea typeface="-지영B" pitchFamily="18" charset="-127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140"/>
                            </p:stCondLst>
                            <p:childTnLst>
                              <p:par>
                                <p:cTn id="1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 flipH="1">
            <a:off x="2786063" y="1955800"/>
            <a:ext cx="6357937" cy="2286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81000">
                <a:schemeClr val="tx1">
                  <a:gamma/>
                  <a:tint val="0"/>
                  <a:invGamma/>
                  <a:alpha val="21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  <p:grpSp>
        <p:nvGrpSpPr>
          <p:cNvPr id="7" name="그룹 6"/>
          <p:cNvGrpSpPr/>
          <p:nvPr/>
        </p:nvGrpSpPr>
        <p:grpSpPr>
          <a:xfrm>
            <a:off x="5355577" y="2389188"/>
            <a:ext cx="3647152" cy="1266268"/>
            <a:chOff x="5355577" y="2389188"/>
            <a:chExt cx="3647152" cy="1266268"/>
          </a:xfrm>
        </p:grpSpPr>
        <p:sp>
          <p:nvSpPr>
            <p:cNvPr id="1027" name="TextBox 2"/>
            <p:cNvSpPr txBox="1">
              <a:spLocks noChangeArrowheads="1"/>
            </p:cNvSpPr>
            <p:nvPr/>
          </p:nvSpPr>
          <p:spPr bwMode="auto">
            <a:xfrm>
              <a:off x="5355577" y="2389188"/>
              <a:ext cx="3647152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kumimoji="0" lang="ko-KR" altLang="en-US" sz="5400" dirty="0">
                  <a:solidFill>
                    <a:schemeClr val="bg1"/>
                  </a:solidFill>
                  <a:latin typeface="Arial Black" pitchFamily="34" charset="0"/>
                  <a:ea typeface="[초롱]특견고A" pitchFamily="18" charset="-127"/>
                </a:rPr>
                <a:t>욕 창 관 리</a:t>
              </a:r>
              <a:endParaRPr kumimoji="0" lang="en-US" altLang="ko-KR" sz="5400" dirty="0">
                <a:solidFill>
                  <a:schemeClr val="bg1"/>
                </a:solidFill>
                <a:latin typeface="Arial Black" pitchFamily="34" charset="0"/>
                <a:ea typeface="[초롱]특견고A" pitchFamily="18" charset="-127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5500694" y="3286124"/>
              <a:ext cx="346710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dirty="0">
                  <a:solidFill>
                    <a:schemeClr val="bg1">
                      <a:lumMod val="75000"/>
                    </a:schemeClr>
                  </a:solidFill>
                  <a:latin typeface="Arial Black" pitchFamily="34" charset="0"/>
                  <a:ea typeface="+mn-ea"/>
                  <a:cs typeface="Arial" pitchFamily="34" charset="0"/>
                </a:rPr>
                <a:t>Pressure Sore (</a:t>
              </a:r>
              <a:r>
                <a:rPr kumimoji="0" lang="ko-KR" altLang="en-US" dirty="0">
                  <a:solidFill>
                    <a:schemeClr val="bg1">
                      <a:lumMod val="75000"/>
                    </a:schemeClr>
                  </a:solidFill>
                  <a:latin typeface="Arial Black" pitchFamily="34" charset="0"/>
                  <a:ea typeface="+mn-ea"/>
                  <a:cs typeface="Arial" pitchFamily="34" charset="0"/>
                </a:rPr>
                <a:t>압박궤양</a:t>
              </a:r>
              <a:r>
                <a:rPr kumimoji="0" lang="en-US" altLang="ko-KR" dirty="0">
                  <a:solidFill>
                    <a:schemeClr val="bg1">
                      <a:lumMod val="75000"/>
                    </a:schemeClr>
                  </a:solidFill>
                  <a:latin typeface="Arial Black" pitchFamily="34" charset="0"/>
                  <a:ea typeface="+mn-ea"/>
                  <a:cs typeface="Arial" pitchFamily="34" charset="0"/>
                </a:rPr>
                <a:t>)</a:t>
              </a:r>
            </a:p>
          </p:txBody>
        </p:sp>
      </p:grp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5"/>
          <p:cNvSpPr txBox="1">
            <a:spLocks noChangeArrowheads="1"/>
          </p:cNvSpPr>
          <p:nvPr/>
        </p:nvSpPr>
        <p:spPr bwMode="auto">
          <a:xfrm>
            <a:off x="179388" y="147638"/>
            <a:ext cx="89646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ko-KR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+mn-ea"/>
              </a:rPr>
              <a:t>욕 창 이 란 </a:t>
            </a:r>
            <a:r>
              <a:rPr kumimoji="0" lang="en-US" altLang="ko-K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+mn-ea"/>
              </a:rPr>
              <a:t>?</a:t>
            </a:r>
          </a:p>
        </p:txBody>
      </p:sp>
      <p:grpSp>
        <p:nvGrpSpPr>
          <p:cNvPr id="14" name="그룹 13"/>
          <p:cNvGrpSpPr/>
          <p:nvPr/>
        </p:nvGrpSpPr>
        <p:grpSpPr>
          <a:xfrm>
            <a:off x="1000100" y="1142984"/>
            <a:ext cx="3143272" cy="5000660"/>
            <a:chOff x="1000100" y="1142984"/>
            <a:chExt cx="3143272" cy="5000660"/>
          </a:xfrm>
        </p:grpSpPr>
        <p:sp>
          <p:nvSpPr>
            <p:cNvPr id="7" name="모서리가 둥근 직사각형 6"/>
            <p:cNvSpPr/>
            <p:nvPr/>
          </p:nvSpPr>
          <p:spPr>
            <a:xfrm>
              <a:off x="1000100" y="1500174"/>
              <a:ext cx="3143272" cy="4643470"/>
            </a:xfrm>
            <a:prstGeom prst="round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" name="내용 개체 틀 2"/>
            <p:cNvSpPr txBox="1">
              <a:spLocks/>
            </p:cNvSpPr>
            <p:nvPr/>
          </p:nvSpPr>
          <p:spPr>
            <a:xfrm>
              <a:off x="1071538" y="1714488"/>
              <a:ext cx="3000396" cy="3714776"/>
            </a:xfrm>
            <a:prstGeom prst="rect">
              <a:avLst/>
            </a:prstGeom>
          </p:spPr>
          <p:txBody>
            <a:bodyPr/>
            <a:lstStyle/>
            <a:p>
              <a:pPr marR="0" lvl="0" algn="l" defTabSz="914400" rtl="0" eaLnBrk="1" fontAlgn="base" latinLnBrk="1" hangingPunct="1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tabLst/>
                <a:defRPr/>
              </a:pPr>
              <a:r>
                <a:rPr kumimoji="0" lang="ko-KR" altLang="en-US" sz="2000" dirty="0">
                  <a:solidFill>
                    <a:schemeClr val="bg1"/>
                  </a:solidFill>
                  <a:latin typeface="+mn-ea"/>
                  <a:ea typeface="+mn-ea"/>
                </a:rPr>
                <a:t>딱딱한 외부 물질과 뼈 돌출 부위 간의 지속적인 압박으로 인해 혈액 공급이 부족하게 되어 발생함</a:t>
              </a:r>
              <a:r>
                <a:rPr kumimoji="0" lang="en-US" altLang="ko-KR" sz="2000" dirty="0">
                  <a:solidFill>
                    <a:schemeClr val="bg1"/>
                  </a:solidFill>
                  <a:latin typeface="+mn-ea"/>
                  <a:ea typeface="+mn-ea"/>
                </a:rPr>
                <a:t>(</a:t>
              </a:r>
              <a:r>
                <a:rPr kumimoji="0" lang="ko-KR" altLang="en-US" sz="2000" dirty="0">
                  <a:solidFill>
                    <a:schemeClr val="bg1"/>
                  </a:solidFill>
                  <a:latin typeface="+mn-ea"/>
                  <a:ea typeface="+mn-ea"/>
                </a:rPr>
                <a:t>특히 산소와 영양분의 부족</a:t>
              </a:r>
              <a:r>
                <a:rPr kumimoji="0" lang="en-US" altLang="ko-KR" sz="2000" dirty="0">
                  <a:solidFill>
                    <a:schemeClr val="bg1"/>
                  </a:solidFill>
                  <a:latin typeface="+mn-ea"/>
                  <a:ea typeface="+mn-ea"/>
                </a:rPr>
                <a:t>) </a:t>
              </a:r>
            </a:p>
            <a:p>
              <a:pPr marR="0" lvl="0" algn="l" defTabSz="914400" rtl="0" eaLnBrk="1" fontAlgn="base" latinLnBrk="1" hangingPunct="1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tabLst/>
                <a:defRPr/>
              </a:pPr>
              <a:r>
                <a:rPr kumimoji="0" lang="ko-KR" altLang="en-US" sz="2000" dirty="0">
                  <a:solidFill>
                    <a:schemeClr val="bg1"/>
                  </a:solidFill>
                  <a:latin typeface="+mn-ea"/>
                  <a:ea typeface="+mn-ea"/>
                </a:rPr>
                <a:t>특히 신체대사 노폐물이 세포 내에 쌓여 조직 괴사가 일어나는 것</a:t>
              </a:r>
              <a:r>
                <a:rPr kumimoji="0" lang="en-US" altLang="ko-KR" sz="2000" dirty="0">
                  <a:solidFill>
                    <a:schemeClr val="bg1"/>
                  </a:solidFill>
                  <a:latin typeface="+mn-ea"/>
                  <a:ea typeface="+mn-ea"/>
                </a:rPr>
                <a:t>.</a:t>
              </a:r>
            </a:p>
          </p:txBody>
        </p:sp>
        <p:sp>
          <p:nvSpPr>
            <p:cNvPr id="10" name="순서도: 대체 처리 9"/>
            <p:cNvSpPr/>
            <p:nvPr/>
          </p:nvSpPr>
          <p:spPr>
            <a:xfrm>
              <a:off x="1357290" y="1142984"/>
              <a:ext cx="2357454" cy="571504"/>
            </a:xfrm>
            <a:prstGeom prst="flowChartAlternateProcess">
              <a:avLst/>
            </a:prstGeom>
            <a:solidFill>
              <a:schemeClr val="accent5">
                <a:lumMod val="75000"/>
              </a:schemeClr>
            </a:solidFill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400" dirty="0"/>
                <a:t>욕창이란</a:t>
              </a:r>
              <a:r>
                <a:rPr lang="en-US" altLang="ko-KR" sz="2400" dirty="0"/>
                <a:t>?</a:t>
              </a:r>
              <a:endParaRPr lang="ko-KR" altLang="en-US" sz="2400" dirty="0"/>
            </a:p>
          </p:txBody>
        </p:sp>
      </p:grpSp>
      <p:grpSp>
        <p:nvGrpSpPr>
          <p:cNvPr id="15" name="그룹 14"/>
          <p:cNvGrpSpPr/>
          <p:nvPr/>
        </p:nvGrpSpPr>
        <p:grpSpPr>
          <a:xfrm>
            <a:off x="5000628" y="1142984"/>
            <a:ext cx="3143272" cy="5000660"/>
            <a:chOff x="5000628" y="1142984"/>
            <a:chExt cx="3143272" cy="5000660"/>
          </a:xfrm>
        </p:grpSpPr>
        <p:sp>
          <p:nvSpPr>
            <p:cNvPr id="11" name="모서리가 둥근 직사각형 10"/>
            <p:cNvSpPr/>
            <p:nvPr/>
          </p:nvSpPr>
          <p:spPr>
            <a:xfrm>
              <a:off x="5000628" y="1500174"/>
              <a:ext cx="3143272" cy="4643470"/>
            </a:xfrm>
            <a:prstGeom prst="round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내용 개체 틀 2"/>
            <p:cNvSpPr txBox="1">
              <a:spLocks/>
            </p:cNvSpPr>
            <p:nvPr/>
          </p:nvSpPr>
          <p:spPr>
            <a:xfrm>
              <a:off x="5072066" y="2143116"/>
              <a:ext cx="3000396" cy="3286148"/>
            </a:xfrm>
            <a:prstGeom prst="rect">
              <a:avLst/>
            </a:prstGeom>
          </p:spPr>
          <p:txBody>
            <a:bodyPr/>
            <a:lstStyle/>
            <a:p>
              <a:pPr marR="0" lvl="0" algn="ctr" defTabSz="914400" rtl="0" eaLnBrk="1" fontAlgn="base" latinLnBrk="1" hangingPunct="1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tabLst/>
                <a:defRPr/>
              </a:pPr>
              <a:r>
                <a:rPr kumimoji="0" lang="ko-KR" altLang="en-US" sz="2000" dirty="0">
                  <a:solidFill>
                    <a:schemeClr val="bg1"/>
                  </a:solidFill>
                  <a:latin typeface="+mn-ea"/>
                  <a:ea typeface="+mn-ea"/>
                </a:rPr>
                <a:t>피부가 붉어짐</a:t>
              </a:r>
              <a:endParaRPr kumimoji="0" lang="en-US" altLang="ko-KR" sz="2000" dirty="0">
                <a:solidFill>
                  <a:schemeClr val="bg1"/>
                </a:solidFill>
                <a:latin typeface="+mn-ea"/>
                <a:ea typeface="+mn-ea"/>
              </a:endParaRPr>
            </a:p>
            <a:p>
              <a:pPr marR="0" lvl="0" algn="ctr" defTabSz="914400" rtl="0" eaLnBrk="1" fontAlgn="base" latinLnBrk="1" hangingPunct="1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tabLst/>
                <a:defRPr/>
              </a:pPr>
              <a:r>
                <a:rPr kumimoji="0" lang="ko-KR" altLang="en-US" sz="2000" dirty="0">
                  <a:solidFill>
                    <a:schemeClr val="bg1"/>
                  </a:solidFill>
                  <a:latin typeface="+mn-ea"/>
                  <a:ea typeface="+mn-ea"/>
                </a:rPr>
                <a:t>물집이 생김</a:t>
              </a:r>
              <a:endParaRPr kumimoji="0" lang="en-US" altLang="ko-KR" sz="2000" dirty="0">
                <a:solidFill>
                  <a:schemeClr val="bg1"/>
                </a:solidFill>
                <a:latin typeface="+mn-ea"/>
                <a:ea typeface="+mn-ea"/>
              </a:endParaRPr>
            </a:p>
            <a:p>
              <a:pPr marR="0" lvl="0" algn="ctr" defTabSz="914400" rtl="0" eaLnBrk="1" fontAlgn="base" latinLnBrk="1" hangingPunct="1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tabLst/>
                <a:defRPr/>
              </a:pPr>
              <a:r>
                <a:rPr kumimoji="0" lang="ko-KR" altLang="en-US" sz="2000" dirty="0">
                  <a:solidFill>
                    <a:schemeClr val="bg1"/>
                  </a:solidFill>
                  <a:latin typeface="+mn-ea"/>
                  <a:ea typeface="+mn-ea"/>
                </a:rPr>
                <a:t>짓무름</a:t>
              </a:r>
              <a:endParaRPr kumimoji="0" lang="en-US" altLang="ko-KR" sz="2000" dirty="0">
                <a:solidFill>
                  <a:schemeClr val="bg1"/>
                </a:solidFill>
                <a:latin typeface="+mn-ea"/>
                <a:ea typeface="+mn-ea"/>
              </a:endParaRPr>
            </a:p>
            <a:p>
              <a:pPr marR="0" lvl="0" algn="ctr" defTabSz="914400" rtl="0" eaLnBrk="1" fontAlgn="base" latinLnBrk="1" hangingPunct="1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tabLst/>
                <a:defRPr/>
              </a:pPr>
              <a:r>
                <a:rPr kumimoji="0" lang="ko-KR" altLang="en-US" sz="2000" dirty="0">
                  <a:solidFill>
                    <a:schemeClr val="bg1"/>
                  </a:solidFill>
                  <a:latin typeface="+mn-ea"/>
                  <a:ea typeface="+mn-ea"/>
                </a:rPr>
                <a:t>피부 궤양</a:t>
              </a:r>
              <a:endParaRPr kumimoji="0" lang="en-US" altLang="ko-KR" sz="2000" dirty="0">
                <a:solidFill>
                  <a:schemeClr val="bg1"/>
                </a:solidFill>
                <a:latin typeface="+mn-ea"/>
                <a:ea typeface="+mn-ea"/>
              </a:endParaRPr>
            </a:p>
            <a:p>
              <a:pPr marR="0" lvl="0" algn="ctr" defTabSz="914400" rtl="0" eaLnBrk="1" fontAlgn="base" latinLnBrk="1" hangingPunct="1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tabLst/>
                <a:defRPr/>
              </a:pPr>
              <a:r>
                <a:rPr kumimoji="0" lang="ko-KR" altLang="en-US" sz="2000" dirty="0">
                  <a:solidFill>
                    <a:schemeClr val="bg1"/>
                  </a:solidFill>
                  <a:latin typeface="+mn-ea"/>
                  <a:ea typeface="+mn-ea"/>
                </a:rPr>
                <a:t>피부 괴사</a:t>
              </a:r>
              <a:endParaRPr kumimoji="0" lang="en-US" altLang="ko-KR" sz="2000" dirty="0">
                <a:solidFill>
                  <a:schemeClr val="bg1"/>
                </a:solidFill>
                <a:latin typeface="+mn-ea"/>
                <a:ea typeface="+mn-ea"/>
              </a:endParaRPr>
            </a:p>
            <a:p>
              <a:pPr marR="0" lvl="0" algn="ctr" defTabSz="914400" rtl="0" eaLnBrk="1" fontAlgn="base" latinLnBrk="1" hangingPunct="1">
                <a:lnSpc>
                  <a:spcPct val="15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tabLst/>
                <a:defRPr/>
              </a:pPr>
              <a:r>
                <a:rPr kumimoji="0" lang="ko-KR" altLang="en-US" sz="2000" dirty="0">
                  <a:solidFill>
                    <a:schemeClr val="bg1"/>
                  </a:solidFill>
                  <a:latin typeface="+mn-ea"/>
                  <a:ea typeface="+mn-ea"/>
                </a:rPr>
                <a:t>패혈증 유발로 인한 사망</a:t>
              </a:r>
              <a:endParaRPr kumimoji="0" lang="en-US" altLang="ko-KR" sz="20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13" name="순서도: 대체 처리 12"/>
            <p:cNvSpPr/>
            <p:nvPr/>
          </p:nvSpPr>
          <p:spPr>
            <a:xfrm>
              <a:off x="5357818" y="1142984"/>
              <a:ext cx="2357454" cy="571504"/>
            </a:xfrm>
            <a:prstGeom prst="flowChartAlternateProcess">
              <a:avLst/>
            </a:prstGeom>
            <a:solidFill>
              <a:schemeClr val="accent5">
                <a:lumMod val="75000"/>
              </a:schemeClr>
            </a:solidFill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400" dirty="0"/>
                <a:t>증  상</a:t>
              </a: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 l="16846" t="20508" r="11376" b="9179"/>
          <a:stretch>
            <a:fillRect/>
          </a:stretch>
        </p:blipFill>
        <p:spPr bwMode="auto">
          <a:xfrm>
            <a:off x="428596" y="521910"/>
            <a:ext cx="8429684" cy="619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 Box 35"/>
          <p:cNvSpPr txBox="1">
            <a:spLocks noChangeArrowheads="1"/>
          </p:cNvSpPr>
          <p:nvPr/>
        </p:nvSpPr>
        <p:spPr bwMode="auto">
          <a:xfrm>
            <a:off x="179388" y="-24"/>
            <a:ext cx="89646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+mn-ea"/>
              </a:rPr>
              <a:t>욕창이 흔히 발생하는 신체부위</a:t>
            </a:r>
            <a:endParaRPr kumimoji="0" lang="en-US" altLang="ko-KR" sz="2400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  <a:ea typeface="+mn-ea"/>
            </a:endParaRP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297"/>
          <p:cNvGrpSpPr>
            <a:grpSpLocks/>
          </p:cNvGrpSpPr>
          <p:nvPr/>
        </p:nvGrpSpPr>
        <p:grpSpPr bwMode="auto">
          <a:xfrm rot="-729237" flipH="1" flipV="1">
            <a:off x="52388" y="950913"/>
            <a:ext cx="2727325" cy="2654300"/>
            <a:chOff x="445731" y="773294"/>
            <a:chExt cx="2556936" cy="2490117"/>
          </a:xfrm>
        </p:grpSpPr>
        <p:sp>
          <p:nvSpPr>
            <p:cNvPr id="20" name="자유형 19"/>
            <p:cNvSpPr/>
            <p:nvPr/>
          </p:nvSpPr>
          <p:spPr>
            <a:xfrm rot="5400000">
              <a:off x="1369638" y="594101"/>
              <a:ext cx="1452071" cy="1815752"/>
            </a:xfrm>
            <a:custGeom>
              <a:avLst/>
              <a:gdLst>
                <a:gd name="connsiteX0" fmla="*/ 0 w 1244600"/>
                <a:gd name="connsiteY0" fmla="*/ 0 h 1555750"/>
                <a:gd name="connsiteX1" fmla="*/ 1244600 w 1244600"/>
                <a:gd name="connsiteY1" fmla="*/ 0 h 1555750"/>
                <a:gd name="connsiteX2" fmla="*/ 1105424 w 1244600"/>
                <a:gd name="connsiteY2" fmla="*/ 173970 h 1555750"/>
                <a:gd name="connsiteX3" fmla="*/ 191183 w 1244600"/>
                <a:gd name="connsiteY3" fmla="*/ 173970 h 1555750"/>
                <a:gd name="connsiteX4" fmla="*/ 191183 w 1244600"/>
                <a:gd name="connsiteY4" fmla="*/ 1316771 h 1555750"/>
                <a:gd name="connsiteX5" fmla="*/ 0 w 1244600"/>
                <a:gd name="connsiteY5" fmla="*/ 1555750 h 1555750"/>
                <a:gd name="connsiteX6" fmla="*/ 0 w 1244600"/>
                <a:gd name="connsiteY6" fmla="*/ 0 h 1555750"/>
                <a:gd name="connsiteX0" fmla="*/ 0 w 1244600"/>
                <a:gd name="connsiteY0" fmla="*/ 16497 h 1572247"/>
                <a:gd name="connsiteX1" fmla="*/ 1244600 w 1244600"/>
                <a:gd name="connsiteY1" fmla="*/ 16497 h 1572247"/>
                <a:gd name="connsiteX2" fmla="*/ 1105424 w 1244600"/>
                <a:gd name="connsiteY2" fmla="*/ 190467 h 1572247"/>
                <a:gd name="connsiteX3" fmla="*/ 191183 w 1244600"/>
                <a:gd name="connsiteY3" fmla="*/ 190467 h 1572247"/>
                <a:gd name="connsiteX4" fmla="*/ 191183 w 1244600"/>
                <a:gd name="connsiteY4" fmla="*/ 1333268 h 1572247"/>
                <a:gd name="connsiteX5" fmla="*/ 0 w 1244600"/>
                <a:gd name="connsiteY5" fmla="*/ 1572247 h 1572247"/>
                <a:gd name="connsiteX6" fmla="*/ 0 w 1244600"/>
                <a:gd name="connsiteY6" fmla="*/ 16497 h 1572247"/>
                <a:gd name="connsiteX0" fmla="*/ 207433 w 1452033"/>
                <a:gd name="connsiteY0" fmla="*/ 259292 h 1815042"/>
                <a:gd name="connsiteX1" fmla="*/ 1452033 w 1452033"/>
                <a:gd name="connsiteY1" fmla="*/ 259292 h 1815042"/>
                <a:gd name="connsiteX2" fmla="*/ 1312857 w 1452033"/>
                <a:gd name="connsiteY2" fmla="*/ 433262 h 1815042"/>
                <a:gd name="connsiteX3" fmla="*/ 398616 w 1452033"/>
                <a:gd name="connsiteY3" fmla="*/ 433262 h 1815042"/>
                <a:gd name="connsiteX4" fmla="*/ 398616 w 1452033"/>
                <a:gd name="connsiteY4" fmla="*/ 1576063 h 1815042"/>
                <a:gd name="connsiteX5" fmla="*/ 207433 w 1452033"/>
                <a:gd name="connsiteY5" fmla="*/ 1815042 h 1815042"/>
                <a:gd name="connsiteX6" fmla="*/ 207433 w 1452033"/>
                <a:gd name="connsiteY6" fmla="*/ 259292 h 1815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033" h="1815042">
                  <a:moveTo>
                    <a:pt x="207433" y="259292"/>
                  </a:moveTo>
                  <a:cubicBezTo>
                    <a:pt x="414866" y="0"/>
                    <a:pt x="1267796" y="230297"/>
                    <a:pt x="1452033" y="259292"/>
                  </a:cubicBezTo>
                  <a:lnTo>
                    <a:pt x="1312857" y="433262"/>
                  </a:lnTo>
                  <a:cubicBezTo>
                    <a:pt x="1137288" y="462257"/>
                    <a:pt x="550990" y="242795"/>
                    <a:pt x="398616" y="433262"/>
                  </a:cubicBezTo>
                  <a:cubicBezTo>
                    <a:pt x="246243" y="623729"/>
                    <a:pt x="430480" y="1345766"/>
                    <a:pt x="398616" y="1576063"/>
                  </a:cubicBezTo>
                  <a:lnTo>
                    <a:pt x="207433" y="1815042"/>
                  </a:lnTo>
                  <a:cubicBezTo>
                    <a:pt x="175569" y="1595580"/>
                    <a:pt x="0" y="518584"/>
                    <a:pt x="207433" y="259292"/>
                  </a:cubicBezTo>
                  <a:close/>
                </a:path>
              </a:pathLst>
            </a:custGeom>
            <a:gradFill flip="none" rotWithShape="1">
              <a:gsLst>
                <a:gs pos="78000">
                  <a:schemeClr val="bg1">
                    <a:alpha val="0"/>
                  </a:schemeClr>
                </a:gs>
                <a:gs pos="50000">
                  <a:srgbClr val="F28C40">
                    <a:alpha val="10000"/>
                  </a:srgbClr>
                </a:gs>
                <a:gs pos="0">
                  <a:schemeClr val="bg1">
                    <a:alpha val="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1" name="자유형 20"/>
            <p:cNvSpPr/>
            <p:nvPr/>
          </p:nvSpPr>
          <p:spPr>
            <a:xfrm rot="16200000" flipV="1">
              <a:off x="1368984" y="1629908"/>
              <a:ext cx="1452071" cy="1815753"/>
            </a:xfrm>
            <a:custGeom>
              <a:avLst/>
              <a:gdLst>
                <a:gd name="connsiteX0" fmla="*/ 0 w 1244600"/>
                <a:gd name="connsiteY0" fmla="*/ 0 h 1555750"/>
                <a:gd name="connsiteX1" fmla="*/ 1244600 w 1244600"/>
                <a:gd name="connsiteY1" fmla="*/ 0 h 1555750"/>
                <a:gd name="connsiteX2" fmla="*/ 1105424 w 1244600"/>
                <a:gd name="connsiteY2" fmla="*/ 173970 h 1555750"/>
                <a:gd name="connsiteX3" fmla="*/ 191183 w 1244600"/>
                <a:gd name="connsiteY3" fmla="*/ 173970 h 1555750"/>
                <a:gd name="connsiteX4" fmla="*/ 191183 w 1244600"/>
                <a:gd name="connsiteY4" fmla="*/ 1316771 h 1555750"/>
                <a:gd name="connsiteX5" fmla="*/ 0 w 1244600"/>
                <a:gd name="connsiteY5" fmla="*/ 1555750 h 1555750"/>
                <a:gd name="connsiteX6" fmla="*/ 0 w 1244600"/>
                <a:gd name="connsiteY6" fmla="*/ 0 h 1555750"/>
                <a:gd name="connsiteX0" fmla="*/ 207433 w 1452033"/>
                <a:gd name="connsiteY0" fmla="*/ 259292 h 1815042"/>
                <a:gd name="connsiteX1" fmla="*/ 1452033 w 1452033"/>
                <a:gd name="connsiteY1" fmla="*/ 259292 h 1815042"/>
                <a:gd name="connsiteX2" fmla="*/ 1312857 w 1452033"/>
                <a:gd name="connsiteY2" fmla="*/ 433262 h 1815042"/>
                <a:gd name="connsiteX3" fmla="*/ 398616 w 1452033"/>
                <a:gd name="connsiteY3" fmla="*/ 433262 h 1815042"/>
                <a:gd name="connsiteX4" fmla="*/ 398616 w 1452033"/>
                <a:gd name="connsiteY4" fmla="*/ 1576063 h 1815042"/>
                <a:gd name="connsiteX5" fmla="*/ 207433 w 1452033"/>
                <a:gd name="connsiteY5" fmla="*/ 1815042 h 1815042"/>
                <a:gd name="connsiteX6" fmla="*/ 207433 w 1452033"/>
                <a:gd name="connsiteY6" fmla="*/ 259292 h 1815042"/>
                <a:gd name="connsiteX0" fmla="*/ 207433 w 1452033"/>
                <a:gd name="connsiteY0" fmla="*/ 259292 h 1815042"/>
                <a:gd name="connsiteX1" fmla="*/ 1452033 w 1452033"/>
                <a:gd name="connsiteY1" fmla="*/ 259292 h 1815042"/>
                <a:gd name="connsiteX2" fmla="*/ 1312857 w 1452033"/>
                <a:gd name="connsiteY2" fmla="*/ 433262 h 1815042"/>
                <a:gd name="connsiteX3" fmla="*/ 398616 w 1452033"/>
                <a:gd name="connsiteY3" fmla="*/ 433262 h 1815042"/>
                <a:gd name="connsiteX4" fmla="*/ 398616 w 1452033"/>
                <a:gd name="connsiteY4" fmla="*/ 1576063 h 1815042"/>
                <a:gd name="connsiteX5" fmla="*/ 207433 w 1452033"/>
                <a:gd name="connsiteY5" fmla="*/ 1815042 h 1815042"/>
                <a:gd name="connsiteX6" fmla="*/ 207433 w 1452033"/>
                <a:gd name="connsiteY6" fmla="*/ 259292 h 1815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033" h="1815042">
                  <a:moveTo>
                    <a:pt x="207433" y="259292"/>
                  </a:moveTo>
                  <a:cubicBezTo>
                    <a:pt x="414866" y="0"/>
                    <a:pt x="1267796" y="230297"/>
                    <a:pt x="1452033" y="259292"/>
                  </a:cubicBezTo>
                  <a:lnTo>
                    <a:pt x="1312857" y="433262"/>
                  </a:lnTo>
                  <a:cubicBezTo>
                    <a:pt x="1137288" y="462257"/>
                    <a:pt x="550990" y="242795"/>
                    <a:pt x="398616" y="433262"/>
                  </a:cubicBezTo>
                  <a:cubicBezTo>
                    <a:pt x="246243" y="623729"/>
                    <a:pt x="430480" y="1345766"/>
                    <a:pt x="398616" y="1576063"/>
                  </a:cubicBezTo>
                  <a:lnTo>
                    <a:pt x="207433" y="1815042"/>
                  </a:lnTo>
                  <a:cubicBezTo>
                    <a:pt x="175569" y="1595580"/>
                    <a:pt x="0" y="518584"/>
                    <a:pt x="207433" y="259292"/>
                  </a:cubicBezTo>
                  <a:close/>
                </a:path>
              </a:pathLst>
            </a:custGeom>
            <a:gradFill flip="none" rotWithShape="1">
              <a:gsLst>
                <a:gs pos="78000">
                  <a:schemeClr val="bg1">
                    <a:alpha val="0"/>
                  </a:schemeClr>
                </a:gs>
                <a:gs pos="50000">
                  <a:srgbClr val="E63C96">
                    <a:alpha val="10000"/>
                  </a:srgbClr>
                </a:gs>
                <a:gs pos="0">
                  <a:schemeClr val="bg1">
                    <a:alpha val="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자유형 21"/>
            <p:cNvSpPr/>
            <p:nvPr/>
          </p:nvSpPr>
          <p:spPr>
            <a:xfrm rot="5400000" flipH="1" flipV="1">
              <a:off x="630724" y="1611564"/>
              <a:ext cx="1450583" cy="1815752"/>
            </a:xfrm>
            <a:custGeom>
              <a:avLst/>
              <a:gdLst>
                <a:gd name="connsiteX0" fmla="*/ 0 w 1244600"/>
                <a:gd name="connsiteY0" fmla="*/ 0 h 1555750"/>
                <a:gd name="connsiteX1" fmla="*/ 1244600 w 1244600"/>
                <a:gd name="connsiteY1" fmla="*/ 0 h 1555750"/>
                <a:gd name="connsiteX2" fmla="*/ 1105424 w 1244600"/>
                <a:gd name="connsiteY2" fmla="*/ 173970 h 1555750"/>
                <a:gd name="connsiteX3" fmla="*/ 191183 w 1244600"/>
                <a:gd name="connsiteY3" fmla="*/ 173970 h 1555750"/>
                <a:gd name="connsiteX4" fmla="*/ 191183 w 1244600"/>
                <a:gd name="connsiteY4" fmla="*/ 1316771 h 1555750"/>
                <a:gd name="connsiteX5" fmla="*/ 0 w 1244600"/>
                <a:gd name="connsiteY5" fmla="*/ 1555750 h 1555750"/>
                <a:gd name="connsiteX6" fmla="*/ 0 w 1244600"/>
                <a:gd name="connsiteY6" fmla="*/ 0 h 1555750"/>
                <a:gd name="connsiteX0" fmla="*/ 207433 w 1452033"/>
                <a:gd name="connsiteY0" fmla="*/ 259292 h 1815042"/>
                <a:gd name="connsiteX1" fmla="*/ 1452033 w 1452033"/>
                <a:gd name="connsiteY1" fmla="*/ 259292 h 1815042"/>
                <a:gd name="connsiteX2" fmla="*/ 1312857 w 1452033"/>
                <a:gd name="connsiteY2" fmla="*/ 433262 h 1815042"/>
                <a:gd name="connsiteX3" fmla="*/ 398616 w 1452033"/>
                <a:gd name="connsiteY3" fmla="*/ 433262 h 1815042"/>
                <a:gd name="connsiteX4" fmla="*/ 398616 w 1452033"/>
                <a:gd name="connsiteY4" fmla="*/ 1576063 h 1815042"/>
                <a:gd name="connsiteX5" fmla="*/ 207433 w 1452033"/>
                <a:gd name="connsiteY5" fmla="*/ 1815042 h 1815042"/>
                <a:gd name="connsiteX6" fmla="*/ 207433 w 1452033"/>
                <a:gd name="connsiteY6" fmla="*/ 259292 h 1815042"/>
                <a:gd name="connsiteX0" fmla="*/ 207433 w 1452033"/>
                <a:gd name="connsiteY0" fmla="*/ 259292 h 1815042"/>
                <a:gd name="connsiteX1" fmla="*/ 1452033 w 1452033"/>
                <a:gd name="connsiteY1" fmla="*/ 259292 h 1815042"/>
                <a:gd name="connsiteX2" fmla="*/ 1312857 w 1452033"/>
                <a:gd name="connsiteY2" fmla="*/ 433262 h 1815042"/>
                <a:gd name="connsiteX3" fmla="*/ 398616 w 1452033"/>
                <a:gd name="connsiteY3" fmla="*/ 433262 h 1815042"/>
                <a:gd name="connsiteX4" fmla="*/ 398616 w 1452033"/>
                <a:gd name="connsiteY4" fmla="*/ 1576063 h 1815042"/>
                <a:gd name="connsiteX5" fmla="*/ 207433 w 1452033"/>
                <a:gd name="connsiteY5" fmla="*/ 1815042 h 1815042"/>
                <a:gd name="connsiteX6" fmla="*/ 207433 w 1452033"/>
                <a:gd name="connsiteY6" fmla="*/ 259292 h 1815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033" h="1815042">
                  <a:moveTo>
                    <a:pt x="207433" y="259292"/>
                  </a:moveTo>
                  <a:cubicBezTo>
                    <a:pt x="414866" y="0"/>
                    <a:pt x="1267796" y="230297"/>
                    <a:pt x="1452033" y="259292"/>
                  </a:cubicBezTo>
                  <a:lnTo>
                    <a:pt x="1312857" y="433262"/>
                  </a:lnTo>
                  <a:cubicBezTo>
                    <a:pt x="1137288" y="462257"/>
                    <a:pt x="550990" y="242795"/>
                    <a:pt x="398616" y="433262"/>
                  </a:cubicBezTo>
                  <a:cubicBezTo>
                    <a:pt x="246243" y="623729"/>
                    <a:pt x="430480" y="1345766"/>
                    <a:pt x="398616" y="1576063"/>
                  </a:cubicBezTo>
                  <a:lnTo>
                    <a:pt x="207433" y="1815042"/>
                  </a:lnTo>
                  <a:cubicBezTo>
                    <a:pt x="175569" y="1595580"/>
                    <a:pt x="0" y="518584"/>
                    <a:pt x="207433" y="259292"/>
                  </a:cubicBezTo>
                  <a:close/>
                </a:path>
              </a:pathLst>
            </a:custGeom>
            <a:gradFill flip="none" rotWithShape="1">
              <a:gsLst>
                <a:gs pos="78000">
                  <a:schemeClr val="bg1">
                    <a:alpha val="0"/>
                  </a:schemeClr>
                </a:gs>
                <a:gs pos="50000">
                  <a:schemeClr val="accent5">
                    <a:alpha val="1000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자유형 22"/>
            <p:cNvSpPr/>
            <p:nvPr/>
          </p:nvSpPr>
          <p:spPr>
            <a:xfrm rot="16200000" flipH="1">
              <a:off x="629162" y="607273"/>
              <a:ext cx="1450583" cy="1815752"/>
            </a:xfrm>
            <a:custGeom>
              <a:avLst/>
              <a:gdLst>
                <a:gd name="connsiteX0" fmla="*/ 0 w 1244600"/>
                <a:gd name="connsiteY0" fmla="*/ 0 h 1555750"/>
                <a:gd name="connsiteX1" fmla="*/ 1244600 w 1244600"/>
                <a:gd name="connsiteY1" fmla="*/ 0 h 1555750"/>
                <a:gd name="connsiteX2" fmla="*/ 1105424 w 1244600"/>
                <a:gd name="connsiteY2" fmla="*/ 173970 h 1555750"/>
                <a:gd name="connsiteX3" fmla="*/ 191183 w 1244600"/>
                <a:gd name="connsiteY3" fmla="*/ 173970 h 1555750"/>
                <a:gd name="connsiteX4" fmla="*/ 191183 w 1244600"/>
                <a:gd name="connsiteY4" fmla="*/ 1316771 h 1555750"/>
                <a:gd name="connsiteX5" fmla="*/ 0 w 1244600"/>
                <a:gd name="connsiteY5" fmla="*/ 1555750 h 1555750"/>
                <a:gd name="connsiteX6" fmla="*/ 0 w 1244600"/>
                <a:gd name="connsiteY6" fmla="*/ 0 h 1555750"/>
                <a:gd name="connsiteX0" fmla="*/ 0 w 1244600"/>
                <a:gd name="connsiteY0" fmla="*/ 16497 h 1572247"/>
                <a:gd name="connsiteX1" fmla="*/ 1244600 w 1244600"/>
                <a:gd name="connsiteY1" fmla="*/ 16497 h 1572247"/>
                <a:gd name="connsiteX2" fmla="*/ 1105424 w 1244600"/>
                <a:gd name="connsiteY2" fmla="*/ 190467 h 1572247"/>
                <a:gd name="connsiteX3" fmla="*/ 191183 w 1244600"/>
                <a:gd name="connsiteY3" fmla="*/ 190467 h 1572247"/>
                <a:gd name="connsiteX4" fmla="*/ 191183 w 1244600"/>
                <a:gd name="connsiteY4" fmla="*/ 1333268 h 1572247"/>
                <a:gd name="connsiteX5" fmla="*/ 0 w 1244600"/>
                <a:gd name="connsiteY5" fmla="*/ 1572247 h 1572247"/>
                <a:gd name="connsiteX6" fmla="*/ 0 w 1244600"/>
                <a:gd name="connsiteY6" fmla="*/ 16497 h 1572247"/>
                <a:gd name="connsiteX0" fmla="*/ 207433 w 1452033"/>
                <a:gd name="connsiteY0" fmla="*/ 259292 h 1815042"/>
                <a:gd name="connsiteX1" fmla="*/ 1452033 w 1452033"/>
                <a:gd name="connsiteY1" fmla="*/ 259292 h 1815042"/>
                <a:gd name="connsiteX2" fmla="*/ 1312857 w 1452033"/>
                <a:gd name="connsiteY2" fmla="*/ 433262 h 1815042"/>
                <a:gd name="connsiteX3" fmla="*/ 398616 w 1452033"/>
                <a:gd name="connsiteY3" fmla="*/ 433262 h 1815042"/>
                <a:gd name="connsiteX4" fmla="*/ 398616 w 1452033"/>
                <a:gd name="connsiteY4" fmla="*/ 1576063 h 1815042"/>
                <a:gd name="connsiteX5" fmla="*/ 207433 w 1452033"/>
                <a:gd name="connsiteY5" fmla="*/ 1815042 h 1815042"/>
                <a:gd name="connsiteX6" fmla="*/ 207433 w 1452033"/>
                <a:gd name="connsiteY6" fmla="*/ 259292 h 1815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033" h="1815042">
                  <a:moveTo>
                    <a:pt x="207433" y="259292"/>
                  </a:moveTo>
                  <a:cubicBezTo>
                    <a:pt x="414866" y="0"/>
                    <a:pt x="1267796" y="230297"/>
                    <a:pt x="1452033" y="259292"/>
                  </a:cubicBezTo>
                  <a:lnTo>
                    <a:pt x="1312857" y="433262"/>
                  </a:lnTo>
                  <a:cubicBezTo>
                    <a:pt x="1137288" y="462257"/>
                    <a:pt x="550990" y="242795"/>
                    <a:pt x="398616" y="433262"/>
                  </a:cubicBezTo>
                  <a:cubicBezTo>
                    <a:pt x="246243" y="623729"/>
                    <a:pt x="430480" y="1345766"/>
                    <a:pt x="398616" y="1576063"/>
                  </a:cubicBezTo>
                  <a:lnTo>
                    <a:pt x="207433" y="1815042"/>
                  </a:lnTo>
                  <a:cubicBezTo>
                    <a:pt x="175569" y="1595580"/>
                    <a:pt x="0" y="518584"/>
                    <a:pt x="207433" y="259292"/>
                  </a:cubicBezTo>
                  <a:close/>
                </a:path>
              </a:pathLst>
            </a:custGeom>
            <a:gradFill flip="none" rotWithShape="1">
              <a:gsLst>
                <a:gs pos="78000">
                  <a:schemeClr val="bg1">
                    <a:alpha val="0"/>
                  </a:schemeClr>
                </a:gs>
                <a:gs pos="50000">
                  <a:srgbClr val="B4F040">
                    <a:alpha val="10000"/>
                  </a:srgbClr>
                </a:gs>
                <a:gs pos="0">
                  <a:schemeClr val="bg1">
                    <a:alpha val="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80" name="TextBox 79"/>
          <p:cNvSpPr txBox="1">
            <a:spLocks noChangeArrowheads="1"/>
          </p:cNvSpPr>
          <p:nvPr/>
        </p:nvSpPr>
        <p:spPr bwMode="auto">
          <a:xfrm>
            <a:off x="500034" y="5429264"/>
            <a:ext cx="3667125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dirty="0">
                <a:solidFill>
                  <a:schemeClr val="bg1"/>
                </a:solidFill>
                <a:latin typeface="Arial" charset="0"/>
                <a:ea typeface="맑은 고딕" pitchFamily="50" charset="-127"/>
                <a:cs typeface="Arial" charset="0"/>
              </a:rPr>
              <a:t>그 외에</a:t>
            </a:r>
            <a:endParaRPr kumimoji="0" lang="en-US" altLang="ko-KR" dirty="0">
              <a:solidFill>
                <a:schemeClr val="bg1"/>
              </a:solidFill>
              <a:latin typeface="Arial" charset="0"/>
              <a:ea typeface="맑은 고딕" pitchFamily="50" charset="-127"/>
              <a:cs typeface="Arial" charset="0"/>
            </a:endParaRPr>
          </a:p>
          <a:p>
            <a:pPr algn="ctr"/>
            <a:r>
              <a:rPr kumimoji="0" lang="ko-KR" altLang="en-US" sz="2000" dirty="0">
                <a:solidFill>
                  <a:schemeClr val="bg1"/>
                </a:solidFill>
                <a:latin typeface="Arial" charset="0"/>
                <a:ea typeface="맑은 고딕" pitchFamily="50" charset="-127"/>
                <a:cs typeface="Arial" charset="0"/>
              </a:rPr>
              <a:t>→ 각종 질병의 영향 </a:t>
            </a:r>
            <a:endParaRPr kumimoji="0" lang="en-US" altLang="ko-KR" sz="2000" dirty="0">
              <a:solidFill>
                <a:schemeClr val="bg1"/>
              </a:solidFill>
              <a:latin typeface="Arial" charset="0"/>
              <a:ea typeface="맑은 고딕" pitchFamily="50" charset="-127"/>
              <a:cs typeface="Arial" charset="0"/>
            </a:endParaRPr>
          </a:p>
        </p:txBody>
      </p:sp>
      <p:sp>
        <p:nvSpPr>
          <p:cNvPr id="25" name="Oval 29"/>
          <p:cNvSpPr>
            <a:spLocks noChangeArrowheads="1"/>
          </p:cNvSpPr>
          <p:nvPr/>
        </p:nvSpPr>
        <p:spPr bwMode="auto">
          <a:xfrm>
            <a:off x="-28591" y="4591069"/>
            <a:ext cx="1470025" cy="625475"/>
          </a:xfrm>
          <a:prstGeom prst="ellipse">
            <a:avLst/>
          </a:prstGeom>
          <a:gradFill rotWithShape="1">
            <a:gsLst>
              <a:gs pos="0">
                <a:schemeClr val="tx1">
                  <a:alpha val="25000"/>
                </a:scheme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Oval 29"/>
          <p:cNvSpPr>
            <a:spLocks noChangeArrowheads="1"/>
          </p:cNvSpPr>
          <p:nvPr/>
        </p:nvSpPr>
        <p:spPr bwMode="auto">
          <a:xfrm>
            <a:off x="3459165" y="4957763"/>
            <a:ext cx="1470025" cy="625475"/>
          </a:xfrm>
          <a:prstGeom prst="ellipse">
            <a:avLst/>
          </a:prstGeom>
          <a:gradFill rotWithShape="1">
            <a:gsLst>
              <a:gs pos="0">
                <a:schemeClr val="tx1">
                  <a:alpha val="25000"/>
                </a:scheme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8" name="원호 67"/>
          <p:cNvSpPr/>
          <p:nvPr/>
        </p:nvSpPr>
        <p:spPr>
          <a:xfrm rot="8734973">
            <a:off x="712461" y="1855477"/>
            <a:ext cx="3286125" cy="3286125"/>
          </a:xfrm>
          <a:prstGeom prst="arc">
            <a:avLst>
              <a:gd name="adj1" fmla="val 17146300"/>
              <a:gd name="adj2" fmla="val 19409497"/>
            </a:avLst>
          </a:prstGeom>
          <a:ln>
            <a:solidFill>
              <a:schemeClr val="bg1">
                <a:lumMod val="50000"/>
              </a:schemeClr>
            </a:solidFill>
            <a:prstDash val="sysDash"/>
            <a:tailEnd type="triangle" w="med" len="med"/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chemeClr val="bg1"/>
              </a:solidFill>
            </a:endParaRPr>
          </a:p>
        </p:txBody>
      </p:sp>
      <p:sp>
        <p:nvSpPr>
          <p:cNvPr id="69" name="원호 68"/>
          <p:cNvSpPr/>
          <p:nvPr/>
        </p:nvSpPr>
        <p:spPr>
          <a:xfrm rot="13143946">
            <a:off x="782412" y="1739673"/>
            <a:ext cx="3286125" cy="3286125"/>
          </a:xfrm>
          <a:prstGeom prst="arc">
            <a:avLst>
              <a:gd name="adj1" fmla="val 16950148"/>
              <a:gd name="adj2" fmla="val 19352513"/>
            </a:avLst>
          </a:prstGeom>
          <a:ln>
            <a:solidFill>
              <a:srgbClr val="EE76B5"/>
            </a:solidFill>
            <a:tailEnd type="triangle" w="med" len="med"/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chemeClr val="bg1"/>
              </a:solidFill>
            </a:endParaRPr>
          </a:p>
        </p:txBody>
      </p:sp>
      <p:sp>
        <p:nvSpPr>
          <p:cNvPr id="70" name="원호 69"/>
          <p:cNvSpPr/>
          <p:nvPr/>
        </p:nvSpPr>
        <p:spPr>
          <a:xfrm>
            <a:off x="752459" y="1755794"/>
            <a:ext cx="3286125" cy="3286125"/>
          </a:xfrm>
          <a:prstGeom prst="arc">
            <a:avLst>
              <a:gd name="adj1" fmla="val 17146300"/>
              <a:gd name="adj2" fmla="val 19509116"/>
            </a:avLst>
          </a:prstGeom>
          <a:ln>
            <a:solidFill>
              <a:schemeClr val="bg1">
                <a:lumMod val="50000"/>
              </a:schemeClr>
            </a:solidFill>
            <a:prstDash val="sysDash"/>
            <a:tailEnd type="triangle" w="med" len="med"/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chemeClr val="bg1"/>
              </a:solidFill>
            </a:endParaRPr>
          </a:p>
        </p:txBody>
      </p:sp>
      <p:sp>
        <p:nvSpPr>
          <p:cNvPr id="71" name="원호 70"/>
          <p:cNvSpPr/>
          <p:nvPr/>
        </p:nvSpPr>
        <p:spPr>
          <a:xfrm rot="4408973">
            <a:off x="752459" y="1755794"/>
            <a:ext cx="3286125" cy="3286125"/>
          </a:xfrm>
          <a:prstGeom prst="arc">
            <a:avLst>
              <a:gd name="adj1" fmla="val 17146300"/>
              <a:gd name="adj2" fmla="val 19440065"/>
            </a:avLst>
          </a:prstGeom>
          <a:ln>
            <a:solidFill>
              <a:schemeClr val="bg1">
                <a:lumMod val="50000"/>
              </a:schemeClr>
            </a:solidFill>
            <a:prstDash val="sysDash"/>
            <a:tailEnd type="triangle" w="med" len="med"/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chemeClr val="bg1"/>
              </a:solidFill>
            </a:endParaRPr>
          </a:p>
        </p:txBody>
      </p:sp>
      <p:sp>
        <p:nvSpPr>
          <p:cNvPr id="72" name="원호 71"/>
          <p:cNvSpPr/>
          <p:nvPr/>
        </p:nvSpPr>
        <p:spPr>
          <a:xfrm rot="17376042">
            <a:off x="753253" y="1753412"/>
            <a:ext cx="3284538" cy="3286125"/>
          </a:xfrm>
          <a:prstGeom prst="arc">
            <a:avLst>
              <a:gd name="adj1" fmla="val 17092846"/>
              <a:gd name="adj2" fmla="val 19409497"/>
            </a:avLst>
          </a:prstGeom>
          <a:ln>
            <a:solidFill>
              <a:srgbClr val="EE76B5"/>
            </a:solidFill>
            <a:tailEnd type="triangle" w="med" len="med"/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chemeClr val="bg1"/>
              </a:solidFill>
            </a:endParaRPr>
          </a:p>
        </p:txBody>
      </p:sp>
      <p:grpSp>
        <p:nvGrpSpPr>
          <p:cNvPr id="104" name="그룹 103"/>
          <p:cNvGrpSpPr/>
          <p:nvPr/>
        </p:nvGrpSpPr>
        <p:grpSpPr>
          <a:xfrm>
            <a:off x="1871646" y="1177944"/>
            <a:ext cx="1047750" cy="950912"/>
            <a:chOff x="1871646" y="1177944"/>
            <a:chExt cx="1047750" cy="950912"/>
          </a:xfrm>
        </p:grpSpPr>
        <p:sp>
          <p:nvSpPr>
            <p:cNvPr id="28" name="타원 27"/>
            <p:cNvSpPr/>
            <p:nvPr/>
          </p:nvSpPr>
          <p:spPr>
            <a:xfrm>
              <a:off x="1909746" y="1179531"/>
              <a:ext cx="947738" cy="949325"/>
            </a:xfrm>
            <a:prstGeom prst="ellipse">
              <a:avLst/>
            </a:prstGeom>
            <a:solidFill>
              <a:srgbClr val="EE76B5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solidFill>
                  <a:schemeClr val="bg1"/>
                </a:solidFill>
              </a:endParaRPr>
            </a:p>
          </p:txBody>
        </p:sp>
        <p:grpSp>
          <p:nvGrpSpPr>
            <p:cNvPr id="29" name="그룹 60"/>
            <p:cNvGrpSpPr>
              <a:grpSpLocks/>
            </p:cNvGrpSpPr>
            <p:nvPr/>
          </p:nvGrpSpPr>
          <p:grpSpPr bwMode="auto">
            <a:xfrm>
              <a:off x="1871646" y="1177944"/>
              <a:ext cx="1047750" cy="947737"/>
              <a:chOff x="5075123" y="3442121"/>
              <a:chExt cx="2481953" cy="2249809"/>
            </a:xfrm>
          </p:grpSpPr>
          <p:sp>
            <p:nvSpPr>
              <p:cNvPr id="30" name="타원 29"/>
              <p:cNvSpPr/>
              <p:nvPr/>
            </p:nvSpPr>
            <p:spPr>
              <a:xfrm>
                <a:off x="5159815" y="3442121"/>
                <a:ext cx="2249809" cy="2249809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0"/>
                    </a:schemeClr>
                  </a:gs>
                  <a:gs pos="65000">
                    <a:schemeClr val="bg1">
                      <a:alpha val="0"/>
                    </a:schemeClr>
                  </a:gs>
                  <a:gs pos="74000">
                    <a:schemeClr val="bg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chemeClr val="bg1"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Oval 26"/>
              <p:cNvSpPr>
                <a:spLocks noChangeAspect="1" noChangeArrowheads="1"/>
              </p:cNvSpPr>
              <p:nvPr/>
            </p:nvSpPr>
            <p:spPr bwMode="auto">
              <a:xfrm rot="18900000">
                <a:off x="5075123" y="3762445"/>
                <a:ext cx="1549340" cy="829076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alpha val="33000"/>
                    </a:schemeClr>
                  </a:gs>
                  <a:gs pos="100000">
                    <a:schemeClr val="bg1">
                      <a:gamma/>
                      <a:shade val="46275"/>
                      <a:invGamma/>
                      <a:alpha val="0"/>
                    </a:schemeClr>
                  </a:gs>
                </a:gsLst>
                <a:lin ang="5400000" scaled="1"/>
              </a:gradFill>
              <a:ln w="3810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2" name="Oval 28"/>
              <p:cNvSpPr>
                <a:spLocks noChangeArrowheads="1"/>
              </p:cNvSpPr>
              <p:nvPr/>
            </p:nvSpPr>
            <p:spPr bwMode="auto">
              <a:xfrm flipH="1">
                <a:off x="5386741" y="3670248"/>
                <a:ext cx="713227" cy="639276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alpha val="64998"/>
                    </a:schemeClr>
                  </a:gs>
                  <a:gs pos="100000">
                    <a:srgbClr val="67ABF5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kumimoji="0" lang="ko-KR" altLang="en-US" dirty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33" name="자유형 32"/>
              <p:cNvSpPr/>
              <p:nvPr/>
            </p:nvSpPr>
            <p:spPr>
              <a:xfrm rot="5398342">
                <a:off x="5955277" y="3558568"/>
                <a:ext cx="1424934" cy="1382488"/>
              </a:xfrm>
              <a:custGeom>
                <a:avLst/>
                <a:gdLst>
                  <a:gd name="connsiteX0" fmla="*/ 0 w 1800225"/>
                  <a:gd name="connsiteY0" fmla="*/ 1285875 h 1409700"/>
                  <a:gd name="connsiteX1" fmla="*/ 723900 w 1800225"/>
                  <a:gd name="connsiteY1" fmla="*/ 1409700 h 1409700"/>
                  <a:gd name="connsiteX2" fmla="*/ 1800225 w 1800225"/>
                  <a:gd name="connsiteY2" fmla="*/ 428625 h 1409700"/>
                  <a:gd name="connsiteX3" fmla="*/ 1323975 w 1800225"/>
                  <a:gd name="connsiteY3" fmla="*/ 0 h 1409700"/>
                  <a:gd name="connsiteX4" fmla="*/ 342900 w 1800225"/>
                  <a:gd name="connsiteY4" fmla="*/ 419100 h 1409700"/>
                  <a:gd name="connsiteX5" fmla="*/ 0 w 1800225"/>
                  <a:gd name="connsiteY5" fmla="*/ 1285875 h 1409700"/>
                  <a:gd name="connsiteX0" fmla="*/ 63500 w 1863725"/>
                  <a:gd name="connsiteY0" fmla="*/ 1287462 h 1411287"/>
                  <a:gd name="connsiteX1" fmla="*/ 787400 w 1863725"/>
                  <a:gd name="connsiteY1" fmla="*/ 1411287 h 1411287"/>
                  <a:gd name="connsiteX2" fmla="*/ 1863725 w 1863725"/>
                  <a:gd name="connsiteY2" fmla="*/ 430212 h 1411287"/>
                  <a:gd name="connsiteX3" fmla="*/ 1387475 w 1863725"/>
                  <a:gd name="connsiteY3" fmla="*/ 1587 h 1411287"/>
                  <a:gd name="connsiteX4" fmla="*/ 406400 w 1863725"/>
                  <a:gd name="connsiteY4" fmla="*/ 420687 h 1411287"/>
                  <a:gd name="connsiteX5" fmla="*/ 63500 w 1863725"/>
                  <a:gd name="connsiteY5" fmla="*/ 1287462 h 1411287"/>
                  <a:gd name="connsiteX0" fmla="*/ 63500 w 1963738"/>
                  <a:gd name="connsiteY0" fmla="*/ 1287462 h 1411287"/>
                  <a:gd name="connsiteX1" fmla="*/ 787400 w 1963738"/>
                  <a:gd name="connsiteY1" fmla="*/ 1411287 h 1411287"/>
                  <a:gd name="connsiteX2" fmla="*/ 1863725 w 1963738"/>
                  <a:gd name="connsiteY2" fmla="*/ 430212 h 1411287"/>
                  <a:gd name="connsiteX3" fmla="*/ 1387475 w 1963738"/>
                  <a:gd name="connsiteY3" fmla="*/ 1587 h 1411287"/>
                  <a:gd name="connsiteX4" fmla="*/ 406400 w 1963738"/>
                  <a:gd name="connsiteY4" fmla="*/ 420687 h 1411287"/>
                  <a:gd name="connsiteX5" fmla="*/ 63500 w 1963738"/>
                  <a:gd name="connsiteY5" fmla="*/ 1287462 h 1411287"/>
                  <a:gd name="connsiteX0" fmla="*/ 63500 w 1963738"/>
                  <a:gd name="connsiteY0" fmla="*/ 1287462 h 1554162"/>
                  <a:gd name="connsiteX1" fmla="*/ 787400 w 1963738"/>
                  <a:gd name="connsiteY1" fmla="*/ 1411287 h 1554162"/>
                  <a:gd name="connsiteX2" fmla="*/ 1863725 w 1963738"/>
                  <a:gd name="connsiteY2" fmla="*/ 430212 h 1554162"/>
                  <a:gd name="connsiteX3" fmla="*/ 1387475 w 1963738"/>
                  <a:gd name="connsiteY3" fmla="*/ 1587 h 1554162"/>
                  <a:gd name="connsiteX4" fmla="*/ 406400 w 1963738"/>
                  <a:gd name="connsiteY4" fmla="*/ 420687 h 1554162"/>
                  <a:gd name="connsiteX5" fmla="*/ 63500 w 1963738"/>
                  <a:gd name="connsiteY5" fmla="*/ 1287462 h 1554162"/>
                  <a:gd name="connsiteX0" fmla="*/ 63500 w 1963738"/>
                  <a:gd name="connsiteY0" fmla="*/ 1287462 h 1554162"/>
                  <a:gd name="connsiteX1" fmla="*/ 787400 w 1963738"/>
                  <a:gd name="connsiteY1" fmla="*/ 1411287 h 1554162"/>
                  <a:gd name="connsiteX2" fmla="*/ 1863725 w 1963738"/>
                  <a:gd name="connsiteY2" fmla="*/ 430212 h 1554162"/>
                  <a:gd name="connsiteX3" fmla="*/ 1387475 w 1963738"/>
                  <a:gd name="connsiteY3" fmla="*/ 1587 h 1554162"/>
                  <a:gd name="connsiteX4" fmla="*/ 406400 w 1963738"/>
                  <a:gd name="connsiteY4" fmla="*/ 420687 h 1554162"/>
                  <a:gd name="connsiteX5" fmla="*/ 63500 w 1963738"/>
                  <a:gd name="connsiteY5" fmla="*/ 1287462 h 1554162"/>
                  <a:gd name="connsiteX0" fmla="*/ 63500 w 1963738"/>
                  <a:gd name="connsiteY0" fmla="*/ 1287462 h 1554162"/>
                  <a:gd name="connsiteX1" fmla="*/ 787400 w 1963738"/>
                  <a:gd name="connsiteY1" fmla="*/ 1411287 h 1554162"/>
                  <a:gd name="connsiteX2" fmla="*/ 1863725 w 1963738"/>
                  <a:gd name="connsiteY2" fmla="*/ 430212 h 1554162"/>
                  <a:gd name="connsiteX3" fmla="*/ 1387475 w 1963738"/>
                  <a:gd name="connsiteY3" fmla="*/ 1587 h 1554162"/>
                  <a:gd name="connsiteX4" fmla="*/ 406400 w 1963738"/>
                  <a:gd name="connsiteY4" fmla="*/ 420687 h 1554162"/>
                  <a:gd name="connsiteX5" fmla="*/ 63500 w 1963738"/>
                  <a:gd name="connsiteY5" fmla="*/ 1287462 h 1554162"/>
                  <a:gd name="connsiteX0" fmla="*/ 41717 w 1963737"/>
                  <a:gd name="connsiteY0" fmla="*/ 1287462 h 1689794"/>
                  <a:gd name="connsiteX1" fmla="*/ 634920 w 1963737"/>
                  <a:gd name="connsiteY1" fmla="*/ 1546919 h 1689794"/>
                  <a:gd name="connsiteX2" fmla="*/ 1841942 w 1963737"/>
                  <a:gd name="connsiteY2" fmla="*/ 430212 h 1689794"/>
                  <a:gd name="connsiteX3" fmla="*/ 1365692 w 1963737"/>
                  <a:gd name="connsiteY3" fmla="*/ 1587 h 1689794"/>
                  <a:gd name="connsiteX4" fmla="*/ 384617 w 1963737"/>
                  <a:gd name="connsiteY4" fmla="*/ 420687 h 1689794"/>
                  <a:gd name="connsiteX5" fmla="*/ 41717 w 1963737"/>
                  <a:gd name="connsiteY5" fmla="*/ 1287462 h 1689794"/>
                  <a:gd name="connsiteX0" fmla="*/ 41717 w 1860992"/>
                  <a:gd name="connsiteY0" fmla="*/ 1287462 h 1689794"/>
                  <a:gd name="connsiteX1" fmla="*/ 634920 w 1860992"/>
                  <a:gd name="connsiteY1" fmla="*/ 1546919 h 1689794"/>
                  <a:gd name="connsiteX2" fmla="*/ 1479991 w 1860992"/>
                  <a:gd name="connsiteY2" fmla="*/ 896937 h 1689794"/>
                  <a:gd name="connsiteX3" fmla="*/ 1841942 w 1860992"/>
                  <a:gd name="connsiteY3" fmla="*/ 430212 h 1689794"/>
                  <a:gd name="connsiteX4" fmla="*/ 1365692 w 1860992"/>
                  <a:gd name="connsiteY4" fmla="*/ 1587 h 1689794"/>
                  <a:gd name="connsiteX5" fmla="*/ 384617 w 1860992"/>
                  <a:gd name="connsiteY5" fmla="*/ 420687 h 1689794"/>
                  <a:gd name="connsiteX6" fmla="*/ 41717 w 1860992"/>
                  <a:gd name="connsiteY6" fmla="*/ 1287462 h 1689794"/>
                  <a:gd name="connsiteX0" fmla="*/ 41717 w 1843724"/>
                  <a:gd name="connsiteY0" fmla="*/ 1287462 h 1689794"/>
                  <a:gd name="connsiteX1" fmla="*/ 634920 w 1843724"/>
                  <a:gd name="connsiteY1" fmla="*/ 1546919 h 1689794"/>
                  <a:gd name="connsiteX2" fmla="*/ 1355000 w 1843724"/>
                  <a:gd name="connsiteY2" fmla="*/ 466799 h 1689794"/>
                  <a:gd name="connsiteX3" fmla="*/ 1841942 w 1843724"/>
                  <a:gd name="connsiteY3" fmla="*/ 430212 h 1689794"/>
                  <a:gd name="connsiteX4" fmla="*/ 1365692 w 1843724"/>
                  <a:gd name="connsiteY4" fmla="*/ 1587 h 1689794"/>
                  <a:gd name="connsiteX5" fmla="*/ 384617 w 1843724"/>
                  <a:gd name="connsiteY5" fmla="*/ 420687 h 1689794"/>
                  <a:gd name="connsiteX6" fmla="*/ 41717 w 1843724"/>
                  <a:gd name="connsiteY6" fmla="*/ 1287462 h 1689794"/>
                  <a:gd name="connsiteX0" fmla="*/ 41717 w 1843724"/>
                  <a:gd name="connsiteY0" fmla="*/ 1287462 h 1689794"/>
                  <a:gd name="connsiteX1" fmla="*/ 634920 w 1843724"/>
                  <a:gd name="connsiteY1" fmla="*/ 1546919 h 1689794"/>
                  <a:gd name="connsiteX2" fmla="*/ 1355000 w 1843724"/>
                  <a:gd name="connsiteY2" fmla="*/ 466799 h 1689794"/>
                  <a:gd name="connsiteX3" fmla="*/ 1841942 w 1843724"/>
                  <a:gd name="connsiteY3" fmla="*/ 430212 h 1689794"/>
                  <a:gd name="connsiteX4" fmla="*/ 1365692 w 1843724"/>
                  <a:gd name="connsiteY4" fmla="*/ 1587 h 1689794"/>
                  <a:gd name="connsiteX5" fmla="*/ 384617 w 1843724"/>
                  <a:gd name="connsiteY5" fmla="*/ 420687 h 1689794"/>
                  <a:gd name="connsiteX6" fmla="*/ 41717 w 1843724"/>
                  <a:gd name="connsiteY6" fmla="*/ 1287462 h 1689794"/>
                  <a:gd name="connsiteX0" fmla="*/ 41717 w 1855725"/>
                  <a:gd name="connsiteY0" fmla="*/ 1287462 h 1689794"/>
                  <a:gd name="connsiteX1" fmla="*/ 634920 w 1855725"/>
                  <a:gd name="connsiteY1" fmla="*/ 1546919 h 1689794"/>
                  <a:gd name="connsiteX2" fmla="*/ 1282992 w 1855725"/>
                  <a:gd name="connsiteY2" fmla="*/ 322783 h 1689794"/>
                  <a:gd name="connsiteX3" fmla="*/ 1841942 w 1855725"/>
                  <a:gd name="connsiteY3" fmla="*/ 430212 h 1689794"/>
                  <a:gd name="connsiteX4" fmla="*/ 1365692 w 1855725"/>
                  <a:gd name="connsiteY4" fmla="*/ 1587 h 1689794"/>
                  <a:gd name="connsiteX5" fmla="*/ 384617 w 1855725"/>
                  <a:gd name="connsiteY5" fmla="*/ 420687 h 1689794"/>
                  <a:gd name="connsiteX6" fmla="*/ 41717 w 1855725"/>
                  <a:gd name="connsiteY6" fmla="*/ 1287462 h 1689794"/>
                  <a:gd name="connsiteX0" fmla="*/ 41717 w 1876164"/>
                  <a:gd name="connsiteY0" fmla="*/ 1287462 h 1689794"/>
                  <a:gd name="connsiteX1" fmla="*/ 634920 w 1876164"/>
                  <a:gd name="connsiteY1" fmla="*/ 1546919 h 1689794"/>
                  <a:gd name="connsiteX2" fmla="*/ 1571024 w 1876164"/>
                  <a:gd name="connsiteY2" fmla="*/ 538807 h 1689794"/>
                  <a:gd name="connsiteX3" fmla="*/ 1841942 w 1876164"/>
                  <a:gd name="connsiteY3" fmla="*/ 430212 h 1689794"/>
                  <a:gd name="connsiteX4" fmla="*/ 1365692 w 1876164"/>
                  <a:gd name="connsiteY4" fmla="*/ 1587 h 1689794"/>
                  <a:gd name="connsiteX5" fmla="*/ 384617 w 1876164"/>
                  <a:gd name="connsiteY5" fmla="*/ 420687 h 1689794"/>
                  <a:gd name="connsiteX6" fmla="*/ 41717 w 1876164"/>
                  <a:gd name="connsiteY6" fmla="*/ 1287462 h 1689794"/>
                  <a:gd name="connsiteX0" fmla="*/ 53718 w 1888165"/>
                  <a:gd name="connsiteY0" fmla="*/ 1287462 h 1761802"/>
                  <a:gd name="connsiteX1" fmla="*/ 718928 w 1888165"/>
                  <a:gd name="connsiteY1" fmla="*/ 1618927 h 1761802"/>
                  <a:gd name="connsiteX2" fmla="*/ 1583025 w 1888165"/>
                  <a:gd name="connsiteY2" fmla="*/ 538807 h 1761802"/>
                  <a:gd name="connsiteX3" fmla="*/ 1853943 w 1888165"/>
                  <a:gd name="connsiteY3" fmla="*/ 430212 h 1761802"/>
                  <a:gd name="connsiteX4" fmla="*/ 1377693 w 1888165"/>
                  <a:gd name="connsiteY4" fmla="*/ 1587 h 1761802"/>
                  <a:gd name="connsiteX5" fmla="*/ 396618 w 1888165"/>
                  <a:gd name="connsiteY5" fmla="*/ 420687 h 1761802"/>
                  <a:gd name="connsiteX6" fmla="*/ 53718 w 1888165"/>
                  <a:gd name="connsiteY6" fmla="*/ 1287462 h 1761802"/>
                  <a:gd name="connsiteX0" fmla="*/ 53718 w 1888165"/>
                  <a:gd name="connsiteY0" fmla="*/ 1287462 h 1761802"/>
                  <a:gd name="connsiteX1" fmla="*/ 718928 w 1888165"/>
                  <a:gd name="connsiteY1" fmla="*/ 1618927 h 1761802"/>
                  <a:gd name="connsiteX2" fmla="*/ 1583025 w 1888165"/>
                  <a:gd name="connsiteY2" fmla="*/ 538807 h 1761802"/>
                  <a:gd name="connsiteX3" fmla="*/ 1853943 w 1888165"/>
                  <a:gd name="connsiteY3" fmla="*/ 430212 h 1761802"/>
                  <a:gd name="connsiteX4" fmla="*/ 1377693 w 1888165"/>
                  <a:gd name="connsiteY4" fmla="*/ 1587 h 1761802"/>
                  <a:gd name="connsiteX5" fmla="*/ 396618 w 1888165"/>
                  <a:gd name="connsiteY5" fmla="*/ 420687 h 1761802"/>
                  <a:gd name="connsiteX6" fmla="*/ 53718 w 1888165"/>
                  <a:gd name="connsiteY6" fmla="*/ 1287462 h 1761802"/>
                  <a:gd name="connsiteX0" fmla="*/ 53718 w 1888165"/>
                  <a:gd name="connsiteY0" fmla="*/ 1287462 h 1706006"/>
                  <a:gd name="connsiteX1" fmla="*/ 718928 w 1888165"/>
                  <a:gd name="connsiteY1" fmla="*/ 1618927 h 1706006"/>
                  <a:gd name="connsiteX2" fmla="*/ 1583025 w 1888165"/>
                  <a:gd name="connsiteY2" fmla="*/ 538807 h 1706006"/>
                  <a:gd name="connsiteX3" fmla="*/ 1853943 w 1888165"/>
                  <a:gd name="connsiteY3" fmla="*/ 430212 h 1706006"/>
                  <a:gd name="connsiteX4" fmla="*/ 1377693 w 1888165"/>
                  <a:gd name="connsiteY4" fmla="*/ 1587 h 1706006"/>
                  <a:gd name="connsiteX5" fmla="*/ 396618 w 1888165"/>
                  <a:gd name="connsiteY5" fmla="*/ 420687 h 1706006"/>
                  <a:gd name="connsiteX6" fmla="*/ 53718 w 1888165"/>
                  <a:gd name="connsiteY6" fmla="*/ 1287462 h 1706006"/>
                  <a:gd name="connsiteX0" fmla="*/ 53718 w 1888165"/>
                  <a:gd name="connsiteY0" fmla="*/ 1287462 h 1618927"/>
                  <a:gd name="connsiteX1" fmla="*/ 718928 w 1888165"/>
                  <a:gd name="connsiteY1" fmla="*/ 1618927 h 1618927"/>
                  <a:gd name="connsiteX2" fmla="*/ 1583025 w 1888165"/>
                  <a:gd name="connsiteY2" fmla="*/ 538807 h 1618927"/>
                  <a:gd name="connsiteX3" fmla="*/ 1853943 w 1888165"/>
                  <a:gd name="connsiteY3" fmla="*/ 430212 h 1618927"/>
                  <a:gd name="connsiteX4" fmla="*/ 1377693 w 1888165"/>
                  <a:gd name="connsiteY4" fmla="*/ 1587 h 1618927"/>
                  <a:gd name="connsiteX5" fmla="*/ 396618 w 1888165"/>
                  <a:gd name="connsiteY5" fmla="*/ 420687 h 1618927"/>
                  <a:gd name="connsiteX6" fmla="*/ 53718 w 1888165"/>
                  <a:gd name="connsiteY6" fmla="*/ 1287462 h 1618927"/>
                  <a:gd name="connsiteX0" fmla="*/ 5223 w 1839670"/>
                  <a:gd name="connsiteY0" fmla="*/ 1287462 h 1780287"/>
                  <a:gd name="connsiteX1" fmla="*/ 379464 w 1839670"/>
                  <a:gd name="connsiteY1" fmla="*/ 1506969 h 1780287"/>
                  <a:gd name="connsiteX2" fmla="*/ 670433 w 1839670"/>
                  <a:gd name="connsiteY2" fmla="*/ 1618927 h 1780287"/>
                  <a:gd name="connsiteX3" fmla="*/ 1534530 w 1839670"/>
                  <a:gd name="connsiteY3" fmla="*/ 538807 h 1780287"/>
                  <a:gd name="connsiteX4" fmla="*/ 1805448 w 1839670"/>
                  <a:gd name="connsiteY4" fmla="*/ 430212 h 1780287"/>
                  <a:gd name="connsiteX5" fmla="*/ 1329198 w 1839670"/>
                  <a:gd name="connsiteY5" fmla="*/ 1587 h 1780287"/>
                  <a:gd name="connsiteX6" fmla="*/ 348123 w 1839670"/>
                  <a:gd name="connsiteY6" fmla="*/ 420687 h 1780287"/>
                  <a:gd name="connsiteX7" fmla="*/ 5223 w 1839670"/>
                  <a:gd name="connsiteY7" fmla="*/ 1287462 h 1780287"/>
                  <a:gd name="connsiteX0" fmla="*/ 500 w 1834947"/>
                  <a:gd name="connsiteY0" fmla="*/ 1287462 h 1780287"/>
                  <a:gd name="connsiteX1" fmla="*/ 346402 w 1834947"/>
                  <a:gd name="connsiteY1" fmla="*/ 1405350 h 1780287"/>
                  <a:gd name="connsiteX2" fmla="*/ 665710 w 1834947"/>
                  <a:gd name="connsiteY2" fmla="*/ 1618927 h 1780287"/>
                  <a:gd name="connsiteX3" fmla="*/ 1529807 w 1834947"/>
                  <a:gd name="connsiteY3" fmla="*/ 538807 h 1780287"/>
                  <a:gd name="connsiteX4" fmla="*/ 1800725 w 1834947"/>
                  <a:gd name="connsiteY4" fmla="*/ 430212 h 1780287"/>
                  <a:gd name="connsiteX5" fmla="*/ 1324475 w 1834947"/>
                  <a:gd name="connsiteY5" fmla="*/ 1587 h 1780287"/>
                  <a:gd name="connsiteX6" fmla="*/ 343400 w 1834947"/>
                  <a:gd name="connsiteY6" fmla="*/ 420687 h 1780287"/>
                  <a:gd name="connsiteX7" fmla="*/ 500 w 1834947"/>
                  <a:gd name="connsiteY7" fmla="*/ 1287462 h 1780287"/>
                  <a:gd name="connsiteX0" fmla="*/ 500 w 1834947"/>
                  <a:gd name="connsiteY0" fmla="*/ 1287462 h 1780287"/>
                  <a:gd name="connsiteX1" fmla="*/ 346402 w 1834947"/>
                  <a:gd name="connsiteY1" fmla="*/ 1405350 h 1780287"/>
                  <a:gd name="connsiteX2" fmla="*/ 665710 w 1834947"/>
                  <a:gd name="connsiteY2" fmla="*/ 1618927 h 1780287"/>
                  <a:gd name="connsiteX3" fmla="*/ 1529807 w 1834947"/>
                  <a:gd name="connsiteY3" fmla="*/ 538807 h 1780287"/>
                  <a:gd name="connsiteX4" fmla="*/ 1800725 w 1834947"/>
                  <a:gd name="connsiteY4" fmla="*/ 430212 h 1780287"/>
                  <a:gd name="connsiteX5" fmla="*/ 1324475 w 1834947"/>
                  <a:gd name="connsiteY5" fmla="*/ 1587 h 1780287"/>
                  <a:gd name="connsiteX6" fmla="*/ 343400 w 1834947"/>
                  <a:gd name="connsiteY6" fmla="*/ 420687 h 1780287"/>
                  <a:gd name="connsiteX7" fmla="*/ 500 w 1834947"/>
                  <a:gd name="connsiteY7" fmla="*/ 1287462 h 1780287"/>
                  <a:gd name="connsiteX0" fmla="*/ 500 w 1834947"/>
                  <a:gd name="connsiteY0" fmla="*/ 1287462 h 1780287"/>
                  <a:gd name="connsiteX1" fmla="*/ 346402 w 1834947"/>
                  <a:gd name="connsiteY1" fmla="*/ 1405350 h 1780287"/>
                  <a:gd name="connsiteX2" fmla="*/ 665710 w 1834947"/>
                  <a:gd name="connsiteY2" fmla="*/ 1618927 h 1780287"/>
                  <a:gd name="connsiteX3" fmla="*/ 1529807 w 1834947"/>
                  <a:gd name="connsiteY3" fmla="*/ 538807 h 1780287"/>
                  <a:gd name="connsiteX4" fmla="*/ 1800725 w 1834947"/>
                  <a:gd name="connsiteY4" fmla="*/ 430212 h 1780287"/>
                  <a:gd name="connsiteX5" fmla="*/ 1324475 w 1834947"/>
                  <a:gd name="connsiteY5" fmla="*/ 1587 h 1780287"/>
                  <a:gd name="connsiteX6" fmla="*/ 343400 w 1834947"/>
                  <a:gd name="connsiteY6" fmla="*/ 420687 h 1780287"/>
                  <a:gd name="connsiteX7" fmla="*/ 500 w 1834947"/>
                  <a:gd name="connsiteY7" fmla="*/ 1287462 h 1780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34947" h="1780287">
                    <a:moveTo>
                      <a:pt x="500" y="1287462"/>
                    </a:moveTo>
                    <a:cubicBezTo>
                      <a:pt x="1000" y="1451572"/>
                      <a:pt x="235534" y="1350106"/>
                      <a:pt x="346402" y="1405350"/>
                    </a:cubicBezTo>
                    <a:cubicBezTo>
                      <a:pt x="457270" y="1460594"/>
                      <a:pt x="473199" y="1780287"/>
                      <a:pt x="665710" y="1618927"/>
                    </a:cubicBezTo>
                    <a:cubicBezTo>
                      <a:pt x="905422" y="1553840"/>
                      <a:pt x="1238695" y="627021"/>
                      <a:pt x="1529807" y="538807"/>
                    </a:cubicBezTo>
                    <a:cubicBezTo>
                      <a:pt x="1820919" y="450593"/>
                      <a:pt x="1834947" y="519749"/>
                      <a:pt x="1800725" y="430212"/>
                    </a:cubicBezTo>
                    <a:cubicBezTo>
                      <a:pt x="1766503" y="340675"/>
                      <a:pt x="1567362" y="3174"/>
                      <a:pt x="1324475" y="1587"/>
                    </a:cubicBezTo>
                    <a:cubicBezTo>
                      <a:pt x="1081588" y="0"/>
                      <a:pt x="564063" y="206375"/>
                      <a:pt x="343400" y="420687"/>
                    </a:cubicBezTo>
                    <a:cubicBezTo>
                      <a:pt x="122738" y="635000"/>
                      <a:pt x="0" y="1123352"/>
                      <a:pt x="500" y="1287462"/>
                    </a:cubicBezTo>
                    <a:close/>
                  </a:path>
                </a:pathLst>
              </a:custGeom>
              <a:gradFill flip="none" rotWithShape="1">
                <a:gsLst>
                  <a:gs pos="74000">
                    <a:schemeClr val="bg1">
                      <a:alpha val="19000"/>
                    </a:schemeClr>
                  </a:gs>
                  <a:gs pos="50000">
                    <a:schemeClr val="bg1">
                      <a:alpha val="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자유형 33"/>
              <p:cNvSpPr/>
              <p:nvPr/>
            </p:nvSpPr>
            <p:spPr>
              <a:xfrm rot="5839189">
                <a:off x="4992668" y="4233137"/>
                <a:ext cx="1574505" cy="1185188"/>
              </a:xfrm>
              <a:custGeom>
                <a:avLst/>
                <a:gdLst>
                  <a:gd name="connsiteX0" fmla="*/ 0 w 2171700"/>
                  <a:gd name="connsiteY0" fmla="*/ 1038225 h 1914525"/>
                  <a:gd name="connsiteX1" fmla="*/ 390525 w 2171700"/>
                  <a:gd name="connsiteY1" fmla="*/ 1571625 h 1914525"/>
                  <a:gd name="connsiteX2" fmla="*/ 819150 w 2171700"/>
                  <a:gd name="connsiteY2" fmla="*/ 1914525 h 1914525"/>
                  <a:gd name="connsiteX3" fmla="*/ 1409700 w 2171700"/>
                  <a:gd name="connsiteY3" fmla="*/ 1771650 h 1914525"/>
                  <a:gd name="connsiteX4" fmla="*/ 1876425 w 2171700"/>
                  <a:gd name="connsiteY4" fmla="*/ 1371600 h 1914525"/>
                  <a:gd name="connsiteX5" fmla="*/ 2171700 w 2171700"/>
                  <a:gd name="connsiteY5" fmla="*/ 752475 h 1914525"/>
                  <a:gd name="connsiteX6" fmla="*/ 2105025 w 2171700"/>
                  <a:gd name="connsiteY6" fmla="*/ 0 h 1914525"/>
                  <a:gd name="connsiteX7" fmla="*/ 1990725 w 2171700"/>
                  <a:gd name="connsiteY7" fmla="*/ 209550 h 1914525"/>
                  <a:gd name="connsiteX8" fmla="*/ 1733550 w 2171700"/>
                  <a:gd name="connsiteY8" fmla="*/ 514350 h 1914525"/>
                  <a:gd name="connsiteX9" fmla="*/ 1428750 w 2171700"/>
                  <a:gd name="connsiteY9" fmla="*/ 533400 h 1914525"/>
                  <a:gd name="connsiteX10" fmla="*/ 790575 w 2171700"/>
                  <a:gd name="connsiteY10" fmla="*/ 942975 h 1914525"/>
                  <a:gd name="connsiteX11" fmla="*/ 209550 w 2171700"/>
                  <a:gd name="connsiteY11" fmla="*/ 1047750 h 1914525"/>
                  <a:gd name="connsiteX12" fmla="*/ 0 w 2171700"/>
                  <a:gd name="connsiteY12" fmla="*/ 1038225 h 1914525"/>
                  <a:gd name="connsiteX0" fmla="*/ 30162 w 2201862"/>
                  <a:gd name="connsiteY0" fmla="*/ 1038225 h 1914525"/>
                  <a:gd name="connsiteX1" fmla="*/ 420687 w 2201862"/>
                  <a:gd name="connsiteY1" fmla="*/ 1571625 h 1914525"/>
                  <a:gd name="connsiteX2" fmla="*/ 849312 w 2201862"/>
                  <a:gd name="connsiteY2" fmla="*/ 1914525 h 1914525"/>
                  <a:gd name="connsiteX3" fmla="*/ 1439862 w 2201862"/>
                  <a:gd name="connsiteY3" fmla="*/ 1771650 h 1914525"/>
                  <a:gd name="connsiteX4" fmla="*/ 1906587 w 2201862"/>
                  <a:gd name="connsiteY4" fmla="*/ 1371600 h 1914525"/>
                  <a:gd name="connsiteX5" fmla="*/ 2201862 w 2201862"/>
                  <a:gd name="connsiteY5" fmla="*/ 752475 h 1914525"/>
                  <a:gd name="connsiteX6" fmla="*/ 2135187 w 2201862"/>
                  <a:gd name="connsiteY6" fmla="*/ 0 h 1914525"/>
                  <a:gd name="connsiteX7" fmla="*/ 2020887 w 2201862"/>
                  <a:gd name="connsiteY7" fmla="*/ 209550 h 1914525"/>
                  <a:gd name="connsiteX8" fmla="*/ 1763712 w 2201862"/>
                  <a:gd name="connsiteY8" fmla="*/ 514350 h 1914525"/>
                  <a:gd name="connsiteX9" fmla="*/ 1458912 w 2201862"/>
                  <a:gd name="connsiteY9" fmla="*/ 533400 h 1914525"/>
                  <a:gd name="connsiteX10" fmla="*/ 820737 w 2201862"/>
                  <a:gd name="connsiteY10" fmla="*/ 942975 h 1914525"/>
                  <a:gd name="connsiteX11" fmla="*/ 239712 w 2201862"/>
                  <a:gd name="connsiteY11" fmla="*/ 1047750 h 1914525"/>
                  <a:gd name="connsiteX12" fmla="*/ 30162 w 2201862"/>
                  <a:gd name="connsiteY12" fmla="*/ 1038225 h 1914525"/>
                  <a:gd name="connsiteX0" fmla="*/ 30162 w 2201862"/>
                  <a:gd name="connsiteY0" fmla="*/ 1038225 h 1914525"/>
                  <a:gd name="connsiteX1" fmla="*/ 420687 w 2201862"/>
                  <a:gd name="connsiteY1" fmla="*/ 1571625 h 1914525"/>
                  <a:gd name="connsiteX2" fmla="*/ 849312 w 2201862"/>
                  <a:gd name="connsiteY2" fmla="*/ 1914525 h 1914525"/>
                  <a:gd name="connsiteX3" fmla="*/ 1439862 w 2201862"/>
                  <a:gd name="connsiteY3" fmla="*/ 1771650 h 1914525"/>
                  <a:gd name="connsiteX4" fmla="*/ 1906587 w 2201862"/>
                  <a:gd name="connsiteY4" fmla="*/ 1371600 h 1914525"/>
                  <a:gd name="connsiteX5" fmla="*/ 2201862 w 2201862"/>
                  <a:gd name="connsiteY5" fmla="*/ 752475 h 1914525"/>
                  <a:gd name="connsiteX6" fmla="*/ 2135187 w 2201862"/>
                  <a:gd name="connsiteY6" fmla="*/ 0 h 1914525"/>
                  <a:gd name="connsiteX7" fmla="*/ 2020887 w 2201862"/>
                  <a:gd name="connsiteY7" fmla="*/ 209550 h 1914525"/>
                  <a:gd name="connsiteX8" fmla="*/ 1763712 w 2201862"/>
                  <a:gd name="connsiteY8" fmla="*/ 514350 h 1914525"/>
                  <a:gd name="connsiteX9" fmla="*/ 1458912 w 2201862"/>
                  <a:gd name="connsiteY9" fmla="*/ 533400 h 1914525"/>
                  <a:gd name="connsiteX10" fmla="*/ 820737 w 2201862"/>
                  <a:gd name="connsiteY10" fmla="*/ 942975 h 1914525"/>
                  <a:gd name="connsiteX11" fmla="*/ 239712 w 2201862"/>
                  <a:gd name="connsiteY11" fmla="*/ 1047750 h 1914525"/>
                  <a:gd name="connsiteX12" fmla="*/ 30162 w 2201862"/>
                  <a:gd name="connsiteY12" fmla="*/ 1038225 h 1914525"/>
                  <a:gd name="connsiteX0" fmla="*/ 30162 w 2201862"/>
                  <a:gd name="connsiteY0" fmla="*/ 1038225 h 1914525"/>
                  <a:gd name="connsiteX1" fmla="*/ 420687 w 2201862"/>
                  <a:gd name="connsiteY1" fmla="*/ 1571625 h 1914525"/>
                  <a:gd name="connsiteX2" fmla="*/ 849312 w 2201862"/>
                  <a:gd name="connsiteY2" fmla="*/ 1914525 h 1914525"/>
                  <a:gd name="connsiteX3" fmla="*/ 1439862 w 2201862"/>
                  <a:gd name="connsiteY3" fmla="*/ 1771650 h 1914525"/>
                  <a:gd name="connsiteX4" fmla="*/ 1906587 w 2201862"/>
                  <a:gd name="connsiteY4" fmla="*/ 1371600 h 1914525"/>
                  <a:gd name="connsiteX5" fmla="*/ 2201862 w 2201862"/>
                  <a:gd name="connsiteY5" fmla="*/ 752475 h 1914525"/>
                  <a:gd name="connsiteX6" fmla="*/ 2135187 w 2201862"/>
                  <a:gd name="connsiteY6" fmla="*/ 0 h 1914525"/>
                  <a:gd name="connsiteX7" fmla="*/ 2020887 w 2201862"/>
                  <a:gd name="connsiteY7" fmla="*/ 209550 h 1914525"/>
                  <a:gd name="connsiteX8" fmla="*/ 1763712 w 2201862"/>
                  <a:gd name="connsiteY8" fmla="*/ 514350 h 1914525"/>
                  <a:gd name="connsiteX9" fmla="*/ 1458912 w 2201862"/>
                  <a:gd name="connsiteY9" fmla="*/ 533400 h 1914525"/>
                  <a:gd name="connsiteX10" fmla="*/ 820737 w 2201862"/>
                  <a:gd name="connsiteY10" fmla="*/ 942975 h 1914525"/>
                  <a:gd name="connsiteX11" fmla="*/ 239712 w 2201862"/>
                  <a:gd name="connsiteY11" fmla="*/ 1047750 h 1914525"/>
                  <a:gd name="connsiteX12" fmla="*/ 30162 w 2201862"/>
                  <a:gd name="connsiteY12" fmla="*/ 1038225 h 1914525"/>
                  <a:gd name="connsiteX0" fmla="*/ 30162 w 2201862"/>
                  <a:gd name="connsiteY0" fmla="*/ 1038225 h 1914525"/>
                  <a:gd name="connsiteX1" fmla="*/ 420687 w 2201862"/>
                  <a:gd name="connsiteY1" fmla="*/ 1571625 h 1914525"/>
                  <a:gd name="connsiteX2" fmla="*/ 849312 w 2201862"/>
                  <a:gd name="connsiteY2" fmla="*/ 1914525 h 1914525"/>
                  <a:gd name="connsiteX3" fmla="*/ 1439862 w 2201862"/>
                  <a:gd name="connsiteY3" fmla="*/ 1771650 h 1914525"/>
                  <a:gd name="connsiteX4" fmla="*/ 1906587 w 2201862"/>
                  <a:gd name="connsiteY4" fmla="*/ 1371600 h 1914525"/>
                  <a:gd name="connsiteX5" fmla="*/ 2201862 w 2201862"/>
                  <a:gd name="connsiteY5" fmla="*/ 752475 h 1914525"/>
                  <a:gd name="connsiteX6" fmla="*/ 2135187 w 2201862"/>
                  <a:gd name="connsiteY6" fmla="*/ 0 h 1914525"/>
                  <a:gd name="connsiteX7" fmla="*/ 2020887 w 2201862"/>
                  <a:gd name="connsiteY7" fmla="*/ 209550 h 1914525"/>
                  <a:gd name="connsiteX8" fmla="*/ 1763712 w 2201862"/>
                  <a:gd name="connsiteY8" fmla="*/ 514350 h 1914525"/>
                  <a:gd name="connsiteX9" fmla="*/ 1458912 w 2201862"/>
                  <a:gd name="connsiteY9" fmla="*/ 533400 h 1914525"/>
                  <a:gd name="connsiteX10" fmla="*/ 820737 w 2201862"/>
                  <a:gd name="connsiteY10" fmla="*/ 942975 h 1914525"/>
                  <a:gd name="connsiteX11" fmla="*/ 239712 w 2201862"/>
                  <a:gd name="connsiteY11" fmla="*/ 1047750 h 1914525"/>
                  <a:gd name="connsiteX12" fmla="*/ 30162 w 2201862"/>
                  <a:gd name="connsiteY12" fmla="*/ 1038225 h 1914525"/>
                  <a:gd name="connsiteX0" fmla="*/ 30162 w 2201862"/>
                  <a:gd name="connsiteY0" fmla="*/ 1128712 h 2005012"/>
                  <a:gd name="connsiteX1" fmla="*/ 420687 w 2201862"/>
                  <a:gd name="connsiteY1" fmla="*/ 1662112 h 2005012"/>
                  <a:gd name="connsiteX2" fmla="*/ 849312 w 2201862"/>
                  <a:gd name="connsiteY2" fmla="*/ 2005012 h 2005012"/>
                  <a:gd name="connsiteX3" fmla="*/ 1439862 w 2201862"/>
                  <a:gd name="connsiteY3" fmla="*/ 1862137 h 2005012"/>
                  <a:gd name="connsiteX4" fmla="*/ 1906587 w 2201862"/>
                  <a:gd name="connsiteY4" fmla="*/ 1462087 h 2005012"/>
                  <a:gd name="connsiteX5" fmla="*/ 2201862 w 2201862"/>
                  <a:gd name="connsiteY5" fmla="*/ 842962 h 2005012"/>
                  <a:gd name="connsiteX6" fmla="*/ 2135187 w 2201862"/>
                  <a:gd name="connsiteY6" fmla="*/ 90487 h 2005012"/>
                  <a:gd name="connsiteX7" fmla="*/ 2020887 w 2201862"/>
                  <a:gd name="connsiteY7" fmla="*/ 300037 h 2005012"/>
                  <a:gd name="connsiteX8" fmla="*/ 1763712 w 2201862"/>
                  <a:gd name="connsiteY8" fmla="*/ 604837 h 2005012"/>
                  <a:gd name="connsiteX9" fmla="*/ 1458912 w 2201862"/>
                  <a:gd name="connsiteY9" fmla="*/ 623887 h 2005012"/>
                  <a:gd name="connsiteX10" fmla="*/ 820737 w 2201862"/>
                  <a:gd name="connsiteY10" fmla="*/ 1033462 h 2005012"/>
                  <a:gd name="connsiteX11" fmla="*/ 239712 w 2201862"/>
                  <a:gd name="connsiteY11" fmla="*/ 1138237 h 2005012"/>
                  <a:gd name="connsiteX12" fmla="*/ 30162 w 2201862"/>
                  <a:gd name="connsiteY12" fmla="*/ 1128712 h 2005012"/>
                  <a:gd name="connsiteX0" fmla="*/ 30162 w 2239962"/>
                  <a:gd name="connsiteY0" fmla="*/ 1128712 h 2005012"/>
                  <a:gd name="connsiteX1" fmla="*/ 420687 w 2239962"/>
                  <a:gd name="connsiteY1" fmla="*/ 1662112 h 2005012"/>
                  <a:gd name="connsiteX2" fmla="*/ 849312 w 2239962"/>
                  <a:gd name="connsiteY2" fmla="*/ 2005012 h 2005012"/>
                  <a:gd name="connsiteX3" fmla="*/ 1439862 w 2239962"/>
                  <a:gd name="connsiteY3" fmla="*/ 1862137 h 2005012"/>
                  <a:gd name="connsiteX4" fmla="*/ 1906587 w 2239962"/>
                  <a:gd name="connsiteY4" fmla="*/ 1462087 h 2005012"/>
                  <a:gd name="connsiteX5" fmla="*/ 2201862 w 2239962"/>
                  <a:gd name="connsiteY5" fmla="*/ 842962 h 2005012"/>
                  <a:gd name="connsiteX6" fmla="*/ 2135187 w 2239962"/>
                  <a:gd name="connsiteY6" fmla="*/ 90487 h 2005012"/>
                  <a:gd name="connsiteX7" fmla="*/ 2020887 w 2239962"/>
                  <a:gd name="connsiteY7" fmla="*/ 300037 h 2005012"/>
                  <a:gd name="connsiteX8" fmla="*/ 1763712 w 2239962"/>
                  <a:gd name="connsiteY8" fmla="*/ 604837 h 2005012"/>
                  <a:gd name="connsiteX9" fmla="*/ 1458912 w 2239962"/>
                  <a:gd name="connsiteY9" fmla="*/ 623887 h 2005012"/>
                  <a:gd name="connsiteX10" fmla="*/ 820737 w 2239962"/>
                  <a:gd name="connsiteY10" fmla="*/ 1033462 h 2005012"/>
                  <a:gd name="connsiteX11" fmla="*/ 239712 w 2239962"/>
                  <a:gd name="connsiteY11" fmla="*/ 1138237 h 2005012"/>
                  <a:gd name="connsiteX12" fmla="*/ 30162 w 2239962"/>
                  <a:gd name="connsiteY12" fmla="*/ 1128712 h 2005012"/>
                  <a:gd name="connsiteX0" fmla="*/ 30162 w 2239962"/>
                  <a:gd name="connsiteY0" fmla="*/ 1128712 h 2005012"/>
                  <a:gd name="connsiteX1" fmla="*/ 420687 w 2239962"/>
                  <a:gd name="connsiteY1" fmla="*/ 1662112 h 2005012"/>
                  <a:gd name="connsiteX2" fmla="*/ 849312 w 2239962"/>
                  <a:gd name="connsiteY2" fmla="*/ 2005012 h 2005012"/>
                  <a:gd name="connsiteX3" fmla="*/ 1439862 w 2239962"/>
                  <a:gd name="connsiteY3" fmla="*/ 1862137 h 2005012"/>
                  <a:gd name="connsiteX4" fmla="*/ 1906587 w 2239962"/>
                  <a:gd name="connsiteY4" fmla="*/ 1462087 h 2005012"/>
                  <a:gd name="connsiteX5" fmla="*/ 2201862 w 2239962"/>
                  <a:gd name="connsiteY5" fmla="*/ 842962 h 2005012"/>
                  <a:gd name="connsiteX6" fmla="*/ 2135187 w 2239962"/>
                  <a:gd name="connsiteY6" fmla="*/ 90487 h 2005012"/>
                  <a:gd name="connsiteX7" fmla="*/ 2020887 w 2239962"/>
                  <a:gd name="connsiteY7" fmla="*/ 300037 h 2005012"/>
                  <a:gd name="connsiteX8" fmla="*/ 1763712 w 2239962"/>
                  <a:gd name="connsiteY8" fmla="*/ 604837 h 2005012"/>
                  <a:gd name="connsiteX9" fmla="*/ 1458912 w 2239962"/>
                  <a:gd name="connsiteY9" fmla="*/ 623887 h 2005012"/>
                  <a:gd name="connsiteX10" fmla="*/ 820737 w 2239962"/>
                  <a:gd name="connsiteY10" fmla="*/ 1033462 h 2005012"/>
                  <a:gd name="connsiteX11" fmla="*/ 239712 w 2239962"/>
                  <a:gd name="connsiteY11" fmla="*/ 1138237 h 2005012"/>
                  <a:gd name="connsiteX12" fmla="*/ 30162 w 2239962"/>
                  <a:gd name="connsiteY12" fmla="*/ 1128712 h 2005012"/>
                  <a:gd name="connsiteX0" fmla="*/ 30162 w 2239962"/>
                  <a:gd name="connsiteY0" fmla="*/ 1128712 h 2038350"/>
                  <a:gd name="connsiteX1" fmla="*/ 420687 w 2239962"/>
                  <a:gd name="connsiteY1" fmla="*/ 1662112 h 2038350"/>
                  <a:gd name="connsiteX2" fmla="*/ 849312 w 2239962"/>
                  <a:gd name="connsiteY2" fmla="*/ 2005012 h 2038350"/>
                  <a:gd name="connsiteX3" fmla="*/ 1439862 w 2239962"/>
                  <a:gd name="connsiteY3" fmla="*/ 1862137 h 2038350"/>
                  <a:gd name="connsiteX4" fmla="*/ 1906587 w 2239962"/>
                  <a:gd name="connsiteY4" fmla="*/ 1462087 h 2038350"/>
                  <a:gd name="connsiteX5" fmla="*/ 2201862 w 2239962"/>
                  <a:gd name="connsiteY5" fmla="*/ 842962 h 2038350"/>
                  <a:gd name="connsiteX6" fmla="*/ 2135187 w 2239962"/>
                  <a:gd name="connsiteY6" fmla="*/ 90487 h 2038350"/>
                  <a:gd name="connsiteX7" fmla="*/ 2020887 w 2239962"/>
                  <a:gd name="connsiteY7" fmla="*/ 300037 h 2038350"/>
                  <a:gd name="connsiteX8" fmla="*/ 1763712 w 2239962"/>
                  <a:gd name="connsiteY8" fmla="*/ 604837 h 2038350"/>
                  <a:gd name="connsiteX9" fmla="*/ 1458912 w 2239962"/>
                  <a:gd name="connsiteY9" fmla="*/ 623887 h 2038350"/>
                  <a:gd name="connsiteX10" fmla="*/ 820737 w 2239962"/>
                  <a:gd name="connsiteY10" fmla="*/ 1033462 h 2038350"/>
                  <a:gd name="connsiteX11" fmla="*/ 239712 w 2239962"/>
                  <a:gd name="connsiteY11" fmla="*/ 1138237 h 2038350"/>
                  <a:gd name="connsiteX12" fmla="*/ 30162 w 2239962"/>
                  <a:gd name="connsiteY12" fmla="*/ 1128712 h 2038350"/>
                  <a:gd name="connsiteX0" fmla="*/ 30162 w 2239962"/>
                  <a:gd name="connsiteY0" fmla="*/ 1128712 h 2038350"/>
                  <a:gd name="connsiteX1" fmla="*/ 420687 w 2239962"/>
                  <a:gd name="connsiteY1" fmla="*/ 1662112 h 2038350"/>
                  <a:gd name="connsiteX2" fmla="*/ 849312 w 2239962"/>
                  <a:gd name="connsiteY2" fmla="*/ 2005012 h 2038350"/>
                  <a:gd name="connsiteX3" fmla="*/ 1439862 w 2239962"/>
                  <a:gd name="connsiteY3" fmla="*/ 1862137 h 2038350"/>
                  <a:gd name="connsiteX4" fmla="*/ 1906587 w 2239962"/>
                  <a:gd name="connsiteY4" fmla="*/ 1462087 h 2038350"/>
                  <a:gd name="connsiteX5" fmla="*/ 2201862 w 2239962"/>
                  <a:gd name="connsiteY5" fmla="*/ 842962 h 2038350"/>
                  <a:gd name="connsiteX6" fmla="*/ 2135187 w 2239962"/>
                  <a:gd name="connsiteY6" fmla="*/ 90487 h 2038350"/>
                  <a:gd name="connsiteX7" fmla="*/ 2020887 w 2239962"/>
                  <a:gd name="connsiteY7" fmla="*/ 300037 h 2038350"/>
                  <a:gd name="connsiteX8" fmla="*/ 1763712 w 2239962"/>
                  <a:gd name="connsiteY8" fmla="*/ 604837 h 2038350"/>
                  <a:gd name="connsiteX9" fmla="*/ 1458912 w 2239962"/>
                  <a:gd name="connsiteY9" fmla="*/ 623887 h 2038350"/>
                  <a:gd name="connsiteX10" fmla="*/ 820737 w 2239962"/>
                  <a:gd name="connsiteY10" fmla="*/ 1033462 h 2038350"/>
                  <a:gd name="connsiteX11" fmla="*/ 239712 w 2239962"/>
                  <a:gd name="connsiteY11" fmla="*/ 1138237 h 2038350"/>
                  <a:gd name="connsiteX12" fmla="*/ 30162 w 2239962"/>
                  <a:gd name="connsiteY12" fmla="*/ 1128712 h 2038350"/>
                  <a:gd name="connsiteX0" fmla="*/ 30162 w 2239962"/>
                  <a:gd name="connsiteY0" fmla="*/ 1128712 h 2038350"/>
                  <a:gd name="connsiteX1" fmla="*/ 420687 w 2239962"/>
                  <a:gd name="connsiteY1" fmla="*/ 1662112 h 2038350"/>
                  <a:gd name="connsiteX2" fmla="*/ 849312 w 2239962"/>
                  <a:gd name="connsiteY2" fmla="*/ 2005012 h 2038350"/>
                  <a:gd name="connsiteX3" fmla="*/ 1439862 w 2239962"/>
                  <a:gd name="connsiteY3" fmla="*/ 1862137 h 2038350"/>
                  <a:gd name="connsiteX4" fmla="*/ 1906587 w 2239962"/>
                  <a:gd name="connsiteY4" fmla="*/ 1462087 h 2038350"/>
                  <a:gd name="connsiteX5" fmla="*/ 2201862 w 2239962"/>
                  <a:gd name="connsiteY5" fmla="*/ 842962 h 2038350"/>
                  <a:gd name="connsiteX6" fmla="*/ 2135187 w 2239962"/>
                  <a:gd name="connsiteY6" fmla="*/ 90487 h 2038350"/>
                  <a:gd name="connsiteX7" fmla="*/ 2020887 w 2239962"/>
                  <a:gd name="connsiteY7" fmla="*/ 300037 h 2038350"/>
                  <a:gd name="connsiteX8" fmla="*/ 1763712 w 2239962"/>
                  <a:gd name="connsiteY8" fmla="*/ 604837 h 2038350"/>
                  <a:gd name="connsiteX9" fmla="*/ 1458912 w 2239962"/>
                  <a:gd name="connsiteY9" fmla="*/ 623887 h 2038350"/>
                  <a:gd name="connsiteX10" fmla="*/ 820737 w 2239962"/>
                  <a:gd name="connsiteY10" fmla="*/ 1033462 h 2038350"/>
                  <a:gd name="connsiteX11" fmla="*/ 239712 w 2239962"/>
                  <a:gd name="connsiteY11" fmla="*/ 1138237 h 2038350"/>
                  <a:gd name="connsiteX12" fmla="*/ 30162 w 2239962"/>
                  <a:gd name="connsiteY12" fmla="*/ 1128712 h 2038350"/>
                  <a:gd name="connsiteX0" fmla="*/ 30162 w 2239962"/>
                  <a:gd name="connsiteY0" fmla="*/ 1128712 h 2038350"/>
                  <a:gd name="connsiteX1" fmla="*/ 420687 w 2239962"/>
                  <a:gd name="connsiteY1" fmla="*/ 1662112 h 2038350"/>
                  <a:gd name="connsiteX2" fmla="*/ 849312 w 2239962"/>
                  <a:gd name="connsiteY2" fmla="*/ 2005012 h 2038350"/>
                  <a:gd name="connsiteX3" fmla="*/ 1439862 w 2239962"/>
                  <a:gd name="connsiteY3" fmla="*/ 1862137 h 2038350"/>
                  <a:gd name="connsiteX4" fmla="*/ 1906587 w 2239962"/>
                  <a:gd name="connsiteY4" fmla="*/ 1462087 h 2038350"/>
                  <a:gd name="connsiteX5" fmla="*/ 2201862 w 2239962"/>
                  <a:gd name="connsiteY5" fmla="*/ 842962 h 2038350"/>
                  <a:gd name="connsiteX6" fmla="*/ 2135187 w 2239962"/>
                  <a:gd name="connsiteY6" fmla="*/ 90487 h 2038350"/>
                  <a:gd name="connsiteX7" fmla="*/ 2020887 w 2239962"/>
                  <a:gd name="connsiteY7" fmla="*/ 300037 h 2038350"/>
                  <a:gd name="connsiteX8" fmla="*/ 1763712 w 2239962"/>
                  <a:gd name="connsiteY8" fmla="*/ 604837 h 2038350"/>
                  <a:gd name="connsiteX9" fmla="*/ 1458912 w 2239962"/>
                  <a:gd name="connsiteY9" fmla="*/ 623887 h 2038350"/>
                  <a:gd name="connsiteX10" fmla="*/ 820737 w 2239962"/>
                  <a:gd name="connsiteY10" fmla="*/ 1033462 h 2038350"/>
                  <a:gd name="connsiteX11" fmla="*/ 239712 w 2239962"/>
                  <a:gd name="connsiteY11" fmla="*/ 1138237 h 2038350"/>
                  <a:gd name="connsiteX12" fmla="*/ 30162 w 2239962"/>
                  <a:gd name="connsiteY12" fmla="*/ 1128712 h 2038350"/>
                  <a:gd name="connsiteX0" fmla="*/ 30162 w 2239962"/>
                  <a:gd name="connsiteY0" fmla="*/ 1128712 h 2038350"/>
                  <a:gd name="connsiteX1" fmla="*/ 420687 w 2239962"/>
                  <a:gd name="connsiteY1" fmla="*/ 1662112 h 2038350"/>
                  <a:gd name="connsiteX2" fmla="*/ 849312 w 2239962"/>
                  <a:gd name="connsiteY2" fmla="*/ 2005012 h 2038350"/>
                  <a:gd name="connsiteX3" fmla="*/ 1439862 w 2239962"/>
                  <a:gd name="connsiteY3" fmla="*/ 1862137 h 2038350"/>
                  <a:gd name="connsiteX4" fmla="*/ 1906587 w 2239962"/>
                  <a:gd name="connsiteY4" fmla="*/ 1462087 h 2038350"/>
                  <a:gd name="connsiteX5" fmla="*/ 2201862 w 2239962"/>
                  <a:gd name="connsiteY5" fmla="*/ 842962 h 2038350"/>
                  <a:gd name="connsiteX6" fmla="*/ 2135187 w 2239962"/>
                  <a:gd name="connsiteY6" fmla="*/ 90487 h 2038350"/>
                  <a:gd name="connsiteX7" fmla="*/ 2020887 w 2239962"/>
                  <a:gd name="connsiteY7" fmla="*/ 300037 h 2038350"/>
                  <a:gd name="connsiteX8" fmla="*/ 1763712 w 2239962"/>
                  <a:gd name="connsiteY8" fmla="*/ 604837 h 2038350"/>
                  <a:gd name="connsiteX9" fmla="*/ 1458912 w 2239962"/>
                  <a:gd name="connsiteY9" fmla="*/ 623887 h 2038350"/>
                  <a:gd name="connsiteX10" fmla="*/ 820737 w 2239962"/>
                  <a:gd name="connsiteY10" fmla="*/ 1033462 h 2038350"/>
                  <a:gd name="connsiteX11" fmla="*/ 239712 w 2239962"/>
                  <a:gd name="connsiteY11" fmla="*/ 1138237 h 2038350"/>
                  <a:gd name="connsiteX12" fmla="*/ 30162 w 2239962"/>
                  <a:gd name="connsiteY12" fmla="*/ 1128712 h 2038350"/>
                  <a:gd name="connsiteX0" fmla="*/ 30162 w 2239962"/>
                  <a:gd name="connsiteY0" fmla="*/ 1128712 h 2038350"/>
                  <a:gd name="connsiteX1" fmla="*/ 420687 w 2239962"/>
                  <a:gd name="connsiteY1" fmla="*/ 1662112 h 2038350"/>
                  <a:gd name="connsiteX2" fmla="*/ 849312 w 2239962"/>
                  <a:gd name="connsiteY2" fmla="*/ 2005012 h 2038350"/>
                  <a:gd name="connsiteX3" fmla="*/ 1439862 w 2239962"/>
                  <a:gd name="connsiteY3" fmla="*/ 1862137 h 2038350"/>
                  <a:gd name="connsiteX4" fmla="*/ 1906587 w 2239962"/>
                  <a:gd name="connsiteY4" fmla="*/ 1462087 h 2038350"/>
                  <a:gd name="connsiteX5" fmla="*/ 2201862 w 2239962"/>
                  <a:gd name="connsiteY5" fmla="*/ 842962 h 2038350"/>
                  <a:gd name="connsiteX6" fmla="*/ 2135187 w 2239962"/>
                  <a:gd name="connsiteY6" fmla="*/ 90487 h 2038350"/>
                  <a:gd name="connsiteX7" fmla="*/ 2020887 w 2239962"/>
                  <a:gd name="connsiteY7" fmla="*/ 300037 h 2038350"/>
                  <a:gd name="connsiteX8" fmla="*/ 1763712 w 2239962"/>
                  <a:gd name="connsiteY8" fmla="*/ 604837 h 2038350"/>
                  <a:gd name="connsiteX9" fmla="*/ 820737 w 2239962"/>
                  <a:gd name="connsiteY9" fmla="*/ 1033462 h 2038350"/>
                  <a:gd name="connsiteX10" fmla="*/ 239712 w 2239962"/>
                  <a:gd name="connsiteY10" fmla="*/ 1138237 h 2038350"/>
                  <a:gd name="connsiteX11" fmla="*/ 30162 w 2239962"/>
                  <a:gd name="connsiteY11" fmla="*/ 1128712 h 2038350"/>
                  <a:gd name="connsiteX0" fmla="*/ 30162 w 2239962"/>
                  <a:gd name="connsiteY0" fmla="*/ 1128712 h 2038350"/>
                  <a:gd name="connsiteX1" fmla="*/ 420687 w 2239962"/>
                  <a:gd name="connsiteY1" fmla="*/ 1662112 h 2038350"/>
                  <a:gd name="connsiteX2" fmla="*/ 849312 w 2239962"/>
                  <a:gd name="connsiteY2" fmla="*/ 2005012 h 2038350"/>
                  <a:gd name="connsiteX3" fmla="*/ 1439862 w 2239962"/>
                  <a:gd name="connsiteY3" fmla="*/ 1862137 h 2038350"/>
                  <a:gd name="connsiteX4" fmla="*/ 1906587 w 2239962"/>
                  <a:gd name="connsiteY4" fmla="*/ 1462087 h 2038350"/>
                  <a:gd name="connsiteX5" fmla="*/ 2201862 w 2239962"/>
                  <a:gd name="connsiteY5" fmla="*/ 842962 h 2038350"/>
                  <a:gd name="connsiteX6" fmla="*/ 2135187 w 2239962"/>
                  <a:gd name="connsiteY6" fmla="*/ 90487 h 2038350"/>
                  <a:gd name="connsiteX7" fmla="*/ 2020887 w 2239962"/>
                  <a:gd name="connsiteY7" fmla="*/ 300037 h 2038350"/>
                  <a:gd name="connsiteX8" fmla="*/ 1763712 w 2239962"/>
                  <a:gd name="connsiteY8" fmla="*/ 604837 h 2038350"/>
                  <a:gd name="connsiteX9" fmla="*/ 820737 w 2239962"/>
                  <a:gd name="connsiteY9" fmla="*/ 1033462 h 2038350"/>
                  <a:gd name="connsiteX10" fmla="*/ 239712 w 2239962"/>
                  <a:gd name="connsiteY10" fmla="*/ 1138237 h 2038350"/>
                  <a:gd name="connsiteX11" fmla="*/ 30162 w 2239962"/>
                  <a:gd name="connsiteY11" fmla="*/ 1128712 h 2038350"/>
                  <a:gd name="connsiteX0" fmla="*/ 30162 w 2220912"/>
                  <a:gd name="connsiteY0" fmla="*/ 868362 h 1778000"/>
                  <a:gd name="connsiteX1" fmla="*/ 420687 w 2220912"/>
                  <a:gd name="connsiteY1" fmla="*/ 1401762 h 1778000"/>
                  <a:gd name="connsiteX2" fmla="*/ 849312 w 2220912"/>
                  <a:gd name="connsiteY2" fmla="*/ 1744662 h 1778000"/>
                  <a:gd name="connsiteX3" fmla="*/ 1439862 w 2220912"/>
                  <a:gd name="connsiteY3" fmla="*/ 1601787 h 1778000"/>
                  <a:gd name="connsiteX4" fmla="*/ 1906587 w 2220912"/>
                  <a:gd name="connsiteY4" fmla="*/ 1201737 h 1778000"/>
                  <a:gd name="connsiteX5" fmla="*/ 2201862 w 2220912"/>
                  <a:gd name="connsiteY5" fmla="*/ 582612 h 1778000"/>
                  <a:gd name="connsiteX6" fmla="*/ 2020887 w 2220912"/>
                  <a:gd name="connsiteY6" fmla="*/ 39687 h 1778000"/>
                  <a:gd name="connsiteX7" fmla="*/ 1763712 w 2220912"/>
                  <a:gd name="connsiteY7" fmla="*/ 344487 h 1778000"/>
                  <a:gd name="connsiteX8" fmla="*/ 820737 w 2220912"/>
                  <a:gd name="connsiteY8" fmla="*/ 773112 h 1778000"/>
                  <a:gd name="connsiteX9" fmla="*/ 239712 w 2220912"/>
                  <a:gd name="connsiteY9" fmla="*/ 877887 h 1778000"/>
                  <a:gd name="connsiteX10" fmla="*/ 30162 w 2220912"/>
                  <a:gd name="connsiteY10" fmla="*/ 868362 h 1778000"/>
                  <a:gd name="connsiteX0" fmla="*/ 30162 w 2220912"/>
                  <a:gd name="connsiteY0" fmla="*/ 868362 h 1778000"/>
                  <a:gd name="connsiteX1" fmla="*/ 420687 w 2220912"/>
                  <a:gd name="connsiteY1" fmla="*/ 1401762 h 1778000"/>
                  <a:gd name="connsiteX2" fmla="*/ 849312 w 2220912"/>
                  <a:gd name="connsiteY2" fmla="*/ 1744662 h 1778000"/>
                  <a:gd name="connsiteX3" fmla="*/ 1439862 w 2220912"/>
                  <a:gd name="connsiteY3" fmla="*/ 1601787 h 1778000"/>
                  <a:gd name="connsiteX4" fmla="*/ 1906587 w 2220912"/>
                  <a:gd name="connsiteY4" fmla="*/ 1201737 h 1778000"/>
                  <a:gd name="connsiteX5" fmla="*/ 2201862 w 2220912"/>
                  <a:gd name="connsiteY5" fmla="*/ 582612 h 1778000"/>
                  <a:gd name="connsiteX6" fmla="*/ 2020887 w 2220912"/>
                  <a:gd name="connsiteY6" fmla="*/ 39687 h 1778000"/>
                  <a:gd name="connsiteX7" fmla="*/ 1763712 w 2220912"/>
                  <a:gd name="connsiteY7" fmla="*/ 344487 h 1778000"/>
                  <a:gd name="connsiteX8" fmla="*/ 820737 w 2220912"/>
                  <a:gd name="connsiteY8" fmla="*/ 773112 h 1778000"/>
                  <a:gd name="connsiteX9" fmla="*/ 239712 w 2220912"/>
                  <a:gd name="connsiteY9" fmla="*/ 877887 h 1778000"/>
                  <a:gd name="connsiteX10" fmla="*/ 30162 w 2220912"/>
                  <a:gd name="connsiteY10" fmla="*/ 868362 h 1778000"/>
                  <a:gd name="connsiteX0" fmla="*/ 30162 w 2312374"/>
                  <a:gd name="connsiteY0" fmla="*/ 869819 h 1779457"/>
                  <a:gd name="connsiteX1" fmla="*/ 420687 w 2312374"/>
                  <a:gd name="connsiteY1" fmla="*/ 1403219 h 1779457"/>
                  <a:gd name="connsiteX2" fmla="*/ 849312 w 2312374"/>
                  <a:gd name="connsiteY2" fmla="*/ 1746119 h 1779457"/>
                  <a:gd name="connsiteX3" fmla="*/ 1439862 w 2312374"/>
                  <a:gd name="connsiteY3" fmla="*/ 1603244 h 1779457"/>
                  <a:gd name="connsiteX4" fmla="*/ 1906587 w 2312374"/>
                  <a:gd name="connsiteY4" fmla="*/ 1203194 h 1779457"/>
                  <a:gd name="connsiteX5" fmla="*/ 2201862 w 2312374"/>
                  <a:gd name="connsiteY5" fmla="*/ 584069 h 1779457"/>
                  <a:gd name="connsiteX6" fmla="*/ 2239349 w 2312374"/>
                  <a:gd name="connsiteY6" fmla="*/ 39687 h 1779457"/>
                  <a:gd name="connsiteX7" fmla="*/ 1763712 w 2312374"/>
                  <a:gd name="connsiteY7" fmla="*/ 345944 h 1779457"/>
                  <a:gd name="connsiteX8" fmla="*/ 820737 w 2312374"/>
                  <a:gd name="connsiteY8" fmla="*/ 774569 h 1779457"/>
                  <a:gd name="connsiteX9" fmla="*/ 239712 w 2312374"/>
                  <a:gd name="connsiteY9" fmla="*/ 879344 h 1779457"/>
                  <a:gd name="connsiteX10" fmla="*/ 30162 w 2312374"/>
                  <a:gd name="connsiteY10" fmla="*/ 869819 h 1779457"/>
                  <a:gd name="connsiteX0" fmla="*/ 30162 w 2332627"/>
                  <a:gd name="connsiteY0" fmla="*/ 846217 h 1755855"/>
                  <a:gd name="connsiteX1" fmla="*/ 420687 w 2332627"/>
                  <a:gd name="connsiteY1" fmla="*/ 1379617 h 1755855"/>
                  <a:gd name="connsiteX2" fmla="*/ 849312 w 2332627"/>
                  <a:gd name="connsiteY2" fmla="*/ 1722517 h 1755855"/>
                  <a:gd name="connsiteX3" fmla="*/ 1439862 w 2332627"/>
                  <a:gd name="connsiteY3" fmla="*/ 1579642 h 1755855"/>
                  <a:gd name="connsiteX4" fmla="*/ 1906587 w 2332627"/>
                  <a:gd name="connsiteY4" fmla="*/ 1179592 h 1755855"/>
                  <a:gd name="connsiteX5" fmla="*/ 2201862 w 2332627"/>
                  <a:gd name="connsiteY5" fmla="*/ 560467 h 1755855"/>
                  <a:gd name="connsiteX6" fmla="*/ 2239349 w 2332627"/>
                  <a:gd name="connsiteY6" fmla="*/ 16085 h 1755855"/>
                  <a:gd name="connsiteX7" fmla="*/ 1642189 w 2332627"/>
                  <a:gd name="connsiteY7" fmla="*/ 463955 h 1755855"/>
                  <a:gd name="connsiteX8" fmla="*/ 820737 w 2332627"/>
                  <a:gd name="connsiteY8" fmla="*/ 750967 h 1755855"/>
                  <a:gd name="connsiteX9" fmla="*/ 239712 w 2332627"/>
                  <a:gd name="connsiteY9" fmla="*/ 855742 h 1755855"/>
                  <a:gd name="connsiteX10" fmla="*/ 30162 w 2332627"/>
                  <a:gd name="connsiteY10" fmla="*/ 846217 h 1755855"/>
                  <a:gd name="connsiteX0" fmla="*/ 30162 w 2332628"/>
                  <a:gd name="connsiteY0" fmla="*/ 846217 h 1755855"/>
                  <a:gd name="connsiteX1" fmla="*/ 420687 w 2332628"/>
                  <a:gd name="connsiteY1" fmla="*/ 1379617 h 1755855"/>
                  <a:gd name="connsiteX2" fmla="*/ 849312 w 2332628"/>
                  <a:gd name="connsiteY2" fmla="*/ 1722517 h 1755855"/>
                  <a:gd name="connsiteX3" fmla="*/ 1439862 w 2332628"/>
                  <a:gd name="connsiteY3" fmla="*/ 1579642 h 1755855"/>
                  <a:gd name="connsiteX4" fmla="*/ 1906587 w 2332628"/>
                  <a:gd name="connsiteY4" fmla="*/ 1179592 h 1755855"/>
                  <a:gd name="connsiteX5" fmla="*/ 2201862 w 2332628"/>
                  <a:gd name="connsiteY5" fmla="*/ 560467 h 1755855"/>
                  <a:gd name="connsiteX6" fmla="*/ 2239349 w 2332628"/>
                  <a:gd name="connsiteY6" fmla="*/ 16085 h 1755855"/>
                  <a:gd name="connsiteX7" fmla="*/ 1642189 w 2332628"/>
                  <a:gd name="connsiteY7" fmla="*/ 463955 h 1755855"/>
                  <a:gd name="connsiteX8" fmla="*/ 970384 w 2332628"/>
                  <a:gd name="connsiteY8" fmla="*/ 538600 h 1755855"/>
                  <a:gd name="connsiteX9" fmla="*/ 239712 w 2332628"/>
                  <a:gd name="connsiteY9" fmla="*/ 855742 h 1755855"/>
                  <a:gd name="connsiteX10" fmla="*/ 30162 w 2332628"/>
                  <a:gd name="connsiteY10" fmla="*/ 846217 h 1755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32628" h="1755855">
                    <a:moveTo>
                      <a:pt x="30162" y="846217"/>
                    </a:moveTo>
                    <a:cubicBezTo>
                      <a:pt x="60324" y="933529"/>
                      <a:pt x="284162" y="1233567"/>
                      <a:pt x="420687" y="1379617"/>
                    </a:cubicBezTo>
                    <a:cubicBezTo>
                      <a:pt x="557212" y="1525667"/>
                      <a:pt x="679449" y="1689179"/>
                      <a:pt x="849312" y="1722517"/>
                    </a:cubicBezTo>
                    <a:cubicBezTo>
                      <a:pt x="1019175" y="1755855"/>
                      <a:pt x="1263650" y="1670129"/>
                      <a:pt x="1439862" y="1579642"/>
                    </a:cubicBezTo>
                    <a:cubicBezTo>
                      <a:pt x="1616074" y="1489155"/>
                      <a:pt x="1779587" y="1349455"/>
                      <a:pt x="1906587" y="1179592"/>
                    </a:cubicBezTo>
                    <a:cubicBezTo>
                      <a:pt x="2033587" y="1009729"/>
                      <a:pt x="2146402" y="754385"/>
                      <a:pt x="2201862" y="560467"/>
                    </a:cubicBezTo>
                    <a:cubicBezTo>
                      <a:pt x="2257322" y="366549"/>
                      <a:pt x="2332628" y="32170"/>
                      <a:pt x="2239349" y="16085"/>
                    </a:cubicBezTo>
                    <a:cubicBezTo>
                      <a:pt x="2146070" y="0"/>
                      <a:pt x="1853683" y="376869"/>
                      <a:pt x="1642189" y="463955"/>
                    </a:cubicBezTo>
                    <a:cubicBezTo>
                      <a:pt x="1430695" y="551041"/>
                      <a:pt x="1204130" y="473302"/>
                      <a:pt x="970384" y="538600"/>
                    </a:cubicBezTo>
                    <a:cubicBezTo>
                      <a:pt x="736638" y="603898"/>
                      <a:pt x="396416" y="804472"/>
                      <a:pt x="239712" y="855742"/>
                    </a:cubicBezTo>
                    <a:cubicBezTo>
                      <a:pt x="83008" y="907012"/>
                      <a:pt x="0" y="758905"/>
                      <a:pt x="30162" y="846217"/>
                    </a:cubicBezTo>
                    <a:close/>
                  </a:path>
                </a:pathLst>
              </a:custGeom>
              <a:gradFill flip="none" rotWithShape="1">
                <a:gsLst>
                  <a:gs pos="74000">
                    <a:schemeClr val="bg1">
                      <a:alpha val="11000"/>
                    </a:schemeClr>
                  </a:gs>
                  <a:gs pos="28000">
                    <a:schemeClr val="bg1">
                      <a:alpha val="0"/>
                    </a:schemeClr>
                  </a:gs>
                  <a:gs pos="0">
                    <a:schemeClr val="bg1">
                      <a:alpha val="0"/>
                    </a:schemeClr>
                  </a:gs>
                </a:gsLst>
                <a:lin ang="27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Oval 26"/>
              <p:cNvSpPr>
                <a:spLocks noChangeAspect="1" noChangeArrowheads="1"/>
              </p:cNvSpPr>
              <p:nvPr/>
            </p:nvSpPr>
            <p:spPr bwMode="auto">
              <a:xfrm rot="8100000">
                <a:off x="6007736" y="4666891"/>
                <a:ext cx="1549340" cy="829076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alpha val="33000"/>
                    </a:schemeClr>
                  </a:gs>
                  <a:gs pos="20000">
                    <a:schemeClr val="bg1">
                      <a:gamma/>
                      <a:shade val="46275"/>
                      <a:invGamma/>
                      <a:alpha val="0"/>
                    </a:schemeClr>
                  </a:gs>
                </a:gsLst>
                <a:lin ang="5400000" scaled="1"/>
              </a:gradFill>
              <a:ln w="3810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73" name="TextBox 72"/>
            <p:cNvSpPr txBox="1">
              <a:spLocks noChangeArrowheads="1"/>
            </p:cNvSpPr>
            <p:nvPr/>
          </p:nvSpPr>
          <p:spPr bwMode="auto">
            <a:xfrm>
              <a:off x="1968484" y="1452581"/>
              <a:ext cx="854075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2000" b="1" dirty="0">
                  <a:solidFill>
                    <a:schemeClr val="bg1"/>
                  </a:solidFill>
                  <a:latin typeface="Arial Black" pitchFamily="34" charset="0"/>
                  <a:ea typeface="맑은 고딕" pitchFamily="50" charset="-127"/>
                </a:rPr>
                <a:t>압력</a:t>
              </a:r>
              <a:endParaRPr kumimoji="0" lang="en-US" altLang="ko-KR" sz="2000" b="1" dirty="0">
                <a:solidFill>
                  <a:schemeClr val="bg1"/>
                </a:solidFill>
                <a:latin typeface="Arial Black" pitchFamily="34" charset="0"/>
                <a:ea typeface="맑은 고딕" pitchFamily="50" charset="-127"/>
              </a:endParaRPr>
            </a:p>
          </p:txBody>
        </p:sp>
      </p:grpSp>
      <p:grpSp>
        <p:nvGrpSpPr>
          <p:cNvPr id="105" name="그룹 104"/>
          <p:cNvGrpSpPr/>
          <p:nvPr/>
        </p:nvGrpSpPr>
        <p:grpSpPr>
          <a:xfrm>
            <a:off x="3519471" y="2374919"/>
            <a:ext cx="1090628" cy="950912"/>
            <a:chOff x="3519471" y="2374919"/>
            <a:chExt cx="1090628" cy="950912"/>
          </a:xfrm>
        </p:grpSpPr>
        <p:sp>
          <p:nvSpPr>
            <p:cNvPr id="36" name="타원 35"/>
            <p:cNvSpPr/>
            <p:nvPr/>
          </p:nvSpPr>
          <p:spPr>
            <a:xfrm>
              <a:off x="3557571" y="2376506"/>
              <a:ext cx="947738" cy="949325"/>
            </a:xfrm>
            <a:prstGeom prst="ellipse">
              <a:avLst/>
            </a:prstGeom>
            <a:solidFill>
              <a:srgbClr val="FFB84F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solidFill>
                  <a:schemeClr val="bg1"/>
                </a:solidFill>
              </a:endParaRPr>
            </a:p>
          </p:txBody>
        </p:sp>
        <p:grpSp>
          <p:nvGrpSpPr>
            <p:cNvPr id="37" name="그룹 60"/>
            <p:cNvGrpSpPr>
              <a:grpSpLocks/>
            </p:cNvGrpSpPr>
            <p:nvPr/>
          </p:nvGrpSpPr>
          <p:grpSpPr bwMode="auto">
            <a:xfrm>
              <a:off x="3519471" y="2374919"/>
              <a:ext cx="1047750" cy="949325"/>
              <a:chOff x="5075123" y="3442121"/>
              <a:chExt cx="2481953" cy="2249809"/>
            </a:xfrm>
          </p:grpSpPr>
          <p:sp>
            <p:nvSpPr>
              <p:cNvPr id="38" name="타원 37"/>
              <p:cNvSpPr/>
              <p:nvPr/>
            </p:nvSpPr>
            <p:spPr>
              <a:xfrm>
                <a:off x="5159815" y="3442121"/>
                <a:ext cx="2249809" cy="2249809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0"/>
                    </a:schemeClr>
                  </a:gs>
                  <a:gs pos="65000">
                    <a:schemeClr val="bg1">
                      <a:alpha val="0"/>
                    </a:schemeClr>
                  </a:gs>
                  <a:gs pos="74000">
                    <a:schemeClr val="bg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chemeClr val="bg1"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Oval 26"/>
              <p:cNvSpPr>
                <a:spLocks noChangeAspect="1" noChangeArrowheads="1"/>
              </p:cNvSpPr>
              <p:nvPr/>
            </p:nvSpPr>
            <p:spPr bwMode="auto">
              <a:xfrm rot="18900000">
                <a:off x="5075123" y="3761909"/>
                <a:ext cx="1549340" cy="831452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alpha val="33000"/>
                    </a:schemeClr>
                  </a:gs>
                  <a:gs pos="100000">
                    <a:schemeClr val="bg1">
                      <a:gamma/>
                      <a:shade val="46275"/>
                      <a:invGamma/>
                      <a:alpha val="0"/>
                    </a:schemeClr>
                  </a:gs>
                </a:gsLst>
                <a:lin ang="5400000" scaled="1"/>
              </a:gradFill>
              <a:ln w="3810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40" name="Oval 28"/>
              <p:cNvSpPr>
                <a:spLocks noChangeArrowheads="1"/>
              </p:cNvSpPr>
              <p:nvPr/>
            </p:nvSpPr>
            <p:spPr bwMode="auto">
              <a:xfrm flipH="1">
                <a:off x="5386741" y="3670248"/>
                <a:ext cx="713227" cy="639276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alpha val="64998"/>
                    </a:schemeClr>
                  </a:gs>
                  <a:gs pos="100000">
                    <a:srgbClr val="67ABF5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kumimoji="0" lang="ko-KR" altLang="en-US" dirty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41" name="자유형 40"/>
              <p:cNvSpPr/>
              <p:nvPr/>
            </p:nvSpPr>
            <p:spPr>
              <a:xfrm rot="5398342">
                <a:off x="5955277" y="3558568"/>
                <a:ext cx="1424934" cy="1382488"/>
              </a:xfrm>
              <a:custGeom>
                <a:avLst/>
                <a:gdLst>
                  <a:gd name="connsiteX0" fmla="*/ 0 w 1800225"/>
                  <a:gd name="connsiteY0" fmla="*/ 1285875 h 1409700"/>
                  <a:gd name="connsiteX1" fmla="*/ 723900 w 1800225"/>
                  <a:gd name="connsiteY1" fmla="*/ 1409700 h 1409700"/>
                  <a:gd name="connsiteX2" fmla="*/ 1800225 w 1800225"/>
                  <a:gd name="connsiteY2" fmla="*/ 428625 h 1409700"/>
                  <a:gd name="connsiteX3" fmla="*/ 1323975 w 1800225"/>
                  <a:gd name="connsiteY3" fmla="*/ 0 h 1409700"/>
                  <a:gd name="connsiteX4" fmla="*/ 342900 w 1800225"/>
                  <a:gd name="connsiteY4" fmla="*/ 419100 h 1409700"/>
                  <a:gd name="connsiteX5" fmla="*/ 0 w 1800225"/>
                  <a:gd name="connsiteY5" fmla="*/ 1285875 h 1409700"/>
                  <a:gd name="connsiteX0" fmla="*/ 63500 w 1863725"/>
                  <a:gd name="connsiteY0" fmla="*/ 1287462 h 1411287"/>
                  <a:gd name="connsiteX1" fmla="*/ 787400 w 1863725"/>
                  <a:gd name="connsiteY1" fmla="*/ 1411287 h 1411287"/>
                  <a:gd name="connsiteX2" fmla="*/ 1863725 w 1863725"/>
                  <a:gd name="connsiteY2" fmla="*/ 430212 h 1411287"/>
                  <a:gd name="connsiteX3" fmla="*/ 1387475 w 1863725"/>
                  <a:gd name="connsiteY3" fmla="*/ 1587 h 1411287"/>
                  <a:gd name="connsiteX4" fmla="*/ 406400 w 1863725"/>
                  <a:gd name="connsiteY4" fmla="*/ 420687 h 1411287"/>
                  <a:gd name="connsiteX5" fmla="*/ 63500 w 1863725"/>
                  <a:gd name="connsiteY5" fmla="*/ 1287462 h 1411287"/>
                  <a:gd name="connsiteX0" fmla="*/ 63500 w 1963738"/>
                  <a:gd name="connsiteY0" fmla="*/ 1287462 h 1411287"/>
                  <a:gd name="connsiteX1" fmla="*/ 787400 w 1963738"/>
                  <a:gd name="connsiteY1" fmla="*/ 1411287 h 1411287"/>
                  <a:gd name="connsiteX2" fmla="*/ 1863725 w 1963738"/>
                  <a:gd name="connsiteY2" fmla="*/ 430212 h 1411287"/>
                  <a:gd name="connsiteX3" fmla="*/ 1387475 w 1963738"/>
                  <a:gd name="connsiteY3" fmla="*/ 1587 h 1411287"/>
                  <a:gd name="connsiteX4" fmla="*/ 406400 w 1963738"/>
                  <a:gd name="connsiteY4" fmla="*/ 420687 h 1411287"/>
                  <a:gd name="connsiteX5" fmla="*/ 63500 w 1963738"/>
                  <a:gd name="connsiteY5" fmla="*/ 1287462 h 1411287"/>
                  <a:gd name="connsiteX0" fmla="*/ 63500 w 1963738"/>
                  <a:gd name="connsiteY0" fmla="*/ 1287462 h 1554162"/>
                  <a:gd name="connsiteX1" fmla="*/ 787400 w 1963738"/>
                  <a:gd name="connsiteY1" fmla="*/ 1411287 h 1554162"/>
                  <a:gd name="connsiteX2" fmla="*/ 1863725 w 1963738"/>
                  <a:gd name="connsiteY2" fmla="*/ 430212 h 1554162"/>
                  <a:gd name="connsiteX3" fmla="*/ 1387475 w 1963738"/>
                  <a:gd name="connsiteY3" fmla="*/ 1587 h 1554162"/>
                  <a:gd name="connsiteX4" fmla="*/ 406400 w 1963738"/>
                  <a:gd name="connsiteY4" fmla="*/ 420687 h 1554162"/>
                  <a:gd name="connsiteX5" fmla="*/ 63500 w 1963738"/>
                  <a:gd name="connsiteY5" fmla="*/ 1287462 h 1554162"/>
                  <a:gd name="connsiteX0" fmla="*/ 63500 w 1963738"/>
                  <a:gd name="connsiteY0" fmla="*/ 1287462 h 1554162"/>
                  <a:gd name="connsiteX1" fmla="*/ 787400 w 1963738"/>
                  <a:gd name="connsiteY1" fmla="*/ 1411287 h 1554162"/>
                  <a:gd name="connsiteX2" fmla="*/ 1863725 w 1963738"/>
                  <a:gd name="connsiteY2" fmla="*/ 430212 h 1554162"/>
                  <a:gd name="connsiteX3" fmla="*/ 1387475 w 1963738"/>
                  <a:gd name="connsiteY3" fmla="*/ 1587 h 1554162"/>
                  <a:gd name="connsiteX4" fmla="*/ 406400 w 1963738"/>
                  <a:gd name="connsiteY4" fmla="*/ 420687 h 1554162"/>
                  <a:gd name="connsiteX5" fmla="*/ 63500 w 1963738"/>
                  <a:gd name="connsiteY5" fmla="*/ 1287462 h 1554162"/>
                  <a:gd name="connsiteX0" fmla="*/ 63500 w 1963738"/>
                  <a:gd name="connsiteY0" fmla="*/ 1287462 h 1554162"/>
                  <a:gd name="connsiteX1" fmla="*/ 787400 w 1963738"/>
                  <a:gd name="connsiteY1" fmla="*/ 1411287 h 1554162"/>
                  <a:gd name="connsiteX2" fmla="*/ 1863725 w 1963738"/>
                  <a:gd name="connsiteY2" fmla="*/ 430212 h 1554162"/>
                  <a:gd name="connsiteX3" fmla="*/ 1387475 w 1963738"/>
                  <a:gd name="connsiteY3" fmla="*/ 1587 h 1554162"/>
                  <a:gd name="connsiteX4" fmla="*/ 406400 w 1963738"/>
                  <a:gd name="connsiteY4" fmla="*/ 420687 h 1554162"/>
                  <a:gd name="connsiteX5" fmla="*/ 63500 w 1963738"/>
                  <a:gd name="connsiteY5" fmla="*/ 1287462 h 1554162"/>
                  <a:gd name="connsiteX0" fmla="*/ 41717 w 1963737"/>
                  <a:gd name="connsiteY0" fmla="*/ 1287462 h 1689794"/>
                  <a:gd name="connsiteX1" fmla="*/ 634920 w 1963737"/>
                  <a:gd name="connsiteY1" fmla="*/ 1546919 h 1689794"/>
                  <a:gd name="connsiteX2" fmla="*/ 1841942 w 1963737"/>
                  <a:gd name="connsiteY2" fmla="*/ 430212 h 1689794"/>
                  <a:gd name="connsiteX3" fmla="*/ 1365692 w 1963737"/>
                  <a:gd name="connsiteY3" fmla="*/ 1587 h 1689794"/>
                  <a:gd name="connsiteX4" fmla="*/ 384617 w 1963737"/>
                  <a:gd name="connsiteY4" fmla="*/ 420687 h 1689794"/>
                  <a:gd name="connsiteX5" fmla="*/ 41717 w 1963737"/>
                  <a:gd name="connsiteY5" fmla="*/ 1287462 h 1689794"/>
                  <a:gd name="connsiteX0" fmla="*/ 41717 w 1860992"/>
                  <a:gd name="connsiteY0" fmla="*/ 1287462 h 1689794"/>
                  <a:gd name="connsiteX1" fmla="*/ 634920 w 1860992"/>
                  <a:gd name="connsiteY1" fmla="*/ 1546919 h 1689794"/>
                  <a:gd name="connsiteX2" fmla="*/ 1479991 w 1860992"/>
                  <a:gd name="connsiteY2" fmla="*/ 896937 h 1689794"/>
                  <a:gd name="connsiteX3" fmla="*/ 1841942 w 1860992"/>
                  <a:gd name="connsiteY3" fmla="*/ 430212 h 1689794"/>
                  <a:gd name="connsiteX4" fmla="*/ 1365692 w 1860992"/>
                  <a:gd name="connsiteY4" fmla="*/ 1587 h 1689794"/>
                  <a:gd name="connsiteX5" fmla="*/ 384617 w 1860992"/>
                  <a:gd name="connsiteY5" fmla="*/ 420687 h 1689794"/>
                  <a:gd name="connsiteX6" fmla="*/ 41717 w 1860992"/>
                  <a:gd name="connsiteY6" fmla="*/ 1287462 h 1689794"/>
                  <a:gd name="connsiteX0" fmla="*/ 41717 w 1843724"/>
                  <a:gd name="connsiteY0" fmla="*/ 1287462 h 1689794"/>
                  <a:gd name="connsiteX1" fmla="*/ 634920 w 1843724"/>
                  <a:gd name="connsiteY1" fmla="*/ 1546919 h 1689794"/>
                  <a:gd name="connsiteX2" fmla="*/ 1355000 w 1843724"/>
                  <a:gd name="connsiteY2" fmla="*/ 466799 h 1689794"/>
                  <a:gd name="connsiteX3" fmla="*/ 1841942 w 1843724"/>
                  <a:gd name="connsiteY3" fmla="*/ 430212 h 1689794"/>
                  <a:gd name="connsiteX4" fmla="*/ 1365692 w 1843724"/>
                  <a:gd name="connsiteY4" fmla="*/ 1587 h 1689794"/>
                  <a:gd name="connsiteX5" fmla="*/ 384617 w 1843724"/>
                  <a:gd name="connsiteY5" fmla="*/ 420687 h 1689794"/>
                  <a:gd name="connsiteX6" fmla="*/ 41717 w 1843724"/>
                  <a:gd name="connsiteY6" fmla="*/ 1287462 h 1689794"/>
                  <a:gd name="connsiteX0" fmla="*/ 41717 w 1843724"/>
                  <a:gd name="connsiteY0" fmla="*/ 1287462 h 1689794"/>
                  <a:gd name="connsiteX1" fmla="*/ 634920 w 1843724"/>
                  <a:gd name="connsiteY1" fmla="*/ 1546919 h 1689794"/>
                  <a:gd name="connsiteX2" fmla="*/ 1355000 w 1843724"/>
                  <a:gd name="connsiteY2" fmla="*/ 466799 h 1689794"/>
                  <a:gd name="connsiteX3" fmla="*/ 1841942 w 1843724"/>
                  <a:gd name="connsiteY3" fmla="*/ 430212 h 1689794"/>
                  <a:gd name="connsiteX4" fmla="*/ 1365692 w 1843724"/>
                  <a:gd name="connsiteY4" fmla="*/ 1587 h 1689794"/>
                  <a:gd name="connsiteX5" fmla="*/ 384617 w 1843724"/>
                  <a:gd name="connsiteY5" fmla="*/ 420687 h 1689794"/>
                  <a:gd name="connsiteX6" fmla="*/ 41717 w 1843724"/>
                  <a:gd name="connsiteY6" fmla="*/ 1287462 h 1689794"/>
                  <a:gd name="connsiteX0" fmla="*/ 41717 w 1855725"/>
                  <a:gd name="connsiteY0" fmla="*/ 1287462 h 1689794"/>
                  <a:gd name="connsiteX1" fmla="*/ 634920 w 1855725"/>
                  <a:gd name="connsiteY1" fmla="*/ 1546919 h 1689794"/>
                  <a:gd name="connsiteX2" fmla="*/ 1282992 w 1855725"/>
                  <a:gd name="connsiteY2" fmla="*/ 322783 h 1689794"/>
                  <a:gd name="connsiteX3" fmla="*/ 1841942 w 1855725"/>
                  <a:gd name="connsiteY3" fmla="*/ 430212 h 1689794"/>
                  <a:gd name="connsiteX4" fmla="*/ 1365692 w 1855725"/>
                  <a:gd name="connsiteY4" fmla="*/ 1587 h 1689794"/>
                  <a:gd name="connsiteX5" fmla="*/ 384617 w 1855725"/>
                  <a:gd name="connsiteY5" fmla="*/ 420687 h 1689794"/>
                  <a:gd name="connsiteX6" fmla="*/ 41717 w 1855725"/>
                  <a:gd name="connsiteY6" fmla="*/ 1287462 h 1689794"/>
                  <a:gd name="connsiteX0" fmla="*/ 41717 w 1876164"/>
                  <a:gd name="connsiteY0" fmla="*/ 1287462 h 1689794"/>
                  <a:gd name="connsiteX1" fmla="*/ 634920 w 1876164"/>
                  <a:gd name="connsiteY1" fmla="*/ 1546919 h 1689794"/>
                  <a:gd name="connsiteX2" fmla="*/ 1571024 w 1876164"/>
                  <a:gd name="connsiteY2" fmla="*/ 538807 h 1689794"/>
                  <a:gd name="connsiteX3" fmla="*/ 1841942 w 1876164"/>
                  <a:gd name="connsiteY3" fmla="*/ 430212 h 1689794"/>
                  <a:gd name="connsiteX4" fmla="*/ 1365692 w 1876164"/>
                  <a:gd name="connsiteY4" fmla="*/ 1587 h 1689794"/>
                  <a:gd name="connsiteX5" fmla="*/ 384617 w 1876164"/>
                  <a:gd name="connsiteY5" fmla="*/ 420687 h 1689794"/>
                  <a:gd name="connsiteX6" fmla="*/ 41717 w 1876164"/>
                  <a:gd name="connsiteY6" fmla="*/ 1287462 h 1689794"/>
                  <a:gd name="connsiteX0" fmla="*/ 53718 w 1888165"/>
                  <a:gd name="connsiteY0" fmla="*/ 1287462 h 1761802"/>
                  <a:gd name="connsiteX1" fmla="*/ 718928 w 1888165"/>
                  <a:gd name="connsiteY1" fmla="*/ 1618927 h 1761802"/>
                  <a:gd name="connsiteX2" fmla="*/ 1583025 w 1888165"/>
                  <a:gd name="connsiteY2" fmla="*/ 538807 h 1761802"/>
                  <a:gd name="connsiteX3" fmla="*/ 1853943 w 1888165"/>
                  <a:gd name="connsiteY3" fmla="*/ 430212 h 1761802"/>
                  <a:gd name="connsiteX4" fmla="*/ 1377693 w 1888165"/>
                  <a:gd name="connsiteY4" fmla="*/ 1587 h 1761802"/>
                  <a:gd name="connsiteX5" fmla="*/ 396618 w 1888165"/>
                  <a:gd name="connsiteY5" fmla="*/ 420687 h 1761802"/>
                  <a:gd name="connsiteX6" fmla="*/ 53718 w 1888165"/>
                  <a:gd name="connsiteY6" fmla="*/ 1287462 h 1761802"/>
                  <a:gd name="connsiteX0" fmla="*/ 53718 w 1888165"/>
                  <a:gd name="connsiteY0" fmla="*/ 1287462 h 1761802"/>
                  <a:gd name="connsiteX1" fmla="*/ 718928 w 1888165"/>
                  <a:gd name="connsiteY1" fmla="*/ 1618927 h 1761802"/>
                  <a:gd name="connsiteX2" fmla="*/ 1583025 w 1888165"/>
                  <a:gd name="connsiteY2" fmla="*/ 538807 h 1761802"/>
                  <a:gd name="connsiteX3" fmla="*/ 1853943 w 1888165"/>
                  <a:gd name="connsiteY3" fmla="*/ 430212 h 1761802"/>
                  <a:gd name="connsiteX4" fmla="*/ 1377693 w 1888165"/>
                  <a:gd name="connsiteY4" fmla="*/ 1587 h 1761802"/>
                  <a:gd name="connsiteX5" fmla="*/ 396618 w 1888165"/>
                  <a:gd name="connsiteY5" fmla="*/ 420687 h 1761802"/>
                  <a:gd name="connsiteX6" fmla="*/ 53718 w 1888165"/>
                  <a:gd name="connsiteY6" fmla="*/ 1287462 h 1761802"/>
                  <a:gd name="connsiteX0" fmla="*/ 53718 w 1888165"/>
                  <a:gd name="connsiteY0" fmla="*/ 1287462 h 1706006"/>
                  <a:gd name="connsiteX1" fmla="*/ 718928 w 1888165"/>
                  <a:gd name="connsiteY1" fmla="*/ 1618927 h 1706006"/>
                  <a:gd name="connsiteX2" fmla="*/ 1583025 w 1888165"/>
                  <a:gd name="connsiteY2" fmla="*/ 538807 h 1706006"/>
                  <a:gd name="connsiteX3" fmla="*/ 1853943 w 1888165"/>
                  <a:gd name="connsiteY3" fmla="*/ 430212 h 1706006"/>
                  <a:gd name="connsiteX4" fmla="*/ 1377693 w 1888165"/>
                  <a:gd name="connsiteY4" fmla="*/ 1587 h 1706006"/>
                  <a:gd name="connsiteX5" fmla="*/ 396618 w 1888165"/>
                  <a:gd name="connsiteY5" fmla="*/ 420687 h 1706006"/>
                  <a:gd name="connsiteX6" fmla="*/ 53718 w 1888165"/>
                  <a:gd name="connsiteY6" fmla="*/ 1287462 h 1706006"/>
                  <a:gd name="connsiteX0" fmla="*/ 53718 w 1888165"/>
                  <a:gd name="connsiteY0" fmla="*/ 1287462 h 1618927"/>
                  <a:gd name="connsiteX1" fmla="*/ 718928 w 1888165"/>
                  <a:gd name="connsiteY1" fmla="*/ 1618927 h 1618927"/>
                  <a:gd name="connsiteX2" fmla="*/ 1583025 w 1888165"/>
                  <a:gd name="connsiteY2" fmla="*/ 538807 h 1618927"/>
                  <a:gd name="connsiteX3" fmla="*/ 1853943 w 1888165"/>
                  <a:gd name="connsiteY3" fmla="*/ 430212 h 1618927"/>
                  <a:gd name="connsiteX4" fmla="*/ 1377693 w 1888165"/>
                  <a:gd name="connsiteY4" fmla="*/ 1587 h 1618927"/>
                  <a:gd name="connsiteX5" fmla="*/ 396618 w 1888165"/>
                  <a:gd name="connsiteY5" fmla="*/ 420687 h 1618927"/>
                  <a:gd name="connsiteX6" fmla="*/ 53718 w 1888165"/>
                  <a:gd name="connsiteY6" fmla="*/ 1287462 h 1618927"/>
                  <a:gd name="connsiteX0" fmla="*/ 5223 w 1839670"/>
                  <a:gd name="connsiteY0" fmla="*/ 1287462 h 1780287"/>
                  <a:gd name="connsiteX1" fmla="*/ 379464 w 1839670"/>
                  <a:gd name="connsiteY1" fmla="*/ 1506969 h 1780287"/>
                  <a:gd name="connsiteX2" fmla="*/ 670433 w 1839670"/>
                  <a:gd name="connsiteY2" fmla="*/ 1618927 h 1780287"/>
                  <a:gd name="connsiteX3" fmla="*/ 1534530 w 1839670"/>
                  <a:gd name="connsiteY3" fmla="*/ 538807 h 1780287"/>
                  <a:gd name="connsiteX4" fmla="*/ 1805448 w 1839670"/>
                  <a:gd name="connsiteY4" fmla="*/ 430212 h 1780287"/>
                  <a:gd name="connsiteX5" fmla="*/ 1329198 w 1839670"/>
                  <a:gd name="connsiteY5" fmla="*/ 1587 h 1780287"/>
                  <a:gd name="connsiteX6" fmla="*/ 348123 w 1839670"/>
                  <a:gd name="connsiteY6" fmla="*/ 420687 h 1780287"/>
                  <a:gd name="connsiteX7" fmla="*/ 5223 w 1839670"/>
                  <a:gd name="connsiteY7" fmla="*/ 1287462 h 1780287"/>
                  <a:gd name="connsiteX0" fmla="*/ 500 w 1834947"/>
                  <a:gd name="connsiteY0" fmla="*/ 1287462 h 1780287"/>
                  <a:gd name="connsiteX1" fmla="*/ 346402 w 1834947"/>
                  <a:gd name="connsiteY1" fmla="*/ 1405350 h 1780287"/>
                  <a:gd name="connsiteX2" fmla="*/ 665710 w 1834947"/>
                  <a:gd name="connsiteY2" fmla="*/ 1618927 h 1780287"/>
                  <a:gd name="connsiteX3" fmla="*/ 1529807 w 1834947"/>
                  <a:gd name="connsiteY3" fmla="*/ 538807 h 1780287"/>
                  <a:gd name="connsiteX4" fmla="*/ 1800725 w 1834947"/>
                  <a:gd name="connsiteY4" fmla="*/ 430212 h 1780287"/>
                  <a:gd name="connsiteX5" fmla="*/ 1324475 w 1834947"/>
                  <a:gd name="connsiteY5" fmla="*/ 1587 h 1780287"/>
                  <a:gd name="connsiteX6" fmla="*/ 343400 w 1834947"/>
                  <a:gd name="connsiteY6" fmla="*/ 420687 h 1780287"/>
                  <a:gd name="connsiteX7" fmla="*/ 500 w 1834947"/>
                  <a:gd name="connsiteY7" fmla="*/ 1287462 h 1780287"/>
                  <a:gd name="connsiteX0" fmla="*/ 500 w 1834947"/>
                  <a:gd name="connsiteY0" fmla="*/ 1287462 h 1780287"/>
                  <a:gd name="connsiteX1" fmla="*/ 346402 w 1834947"/>
                  <a:gd name="connsiteY1" fmla="*/ 1405350 h 1780287"/>
                  <a:gd name="connsiteX2" fmla="*/ 665710 w 1834947"/>
                  <a:gd name="connsiteY2" fmla="*/ 1618927 h 1780287"/>
                  <a:gd name="connsiteX3" fmla="*/ 1529807 w 1834947"/>
                  <a:gd name="connsiteY3" fmla="*/ 538807 h 1780287"/>
                  <a:gd name="connsiteX4" fmla="*/ 1800725 w 1834947"/>
                  <a:gd name="connsiteY4" fmla="*/ 430212 h 1780287"/>
                  <a:gd name="connsiteX5" fmla="*/ 1324475 w 1834947"/>
                  <a:gd name="connsiteY5" fmla="*/ 1587 h 1780287"/>
                  <a:gd name="connsiteX6" fmla="*/ 343400 w 1834947"/>
                  <a:gd name="connsiteY6" fmla="*/ 420687 h 1780287"/>
                  <a:gd name="connsiteX7" fmla="*/ 500 w 1834947"/>
                  <a:gd name="connsiteY7" fmla="*/ 1287462 h 1780287"/>
                  <a:gd name="connsiteX0" fmla="*/ 500 w 1834947"/>
                  <a:gd name="connsiteY0" fmla="*/ 1287462 h 1780287"/>
                  <a:gd name="connsiteX1" fmla="*/ 346402 w 1834947"/>
                  <a:gd name="connsiteY1" fmla="*/ 1405350 h 1780287"/>
                  <a:gd name="connsiteX2" fmla="*/ 665710 w 1834947"/>
                  <a:gd name="connsiteY2" fmla="*/ 1618927 h 1780287"/>
                  <a:gd name="connsiteX3" fmla="*/ 1529807 w 1834947"/>
                  <a:gd name="connsiteY3" fmla="*/ 538807 h 1780287"/>
                  <a:gd name="connsiteX4" fmla="*/ 1800725 w 1834947"/>
                  <a:gd name="connsiteY4" fmla="*/ 430212 h 1780287"/>
                  <a:gd name="connsiteX5" fmla="*/ 1324475 w 1834947"/>
                  <a:gd name="connsiteY5" fmla="*/ 1587 h 1780287"/>
                  <a:gd name="connsiteX6" fmla="*/ 343400 w 1834947"/>
                  <a:gd name="connsiteY6" fmla="*/ 420687 h 1780287"/>
                  <a:gd name="connsiteX7" fmla="*/ 500 w 1834947"/>
                  <a:gd name="connsiteY7" fmla="*/ 1287462 h 1780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34947" h="1780287">
                    <a:moveTo>
                      <a:pt x="500" y="1287462"/>
                    </a:moveTo>
                    <a:cubicBezTo>
                      <a:pt x="1000" y="1451572"/>
                      <a:pt x="235534" y="1350106"/>
                      <a:pt x="346402" y="1405350"/>
                    </a:cubicBezTo>
                    <a:cubicBezTo>
                      <a:pt x="457270" y="1460594"/>
                      <a:pt x="473199" y="1780287"/>
                      <a:pt x="665710" y="1618927"/>
                    </a:cubicBezTo>
                    <a:cubicBezTo>
                      <a:pt x="905422" y="1553840"/>
                      <a:pt x="1238695" y="627021"/>
                      <a:pt x="1529807" y="538807"/>
                    </a:cubicBezTo>
                    <a:cubicBezTo>
                      <a:pt x="1820919" y="450593"/>
                      <a:pt x="1834947" y="519749"/>
                      <a:pt x="1800725" y="430212"/>
                    </a:cubicBezTo>
                    <a:cubicBezTo>
                      <a:pt x="1766503" y="340675"/>
                      <a:pt x="1567362" y="3174"/>
                      <a:pt x="1324475" y="1587"/>
                    </a:cubicBezTo>
                    <a:cubicBezTo>
                      <a:pt x="1081588" y="0"/>
                      <a:pt x="564063" y="206375"/>
                      <a:pt x="343400" y="420687"/>
                    </a:cubicBezTo>
                    <a:cubicBezTo>
                      <a:pt x="122738" y="635000"/>
                      <a:pt x="0" y="1123352"/>
                      <a:pt x="500" y="1287462"/>
                    </a:cubicBezTo>
                    <a:close/>
                  </a:path>
                </a:pathLst>
              </a:custGeom>
              <a:gradFill flip="none" rotWithShape="1">
                <a:gsLst>
                  <a:gs pos="74000">
                    <a:schemeClr val="bg1">
                      <a:alpha val="19000"/>
                    </a:schemeClr>
                  </a:gs>
                  <a:gs pos="50000">
                    <a:schemeClr val="bg1">
                      <a:alpha val="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2" name="자유형 41"/>
              <p:cNvSpPr/>
              <p:nvPr/>
            </p:nvSpPr>
            <p:spPr>
              <a:xfrm rot="5839189">
                <a:off x="4992668" y="4233137"/>
                <a:ext cx="1574505" cy="1185188"/>
              </a:xfrm>
              <a:custGeom>
                <a:avLst/>
                <a:gdLst>
                  <a:gd name="connsiteX0" fmla="*/ 0 w 2171700"/>
                  <a:gd name="connsiteY0" fmla="*/ 1038225 h 1914525"/>
                  <a:gd name="connsiteX1" fmla="*/ 390525 w 2171700"/>
                  <a:gd name="connsiteY1" fmla="*/ 1571625 h 1914525"/>
                  <a:gd name="connsiteX2" fmla="*/ 819150 w 2171700"/>
                  <a:gd name="connsiteY2" fmla="*/ 1914525 h 1914525"/>
                  <a:gd name="connsiteX3" fmla="*/ 1409700 w 2171700"/>
                  <a:gd name="connsiteY3" fmla="*/ 1771650 h 1914525"/>
                  <a:gd name="connsiteX4" fmla="*/ 1876425 w 2171700"/>
                  <a:gd name="connsiteY4" fmla="*/ 1371600 h 1914525"/>
                  <a:gd name="connsiteX5" fmla="*/ 2171700 w 2171700"/>
                  <a:gd name="connsiteY5" fmla="*/ 752475 h 1914525"/>
                  <a:gd name="connsiteX6" fmla="*/ 2105025 w 2171700"/>
                  <a:gd name="connsiteY6" fmla="*/ 0 h 1914525"/>
                  <a:gd name="connsiteX7" fmla="*/ 1990725 w 2171700"/>
                  <a:gd name="connsiteY7" fmla="*/ 209550 h 1914525"/>
                  <a:gd name="connsiteX8" fmla="*/ 1733550 w 2171700"/>
                  <a:gd name="connsiteY8" fmla="*/ 514350 h 1914525"/>
                  <a:gd name="connsiteX9" fmla="*/ 1428750 w 2171700"/>
                  <a:gd name="connsiteY9" fmla="*/ 533400 h 1914525"/>
                  <a:gd name="connsiteX10" fmla="*/ 790575 w 2171700"/>
                  <a:gd name="connsiteY10" fmla="*/ 942975 h 1914525"/>
                  <a:gd name="connsiteX11" fmla="*/ 209550 w 2171700"/>
                  <a:gd name="connsiteY11" fmla="*/ 1047750 h 1914525"/>
                  <a:gd name="connsiteX12" fmla="*/ 0 w 2171700"/>
                  <a:gd name="connsiteY12" fmla="*/ 1038225 h 1914525"/>
                  <a:gd name="connsiteX0" fmla="*/ 30162 w 2201862"/>
                  <a:gd name="connsiteY0" fmla="*/ 1038225 h 1914525"/>
                  <a:gd name="connsiteX1" fmla="*/ 420687 w 2201862"/>
                  <a:gd name="connsiteY1" fmla="*/ 1571625 h 1914525"/>
                  <a:gd name="connsiteX2" fmla="*/ 849312 w 2201862"/>
                  <a:gd name="connsiteY2" fmla="*/ 1914525 h 1914525"/>
                  <a:gd name="connsiteX3" fmla="*/ 1439862 w 2201862"/>
                  <a:gd name="connsiteY3" fmla="*/ 1771650 h 1914525"/>
                  <a:gd name="connsiteX4" fmla="*/ 1906587 w 2201862"/>
                  <a:gd name="connsiteY4" fmla="*/ 1371600 h 1914525"/>
                  <a:gd name="connsiteX5" fmla="*/ 2201862 w 2201862"/>
                  <a:gd name="connsiteY5" fmla="*/ 752475 h 1914525"/>
                  <a:gd name="connsiteX6" fmla="*/ 2135187 w 2201862"/>
                  <a:gd name="connsiteY6" fmla="*/ 0 h 1914525"/>
                  <a:gd name="connsiteX7" fmla="*/ 2020887 w 2201862"/>
                  <a:gd name="connsiteY7" fmla="*/ 209550 h 1914525"/>
                  <a:gd name="connsiteX8" fmla="*/ 1763712 w 2201862"/>
                  <a:gd name="connsiteY8" fmla="*/ 514350 h 1914525"/>
                  <a:gd name="connsiteX9" fmla="*/ 1458912 w 2201862"/>
                  <a:gd name="connsiteY9" fmla="*/ 533400 h 1914525"/>
                  <a:gd name="connsiteX10" fmla="*/ 820737 w 2201862"/>
                  <a:gd name="connsiteY10" fmla="*/ 942975 h 1914525"/>
                  <a:gd name="connsiteX11" fmla="*/ 239712 w 2201862"/>
                  <a:gd name="connsiteY11" fmla="*/ 1047750 h 1914525"/>
                  <a:gd name="connsiteX12" fmla="*/ 30162 w 2201862"/>
                  <a:gd name="connsiteY12" fmla="*/ 1038225 h 1914525"/>
                  <a:gd name="connsiteX0" fmla="*/ 30162 w 2201862"/>
                  <a:gd name="connsiteY0" fmla="*/ 1038225 h 1914525"/>
                  <a:gd name="connsiteX1" fmla="*/ 420687 w 2201862"/>
                  <a:gd name="connsiteY1" fmla="*/ 1571625 h 1914525"/>
                  <a:gd name="connsiteX2" fmla="*/ 849312 w 2201862"/>
                  <a:gd name="connsiteY2" fmla="*/ 1914525 h 1914525"/>
                  <a:gd name="connsiteX3" fmla="*/ 1439862 w 2201862"/>
                  <a:gd name="connsiteY3" fmla="*/ 1771650 h 1914525"/>
                  <a:gd name="connsiteX4" fmla="*/ 1906587 w 2201862"/>
                  <a:gd name="connsiteY4" fmla="*/ 1371600 h 1914525"/>
                  <a:gd name="connsiteX5" fmla="*/ 2201862 w 2201862"/>
                  <a:gd name="connsiteY5" fmla="*/ 752475 h 1914525"/>
                  <a:gd name="connsiteX6" fmla="*/ 2135187 w 2201862"/>
                  <a:gd name="connsiteY6" fmla="*/ 0 h 1914525"/>
                  <a:gd name="connsiteX7" fmla="*/ 2020887 w 2201862"/>
                  <a:gd name="connsiteY7" fmla="*/ 209550 h 1914525"/>
                  <a:gd name="connsiteX8" fmla="*/ 1763712 w 2201862"/>
                  <a:gd name="connsiteY8" fmla="*/ 514350 h 1914525"/>
                  <a:gd name="connsiteX9" fmla="*/ 1458912 w 2201862"/>
                  <a:gd name="connsiteY9" fmla="*/ 533400 h 1914525"/>
                  <a:gd name="connsiteX10" fmla="*/ 820737 w 2201862"/>
                  <a:gd name="connsiteY10" fmla="*/ 942975 h 1914525"/>
                  <a:gd name="connsiteX11" fmla="*/ 239712 w 2201862"/>
                  <a:gd name="connsiteY11" fmla="*/ 1047750 h 1914525"/>
                  <a:gd name="connsiteX12" fmla="*/ 30162 w 2201862"/>
                  <a:gd name="connsiteY12" fmla="*/ 1038225 h 1914525"/>
                  <a:gd name="connsiteX0" fmla="*/ 30162 w 2201862"/>
                  <a:gd name="connsiteY0" fmla="*/ 1038225 h 1914525"/>
                  <a:gd name="connsiteX1" fmla="*/ 420687 w 2201862"/>
                  <a:gd name="connsiteY1" fmla="*/ 1571625 h 1914525"/>
                  <a:gd name="connsiteX2" fmla="*/ 849312 w 2201862"/>
                  <a:gd name="connsiteY2" fmla="*/ 1914525 h 1914525"/>
                  <a:gd name="connsiteX3" fmla="*/ 1439862 w 2201862"/>
                  <a:gd name="connsiteY3" fmla="*/ 1771650 h 1914525"/>
                  <a:gd name="connsiteX4" fmla="*/ 1906587 w 2201862"/>
                  <a:gd name="connsiteY4" fmla="*/ 1371600 h 1914525"/>
                  <a:gd name="connsiteX5" fmla="*/ 2201862 w 2201862"/>
                  <a:gd name="connsiteY5" fmla="*/ 752475 h 1914525"/>
                  <a:gd name="connsiteX6" fmla="*/ 2135187 w 2201862"/>
                  <a:gd name="connsiteY6" fmla="*/ 0 h 1914525"/>
                  <a:gd name="connsiteX7" fmla="*/ 2020887 w 2201862"/>
                  <a:gd name="connsiteY7" fmla="*/ 209550 h 1914525"/>
                  <a:gd name="connsiteX8" fmla="*/ 1763712 w 2201862"/>
                  <a:gd name="connsiteY8" fmla="*/ 514350 h 1914525"/>
                  <a:gd name="connsiteX9" fmla="*/ 1458912 w 2201862"/>
                  <a:gd name="connsiteY9" fmla="*/ 533400 h 1914525"/>
                  <a:gd name="connsiteX10" fmla="*/ 820737 w 2201862"/>
                  <a:gd name="connsiteY10" fmla="*/ 942975 h 1914525"/>
                  <a:gd name="connsiteX11" fmla="*/ 239712 w 2201862"/>
                  <a:gd name="connsiteY11" fmla="*/ 1047750 h 1914525"/>
                  <a:gd name="connsiteX12" fmla="*/ 30162 w 2201862"/>
                  <a:gd name="connsiteY12" fmla="*/ 1038225 h 1914525"/>
                  <a:gd name="connsiteX0" fmla="*/ 30162 w 2201862"/>
                  <a:gd name="connsiteY0" fmla="*/ 1038225 h 1914525"/>
                  <a:gd name="connsiteX1" fmla="*/ 420687 w 2201862"/>
                  <a:gd name="connsiteY1" fmla="*/ 1571625 h 1914525"/>
                  <a:gd name="connsiteX2" fmla="*/ 849312 w 2201862"/>
                  <a:gd name="connsiteY2" fmla="*/ 1914525 h 1914525"/>
                  <a:gd name="connsiteX3" fmla="*/ 1439862 w 2201862"/>
                  <a:gd name="connsiteY3" fmla="*/ 1771650 h 1914525"/>
                  <a:gd name="connsiteX4" fmla="*/ 1906587 w 2201862"/>
                  <a:gd name="connsiteY4" fmla="*/ 1371600 h 1914525"/>
                  <a:gd name="connsiteX5" fmla="*/ 2201862 w 2201862"/>
                  <a:gd name="connsiteY5" fmla="*/ 752475 h 1914525"/>
                  <a:gd name="connsiteX6" fmla="*/ 2135187 w 2201862"/>
                  <a:gd name="connsiteY6" fmla="*/ 0 h 1914525"/>
                  <a:gd name="connsiteX7" fmla="*/ 2020887 w 2201862"/>
                  <a:gd name="connsiteY7" fmla="*/ 209550 h 1914525"/>
                  <a:gd name="connsiteX8" fmla="*/ 1763712 w 2201862"/>
                  <a:gd name="connsiteY8" fmla="*/ 514350 h 1914525"/>
                  <a:gd name="connsiteX9" fmla="*/ 1458912 w 2201862"/>
                  <a:gd name="connsiteY9" fmla="*/ 533400 h 1914525"/>
                  <a:gd name="connsiteX10" fmla="*/ 820737 w 2201862"/>
                  <a:gd name="connsiteY10" fmla="*/ 942975 h 1914525"/>
                  <a:gd name="connsiteX11" fmla="*/ 239712 w 2201862"/>
                  <a:gd name="connsiteY11" fmla="*/ 1047750 h 1914525"/>
                  <a:gd name="connsiteX12" fmla="*/ 30162 w 2201862"/>
                  <a:gd name="connsiteY12" fmla="*/ 1038225 h 1914525"/>
                  <a:gd name="connsiteX0" fmla="*/ 30162 w 2201862"/>
                  <a:gd name="connsiteY0" fmla="*/ 1128712 h 2005012"/>
                  <a:gd name="connsiteX1" fmla="*/ 420687 w 2201862"/>
                  <a:gd name="connsiteY1" fmla="*/ 1662112 h 2005012"/>
                  <a:gd name="connsiteX2" fmla="*/ 849312 w 2201862"/>
                  <a:gd name="connsiteY2" fmla="*/ 2005012 h 2005012"/>
                  <a:gd name="connsiteX3" fmla="*/ 1439862 w 2201862"/>
                  <a:gd name="connsiteY3" fmla="*/ 1862137 h 2005012"/>
                  <a:gd name="connsiteX4" fmla="*/ 1906587 w 2201862"/>
                  <a:gd name="connsiteY4" fmla="*/ 1462087 h 2005012"/>
                  <a:gd name="connsiteX5" fmla="*/ 2201862 w 2201862"/>
                  <a:gd name="connsiteY5" fmla="*/ 842962 h 2005012"/>
                  <a:gd name="connsiteX6" fmla="*/ 2135187 w 2201862"/>
                  <a:gd name="connsiteY6" fmla="*/ 90487 h 2005012"/>
                  <a:gd name="connsiteX7" fmla="*/ 2020887 w 2201862"/>
                  <a:gd name="connsiteY7" fmla="*/ 300037 h 2005012"/>
                  <a:gd name="connsiteX8" fmla="*/ 1763712 w 2201862"/>
                  <a:gd name="connsiteY8" fmla="*/ 604837 h 2005012"/>
                  <a:gd name="connsiteX9" fmla="*/ 1458912 w 2201862"/>
                  <a:gd name="connsiteY9" fmla="*/ 623887 h 2005012"/>
                  <a:gd name="connsiteX10" fmla="*/ 820737 w 2201862"/>
                  <a:gd name="connsiteY10" fmla="*/ 1033462 h 2005012"/>
                  <a:gd name="connsiteX11" fmla="*/ 239712 w 2201862"/>
                  <a:gd name="connsiteY11" fmla="*/ 1138237 h 2005012"/>
                  <a:gd name="connsiteX12" fmla="*/ 30162 w 2201862"/>
                  <a:gd name="connsiteY12" fmla="*/ 1128712 h 2005012"/>
                  <a:gd name="connsiteX0" fmla="*/ 30162 w 2239962"/>
                  <a:gd name="connsiteY0" fmla="*/ 1128712 h 2005012"/>
                  <a:gd name="connsiteX1" fmla="*/ 420687 w 2239962"/>
                  <a:gd name="connsiteY1" fmla="*/ 1662112 h 2005012"/>
                  <a:gd name="connsiteX2" fmla="*/ 849312 w 2239962"/>
                  <a:gd name="connsiteY2" fmla="*/ 2005012 h 2005012"/>
                  <a:gd name="connsiteX3" fmla="*/ 1439862 w 2239962"/>
                  <a:gd name="connsiteY3" fmla="*/ 1862137 h 2005012"/>
                  <a:gd name="connsiteX4" fmla="*/ 1906587 w 2239962"/>
                  <a:gd name="connsiteY4" fmla="*/ 1462087 h 2005012"/>
                  <a:gd name="connsiteX5" fmla="*/ 2201862 w 2239962"/>
                  <a:gd name="connsiteY5" fmla="*/ 842962 h 2005012"/>
                  <a:gd name="connsiteX6" fmla="*/ 2135187 w 2239962"/>
                  <a:gd name="connsiteY6" fmla="*/ 90487 h 2005012"/>
                  <a:gd name="connsiteX7" fmla="*/ 2020887 w 2239962"/>
                  <a:gd name="connsiteY7" fmla="*/ 300037 h 2005012"/>
                  <a:gd name="connsiteX8" fmla="*/ 1763712 w 2239962"/>
                  <a:gd name="connsiteY8" fmla="*/ 604837 h 2005012"/>
                  <a:gd name="connsiteX9" fmla="*/ 1458912 w 2239962"/>
                  <a:gd name="connsiteY9" fmla="*/ 623887 h 2005012"/>
                  <a:gd name="connsiteX10" fmla="*/ 820737 w 2239962"/>
                  <a:gd name="connsiteY10" fmla="*/ 1033462 h 2005012"/>
                  <a:gd name="connsiteX11" fmla="*/ 239712 w 2239962"/>
                  <a:gd name="connsiteY11" fmla="*/ 1138237 h 2005012"/>
                  <a:gd name="connsiteX12" fmla="*/ 30162 w 2239962"/>
                  <a:gd name="connsiteY12" fmla="*/ 1128712 h 2005012"/>
                  <a:gd name="connsiteX0" fmla="*/ 30162 w 2239962"/>
                  <a:gd name="connsiteY0" fmla="*/ 1128712 h 2005012"/>
                  <a:gd name="connsiteX1" fmla="*/ 420687 w 2239962"/>
                  <a:gd name="connsiteY1" fmla="*/ 1662112 h 2005012"/>
                  <a:gd name="connsiteX2" fmla="*/ 849312 w 2239962"/>
                  <a:gd name="connsiteY2" fmla="*/ 2005012 h 2005012"/>
                  <a:gd name="connsiteX3" fmla="*/ 1439862 w 2239962"/>
                  <a:gd name="connsiteY3" fmla="*/ 1862137 h 2005012"/>
                  <a:gd name="connsiteX4" fmla="*/ 1906587 w 2239962"/>
                  <a:gd name="connsiteY4" fmla="*/ 1462087 h 2005012"/>
                  <a:gd name="connsiteX5" fmla="*/ 2201862 w 2239962"/>
                  <a:gd name="connsiteY5" fmla="*/ 842962 h 2005012"/>
                  <a:gd name="connsiteX6" fmla="*/ 2135187 w 2239962"/>
                  <a:gd name="connsiteY6" fmla="*/ 90487 h 2005012"/>
                  <a:gd name="connsiteX7" fmla="*/ 2020887 w 2239962"/>
                  <a:gd name="connsiteY7" fmla="*/ 300037 h 2005012"/>
                  <a:gd name="connsiteX8" fmla="*/ 1763712 w 2239962"/>
                  <a:gd name="connsiteY8" fmla="*/ 604837 h 2005012"/>
                  <a:gd name="connsiteX9" fmla="*/ 1458912 w 2239962"/>
                  <a:gd name="connsiteY9" fmla="*/ 623887 h 2005012"/>
                  <a:gd name="connsiteX10" fmla="*/ 820737 w 2239962"/>
                  <a:gd name="connsiteY10" fmla="*/ 1033462 h 2005012"/>
                  <a:gd name="connsiteX11" fmla="*/ 239712 w 2239962"/>
                  <a:gd name="connsiteY11" fmla="*/ 1138237 h 2005012"/>
                  <a:gd name="connsiteX12" fmla="*/ 30162 w 2239962"/>
                  <a:gd name="connsiteY12" fmla="*/ 1128712 h 2005012"/>
                  <a:gd name="connsiteX0" fmla="*/ 30162 w 2239962"/>
                  <a:gd name="connsiteY0" fmla="*/ 1128712 h 2038350"/>
                  <a:gd name="connsiteX1" fmla="*/ 420687 w 2239962"/>
                  <a:gd name="connsiteY1" fmla="*/ 1662112 h 2038350"/>
                  <a:gd name="connsiteX2" fmla="*/ 849312 w 2239962"/>
                  <a:gd name="connsiteY2" fmla="*/ 2005012 h 2038350"/>
                  <a:gd name="connsiteX3" fmla="*/ 1439862 w 2239962"/>
                  <a:gd name="connsiteY3" fmla="*/ 1862137 h 2038350"/>
                  <a:gd name="connsiteX4" fmla="*/ 1906587 w 2239962"/>
                  <a:gd name="connsiteY4" fmla="*/ 1462087 h 2038350"/>
                  <a:gd name="connsiteX5" fmla="*/ 2201862 w 2239962"/>
                  <a:gd name="connsiteY5" fmla="*/ 842962 h 2038350"/>
                  <a:gd name="connsiteX6" fmla="*/ 2135187 w 2239962"/>
                  <a:gd name="connsiteY6" fmla="*/ 90487 h 2038350"/>
                  <a:gd name="connsiteX7" fmla="*/ 2020887 w 2239962"/>
                  <a:gd name="connsiteY7" fmla="*/ 300037 h 2038350"/>
                  <a:gd name="connsiteX8" fmla="*/ 1763712 w 2239962"/>
                  <a:gd name="connsiteY8" fmla="*/ 604837 h 2038350"/>
                  <a:gd name="connsiteX9" fmla="*/ 1458912 w 2239962"/>
                  <a:gd name="connsiteY9" fmla="*/ 623887 h 2038350"/>
                  <a:gd name="connsiteX10" fmla="*/ 820737 w 2239962"/>
                  <a:gd name="connsiteY10" fmla="*/ 1033462 h 2038350"/>
                  <a:gd name="connsiteX11" fmla="*/ 239712 w 2239962"/>
                  <a:gd name="connsiteY11" fmla="*/ 1138237 h 2038350"/>
                  <a:gd name="connsiteX12" fmla="*/ 30162 w 2239962"/>
                  <a:gd name="connsiteY12" fmla="*/ 1128712 h 2038350"/>
                  <a:gd name="connsiteX0" fmla="*/ 30162 w 2239962"/>
                  <a:gd name="connsiteY0" fmla="*/ 1128712 h 2038350"/>
                  <a:gd name="connsiteX1" fmla="*/ 420687 w 2239962"/>
                  <a:gd name="connsiteY1" fmla="*/ 1662112 h 2038350"/>
                  <a:gd name="connsiteX2" fmla="*/ 849312 w 2239962"/>
                  <a:gd name="connsiteY2" fmla="*/ 2005012 h 2038350"/>
                  <a:gd name="connsiteX3" fmla="*/ 1439862 w 2239962"/>
                  <a:gd name="connsiteY3" fmla="*/ 1862137 h 2038350"/>
                  <a:gd name="connsiteX4" fmla="*/ 1906587 w 2239962"/>
                  <a:gd name="connsiteY4" fmla="*/ 1462087 h 2038350"/>
                  <a:gd name="connsiteX5" fmla="*/ 2201862 w 2239962"/>
                  <a:gd name="connsiteY5" fmla="*/ 842962 h 2038350"/>
                  <a:gd name="connsiteX6" fmla="*/ 2135187 w 2239962"/>
                  <a:gd name="connsiteY6" fmla="*/ 90487 h 2038350"/>
                  <a:gd name="connsiteX7" fmla="*/ 2020887 w 2239962"/>
                  <a:gd name="connsiteY7" fmla="*/ 300037 h 2038350"/>
                  <a:gd name="connsiteX8" fmla="*/ 1763712 w 2239962"/>
                  <a:gd name="connsiteY8" fmla="*/ 604837 h 2038350"/>
                  <a:gd name="connsiteX9" fmla="*/ 1458912 w 2239962"/>
                  <a:gd name="connsiteY9" fmla="*/ 623887 h 2038350"/>
                  <a:gd name="connsiteX10" fmla="*/ 820737 w 2239962"/>
                  <a:gd name="connsiteY10" fmla="*/ 1033462 h 2038350"/>
                  <a:gd name="connsiteX11" fmla="*/ 239712 w 2239962"/>
                  <a:gd name="connsiteY11" fmla="*/ 1138237 h 2038350"/>
                  <a:gd name="connsiteX12" fmla="*/ 30162 w 2239962"/>
                  <a:gd name="connsiteY12" fmla="*/ 1128712 h 2038350"/>
                  <a:gd name="connsiteX0" fmla="*/ 30162 w 2239962"/>
                  <a:gd name="connsiteY0" fmla="*/ 1128712 h 2038350"/>
                  <a:gd name="connsiteX1" fmla="*/ 420687 w 2239962"/>
                  <a:gd name="connsiteY1" fmla="*/ 1662112 h 2038350"/>
                  <a:gd name="connsiteX2" fmla="*/ 849312 w 2239962"/>
                  <a:gd name="connsiteY2" fmla="*/ 2005012 h 2038350"/>
                  <a:gd name="connsiteX3" fmla="*/ 1439862 w 2239962"/>
                  <a:gd name="connsiteY3" fmla="*/ 1862137 h 2038350"/>
                  <a:gd name="connsiteX4" fmla="*/ 1906587 w 2239962"/>
                  <a:gd name="connsiteY4" fmla="*/ 1462087 h 2038350"/>
                  <a:gd name="connsiteX5" fmla="*/ 2201862 w 2239962"/>
                  <a:gd name="connsiteY5" fmla="*/ 842962 h 2038350"/>
                  <a:gd name="connsiteX6" fmla="*/ 2135187 w 2239962"/>
                  <a:gd name="connsiteY6" fmla="*/ 90487 h 2038350"/>
                  <a:gd name="connsiteX7" fmla="*/ 2020887 w 2239962"/>
                  <a:gd name="connsiteY7" fmla="*/ 300037 h 2038350"/>
                  <a:gd name="connsiteX8" fmla="*/ 1763712 w 2239962"/>
                  <a:gd name="connsiteY8" fmla="*/ 604837 h 2038350"/>
                  <a:gd name="connsiteX9" fmla="*/ 1458912 w 2239962"/>
                  <a:gd name="connsiteY9" fmla="*/ 623887 h 2038350"/>
                  <a:gd name="connsiteX10" fmla="*/ 820737 w 2239962"/>
                  <a:gd name="connsiteY10" fmla="*/ 1033462 h 2038350"/>
                  <a:gd name="connsiteX11" fmla="*/ 239712 w 2239962"/>
                  <a:gd name="connsiteY11" fmla="*/ 1138237 h 2038350"/>
                  <a:gd name="connsiteX12" fmla="*/ 30162 w 2239962"/>
                  <a:gd name="connsiteY12" fmla="*/ 1128712 h 2038350"/>
                  <a:gd name="connsiteX0" fmla="*/ 30162 w 2239962"/>
                  <a:gd name="connsiteY0" fmla="*/ 1128712 h 2038350"/>
                  <a:gd name="connsiteX1" fmla="*/ 420687 w 2239962"/>
                  <a:gd name="connsiteY1" fmla="*/ 1662112 h 2038350"/>
                  <a:gd name="connsiteX2" fmla="*/ 849312 w 2239962"/>
                  <a:gd name="connsiteY2" fmla="*/ 2005012 h 2038350"/>
                  <a:gd name="connsiteX3" fmla="*/ 1439862 w 2239962"/>
                  <a:gd name="connsiteY3" fmla="*/ 1862137 h 2038350"/>
                  <a:gd name="connsiteX4" fmla="*/ 1906587 w 2239962"/>
                  <a:gd name="connsiteY4" fmla="*/ 1462087 h 2038350"/>
                  <a:gd name="connsiteX5" fmla="*/ 2201862 w 2239962"/>
                  <a:gd name="connsiteY5" fmla="*/ 842962 h 2038350"/>
                  <a:gd name="connsiteX6" fmla="*/ 2135187 w 2239962"/>
                  <a:gd name="connsiteY6" fmla="*/ 90487 h 2038350"/>
                  <a:gd name="connsiteX7" fmla="*/ 2020887 w 2239962"/>
                  <a:gd name="connsiteY7" fmla="*/ 300037 h 2038350"/>
                  <a:gd name="connsiteX8" fmla="*/ 1763712 w 2239962"/>
                  <a:gd name="connsiteY8" fmla="*/ 604837 h 2038350"/>
                  <a:gd name="connsiteX9" fmla="*/ 1458912 w 2239962"/>
                  <a:gd name="connsiteY9" fmla="*/ 623887 h 2038350"/>
                  <a:gd name="connsiteX10" fmla="*/ 820737 w 2239962"/>
                  <a:gd name="connsiteY10" fmla="*/ 1033462 h 2038350"/>
                  <a:gd name="connsiteX11" fmla="*/ 239712 w 2239962"/>
                  <a:gd name="connsiteY11" fmla="*/ 1138237 h 2038350"/>
                  <a:gd name="connsiteX12" fmla="*/ 30162 w 2239962"/>
                  <a:gd name="connsiteY12" fmla="*/ 1128712 h 2038350"/>
                  <a:gd name="connsiteX0" fmla="*/ 30162 w 2239962"/>
                  <a:gd name="connsiteY0" fmla="*/ 1128712 h 2038350"/>
                  <a:gd name="connsiteX1" fmla="*/ 420687 w 2239962"/>
                  <a:gd name="connsiteY1" fmla="*/ 1662112 h 2038350"/>
                  <a:gd name="connsiteX2" fmla="*/ 849312 w 2239962"/>
                  <a:gd name="connsiteY2" fmla="*/ 2005012 h 2038350"/>
                  <a:gd name="connsiteX3" fmla="*/ 1439862 w 2239962"/>
                  <a:gd name="connsiteY3" fmla="*/ 1862137 h 2038350"/>
                  <a:gd name="connsiteX4" fmla="*/ 1906587 w 2239962"/>
                  <a:gd name="connsiteY4" fmla="*/ 1462087 h 2038350"/>
                  <a:gd name="connsiteX5" fmla="*/ 2201862 w 2239962"/>
                  <a:gd name="connsiteY5" fmla="*/ 842962 h 2038350"/>
                  <a:gd name="connsiteX6" fmla="*/ 2135187 w 2239962"/>
                  <a:gd name="connsiteY6" fmla="*/ 90487 h 2038350"/>
                  <a:gd name="connsiteX7" fmla="*/ 2020887 w 2239962"/>
                  <a:gd name="connsiteY7" fmla="*/ 300037 h 2038350"/>
                  <a:gd name="connsiteX8" fmla="*/ 1763712 w 2239962"/>
                  <a:gd name="connsiteY8" fmla="*/ 604837 h 2038350"/>
                  <a:gd name="connsiteX9" fmla="*/ 1458912 w 2239962"/>
                  <a:gd name="connsiteY9" fmla="*/ 623887 h 2038350"/>
                  <a:gd name="connsiteX10" fmla="*/ 820737 w 2239962"/>
                  <a:gd name="connsiteY10" fmla="*/ 1033462 h 2038350"/>
                  <a:gd name="connsiteX11" fmla="*/ 239712 w 2239962"/>
                  <a:gd name="connsiteY11" fmla="*/ 1138237 h 2038350"/>
                  <a:gd name="connsiteX12" fmla="*/ 30162 w 2239962"/>
                  <a:gd name="connsiteY12" fmla="*/ 1128712 h 2038350"/>
                  <a:gd name="connsiteX0" fmla="*/ 30162 w 2239962"/>
                  <a:gd name="connsiteY0" fmla="*/ 1128712 h 2038350"/>
                  <a:gd name="connsiteX1" fmla="*/ 420687 w 2239962"/>
                  <a:gd name="connsiteY1" fmla="*/ 1662112 h 2038350"/>
                  <a:gd name="connsiteX2" fmla="*/ 849312 w 2239962"/>
                  <a:gd name="connsiteY2" fmla="*/ 2005012 h 2038350"/>
                  <a:gd name="connsiteX3" fmla="*/ 1439862 w 2239962"/>
                  <a:gd name="connsiteY3" fmla="*/ 1862137 h 2038350"/>
                  <a:gd name="connsiteX4" fmla="*/ 1906587 w 2239962"/>
                  <a:gd name="connsiteY4" fmla="*/ 1462087 h 2038350"/>
                  <a:gd name="connsiteX5" fmla="*/ 2201862 w 2239962"/>
                  <a:gd name="connsiteY5" fmla="*/ 842962 h 2038350"/>
                  <a:gd name="connsiteX6" fmla="*/ 2135187 w 2239962"/>
                  <a:gd name="connsiteY6" fmla="*/ 90487 h 2038350"/>
                  <a:gd name="connsiteX7" fmla="*/ 2020887 w 2239962"/>
                  <a:gd name="connsiteY7" fmla="*/ 300037 h 2038350"/>
                  <a:gd name="connsiteX8" fmla="*/ 1763712 w 2239962"/>
                  <a:gd name="connsiteY8" fmla="*/ 604837 h 2038350"/>
                  <a:gd name="connsiteX9" fmla="*/ 820737 w 2239962"/>
                  <a:gd name="connsiteY9" fmla="*/ 1033462 h 2038350"/>
                  <a:gd name="connsiteX10" fmla="*/ 239712 w 2239962"/>
                  <a:gd name="connsiteY10" fmla="*/ 1138237 h 2038350"/>
                  <a:gd name="connsiteX11" fmla="*/ 30162 w 2239962"/>
                  <a:gd name="connsiteY11" fmla="*/ 1128712 h 2038350"/>
                  <a:gd name="connsiteX0" fmla="*/ 30162 w 2239962"/>
                  <a:gd name="connsiteY0" fmla="*/ 1128712 h 2038350"/>
                  <a:gd name="connsiteX1" fmla="*/ 420687 w 2239962"/>
                  <a:gd name="connsiteY1" fmla="*/ 1662112 h 2038350"/>
                  <a:gd name="connsiteX2" fmla="*/ 849312 w 2239962"/>
                  <a:gd name="connsiteY2" fmla="*/ 2005012 h 2038350"/>
                  <a:gd name="connsiteX3" fmla="*/ 1439862 w 2239962"/>
                  <a:gd name="connsiteY3" fmla="*/ 1862137 h 2038350"/>
                  <a:gd name="connsiteX4" fmla="*/ 1906587 w 2239962"/>
                  <a:gd name="connsiteY4" fmla="*/ 1462087 h 2038350"/>
                  <a:gd name="connsiteX5" fmla="*/ 2201862 w 2239962"/>
                  <a:gd name="connsiteY5" fmla="*/ 842962 h 2038350"/>
                  <a:gd name="connsiteX6" fmla="*/ 2135187 w 2239962"/>
                  <a:gd name="connsiteY6" fmla="*/ 90487 h 2038350"/>
                  <a:gd name="connsiteX7" fmla="*/ 2020887 w 2239962"/>
                  <a:gd name="connsiteY7" fmla="*/ 300037 h 2038350"/>
                  <a:gd name="connsiteX8" fmla="*/ 1763712 w 2239962"/>
                  <a:gd name="connsiteY8" fmla="*/ 604837 h 2038350"/>
                  <a:gd name="connsiteX9" fmla="*/ 820737 w 2239962"/>
                  <a:gd name="connsiteY9" fmla="*/ 1033462 h 2038350"/>
                  <a:gd name="connsiteX10" fmla="*/ 239712 w 2239962"/>
                  <a:gd name="connsiteY10" fmla="*/ 1138237 h 2038350"/>
                  <a:gd name="connsiteX11" fmla="*/ 30162 w 2239962"/>
                  <a:gd name="connsiteY11" fmla="*/ 1128712 h 2038350"/>
                  <a:gd name="connsiteX0" fmla="*/ 30162 w 2220912"/>
                  <a:gd name="connsiteY0" fmla="*/ 868362 h 1778000"/>
                  <a:gd name="connsiteX1" fmla="*/ 420687 w 2220912"/>
                  <a:gd name="connsiteY1" fmla="*/ 1401762 h 1778000"/>
                  <a:gd name="connsiteX2" fmla="*/ 849312 w 2220912"/>
                  <a:gd name="connsiteY2" fmla="*/ 1744662 h 1778000"/>
                  <a:gd name="connsiteX3" fmla="*/ 1439862 w 2220912"/>
                  <a:gd name="connsiteY3" fmla="*/ 1601787 h 1778000"/>
                  <a:gd name="connsiteX4" fmla="*/ 1906587 w 2220912"/>
                  <a:gd name="connsiteY4" fmla="*/ 1201737 h 1778000"/>
                  <a:gd name="connsiteX5" fmla="*/ 2201862 w 2220912"/>
                  <a:gd name="connsiteY5" fmla="*/ 582612 h 1778000"/>
                  <a:gd name="connsiteX6" fmla="*/ 2020887 w 2220912"/>
                  <a:gd name="connsiteY6" fmla="*/ 39687 h 1778000"/>
                  <a:gd name="connsiteX7" fmla="*/ 1763712 w 2220912"/>
                  <a:gd name="connsiteY7" fmla="*/ 344487 h 1778000"/>
                  <a:gd name="connsiteX8" fmla="*/ 820737 w 2220912"/>
                  <a:gd name="connsiteY8" fmla="*/ 773112 h 1778000"/>
                  <a:gd name="connsiteX9" fmla="*/ 239712 w 2220912"/>
                  <a:gd name="connsiteY9" fmla="*/ 877887 h 1778000"/>
                  <a:gd name="connsiteX10" fmla="*/ 30162 w 2220912"/>
                  <a:gd name="connsiteY10" fmla="*/ 868362 h 1778000"/>
                  <a:gd name="connsiteX0" fmla="*/ 30162 w 2220912"/>
                  <a:gd name="connsiteY0" fmla="*/ 868362 h 1778000"/>
                  <a:gd name="connsiteX1" fmla="*/ 420687 w 2220912"/>
                  <a:gd name="connsiteY1" fmla="*/ 1401762 h 1778000"/>
                  <a:gd name="connsiteX2" fmla="*/ 849312 w 2220912"/>
                  <a:gd name="connsiteY2" fmla="*/ 1744662 h 1778000"/>
                  <a:gd name="connsiteX3" fmla="*/ 1439862 w 2220912"/>
                  <a:gd name="connsiteY3" fmla="*/ 1601787 h 1778000"/>
                  <a:gd name="connsiteX4" fmla="*/ 1906587 w 2220912"/>
                  <a:gd name="connsiteY4" fmla="*/ 1201737 h 1778000"/>
                  <a:gd name="connsiteX5" fmla="*/ 2201862 w 2220912"/>
                  <a:gd name="connsiteY5" fmla="*/ 582612 h 1778000"/>
                  <a:gd name="connsiteX6" fmla="*/ 2020887 w 2220912"/>
                  <a:gd name="connsiteY6" fmla="*/ 39687 h 1778000"/>
                  <a:gd name="connsiteX7" fmla="*/ 1763712 w 2220912"/>
                  <a:gd name="connsiteY7" fmla="*/ 344487 h 1778000"/>
                  <a:gd name="connsiteX8" fmla="*/ 820737 w 2220912"/>
                  <a:gd name="connsiteY8" fmla="*/ 773112 h 1778000"/>
                  <a:gd name="connsiteX9" fmla="*/ 239712 w 2220912"/>
                  <a:gd name="connsiteY9" fmla="*/ 877887 h 1778000"/>
                  <a:gd name="connsiteX10" fmla="*/ 30162 w 2220912"/>
                  <a:gd name="connsiteY10" fmla="*/ 868362 h 1778000"/>
                  <a:gd name="connsiteX0" fmla="*/ 30162 w 2312374"/>
                  <a:gd name="connsiteY0" fmla="*/ 869819 h 1779457"/>
                  <a:gd name="connsiteX1" fmla="*/ 420687 w 2312374"/>
                  <a:gd name="connsiteY1" fmla="*/ 1403219 h 1779457"/>
                  <a:gd name="connsiteX2" fmla="*/ 849312 w 2312374"/>
                  <a:gd name="connsiteY2" fmla="*/ 1746119 h 1779457"/>
                  <a:gd name="connsiteX3" fmla="*/ 1439862 w 2312374"/>
                  <a:gd name="connsiteY3" fmla="*/ 1603244 h 1779457"/>
                  <a:gd name="connsiteX4" fmla="*/ 1906587 w 2312374"/>
                  <a:gd name="connsiteY4" fmla="*/ 1203194 h 1779457"/>
                  <a:gd name="connsiteX5" fmla="*/ 2201862 w 2312374"/>
                  <a:gd name="connsiteY5" fmla="*/ 584069 h 1779457"/>
                  <a:gd name="connsiteX6" fmla="*/ 2239349 w 2312374"/>
                  <a:gd name="connsiteY6" fmla="*/ 39687 h 1779457"/>
                  <a:gd name="connsiteX7" fmla="*/ 1763712 w 2312374"/>
                  <a:gd name="connsiteY7" fmla="*/ 345944 h 1779457"/>
                  <a:gd name="connsiteX8" fmla="*/ 820737 w 2312374"/>
                  <a:gd name="connsiteY8" fmla="*/ 774569 h 1779457"/>
                  <a:gd name="connsiteX9" fmla="*/ 239712 w 2312374"/>
                  <a:gd name="connsiteY9" fmla="*/ 879344 h 1779457"/>
                  <a:gd name="connsiteX10" fmla="*/ 30162 w 2312374"/>
                  <a:gd name="connsiteY10" fmla="*/ 869819 h 1779457"/>
                  <a:gd name="connsiteX0" fmla="*/ 30162 w 2332627"/>
                  <a:gd name="connsiteY0" fmla="*/ 846217 h 1755855"/>
                  <a:gd name="connsiteX1" fmla="*/ 420687 w 2332627"/>
                  <a:gd name="connsiteY1" fmla="*/ 1379617 h 1755855"/>
                  <a:gd name="connsiteX2" fmla="*/ 849312 w 2332627"/>
                  <a:gd name="connsiteY2" fmla="*/ 1722517 h 1755855"/>
                  <a:gd name="connsiteX3" fmla="*/ 1439862 w 2332627"/>
                  <a:gd name="connsiteY3" fmla="*/ 1579642 h 1755855"/>
                  <a:gd name="connsiteX4" fmla="*/ 1906587 w 2332627"/>
                  <a:gd name="connsiteY4" fmla="*/ 1179592 h 1755855"/>
                  <a:gd name="connsiteX5" fmla="*/ 2201862 w 2332627"/>
                  <a:gd name="connsiteY5" fmla="*/ 560467 h 1755855"/>
                  <a:gd name="connsiteX6" fmla="*/ 2239349 w 2332627"/>
                  <a:gd name="connsiteY6" fmla="*/ 16085 h 1755855"/>
                  <a:gd name="connsiteX7" fmla="*/ 1642189 w 2332627"/>
                  <a:gd name="connsiteY7" fmla="*/ 463955 h 1755855"/>
                  <a:gd name="connsiteX8" fmla="*/ 820737 w 2332627"/>
                  <a:gd name="connsiteY8" fmla="*/ 750967 h 1755855"/>
                  <a:gd name="connsiteX9" fmla="*/ 239712 w 2332627"/>
                  <a:gd name="connsiteY9" fmla="*/ 855742 h 1755855"/>
                  <a:gd name="connsiteX10" fmla="*/ 30162 w 2332627"/>
                  <a:gd name="connsiteY10" fmla="*/ 846217 h 1755855"/>
                  <a:gd name="connsiteX0" fmla="*/ 30162 w 2332628"/>
                  <a:gd name="connsiteY0" fmla="*/ 846217 h 1755855"/>
                  <a:gd name="connsiteX1" fmla="*/ 420687 w 2332628"/>
                  <a:gd name="connsiteY1" fmla="*/ 1379617 h 1755855"/>
                  <a:gd name="connsiteX2" fmla="*/ 849312 w 2332628"/>
                  <a:gd name="connsiteY2" fmla="*/ 1722517 h 1755855"/>
                  <a:gd name="connsiteX3" fmla="*/ 1439862 w 2332628"/>
                  <a:gd name="connsiteY3" fmla="*/ 1579642 h 1755855"/>
                  <a:gd name="connsiteX4" fmla="*/ 1906587 w 2332628"/>
                  <a:gd name="connsiteY4" fmla="*/ 1179592 h 1755855"/>
                  <a:gd name="connsiteX5" fmla="*/ 2201862 w 2332628"/>
                  <a:gd name="connsiteY5" fmla="*/ 560467 h 1755855"/>
                  <a:gd name="connsiteX6" fmla="*/ 2239349 w 2332628"/>
                  <a:gd name="connsiteY6" fmla="*/ 16085 h 1755855"/>
                  <a:gd name="connsiteX7" fmla="*/ 1642189 w 2332628"/>
                  <a:gd name="connsiteY7" fmla="*/ 463955 h 1755855"/>
                  <a:gd name="connsiteX8" fmla="*/ 970384 w 2332628"/>
                  <a:gd name="connsiteY8" fmla="*/ 538600 h 1755855"/>
                  <a:gd name="connsiteX9" fmla="*/ 239712 w 2332628"/>
                  <a:gd name="connsiteY9" fmla="*/ 855742 h 1755855"/>
                  <a:gd name="connsiteX10" fmla="*/ 30162 w 2332628"/>
                  <a:gd name="connsiteY10" fmla="*/ 846217 h 1755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32628" h="1755855">
                    <a:moveTo>
                      <a:pt x="30162" y="846217"/>
                    </a:moveTo>
                    <a:cubicBezTo>
                      <a:pt x="60324" y="933529"/>
                      <a:pt x="284162" y="1233567"/>
                      <a:pt x="420687" y="1379617"/>
                    </a:cubicBezTo>
                    <a:cubicBezTo>
                      <a:pt x="557212" y="1525667"/>
                      <a:pt x="679449" y="1689179"/>
                      <a:pt x="849312" y="1722517"/>
                    </a:cubicBezTo>
                    <a:cubicBezTo>
                      <a:pt x="1019175" y="1755855"/>
                      <a:pt x="1263650" y="1670129"/>
                      <a:pt x="1439862" y="1579642"/>
                    </a:cubicBezTo>
                    <a:cubicBezTo>
                      <a:pt x="1616074" y="1489155"/>
                      <a:pt x="1779587" y="1349455"/>
                      <a:pt x="1906587" y="1179592"/>
                    </a:cubicBezTo>
                    <a:cubicBezTo>
                      <a:pt x="2033587" y="1009729"/>
                      <a:pt x="2146402" y="754385"/>
                      <a:pt x="2201862" y="560467"/>
                    </a:cubicBezTo>
                    <a:cubicBezTo>
                      <a:pt x="2257322" y="366549"/>
                      <a:pt x="2332628" y="32170"/>
                      <a:pt x="2239349" y="16085"/>
                    </a:cubicBezTo>
                    <a:cubicBezTo>
                      <a:pt x="2146070" y="0"/>
                      <a:pt x="1853683" y="376869"/>
                      <a:pt x="1642189" y="463955"/>
                    </a:cubicBezTo>
                    <a:cubicBezTo>
                      <a:pt x="1430695" y="551041"/>
                      <a:pt x="1204130" y="473302"/>
                      <a:pt x="970384" y="538600"/>
                    </a:cubicBezTo>
                    <a:cubicBezTo>
                      <a:pt x="736638" y="603898"/>
                      <a:pt x="396416" y="804472"/>
                      <a:pt x="239712" y="855742"/>
                    </a:cubicBezTo>
                    <a:cubicBezTo>
                      <a:pt x="83008" y="907012"/>
                      <a:pt x="0" y="758905"/>
                      <a:pt x="30162" y="846217"/>
                    </a:cubicBezTo>
                    <a:close/>
                  </a:path>
                </a:pathLst>
              </a:custGeom>
              <a:gradFill flip="none" rotWithShape="1">
                <a:gsLst>
                  <a:gs pos="74000">
                    <a:schemeClr val="bg1">
                      <a:alpha val="11000"/>
                    </a:schemeClr>
                  </a:gs>
                  <a:gs pos="28000">
                    <a:schemeClr val="bg1">
                      <a:alpha val="0"/>
                    </a:schemeClr>
                  </a:gs>
                  <a:gs pos="0">
                    <a:schemeClr val="bg1">
                      <a:alpha val="0"/>
                    </a:schemeClr>
                  </a:gs>
                </a:gsLst>
                <a:lin ang="27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3" name="Oval 26"/>
              <p:cNvSpPr>
                <a:spLocks noChangeAspect="1" noChangeArrowheads="1"/>
              </p:cNvSpPr>
              <p:nvPr/>
            </p:nvSpPr>
            <p:spPr bwMode="auto">
              <a:xfrm rot="8100000">
                <a:off x="6007736" y="4664842"/>
                <a:ext cx="1549340" cy="831452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alpha val="33000"/>
                    </a:schemeClr>
                  </a:gs>
                  <a:gs pos="20000">
                    <a:schemeClr val="bg1">
                      <a:gamma/>
                      <a:shade val="46275"/>
                      <a:invGamma/>
                      <a:alpha val="0"/>
                    </a:schemeClr>
                  </a:gs>
                </a:gsLst>
                <a:lin ang="5400000" scaled="1"/>
              </a:gradFill>
              <a:ln w="3810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74" name="TextBox 73"/>
            <p:cNvSpPr txBox="1">
              <a:spLocks noChangeArrowheads="1"/>
            </p:cNvSpPr>
            <p:nvPr/>
          </p:nvSpPr>
          <p:spPr bwMode="auto">
            <a:xfrm>
              <a:off x="3538529" y="2671700"/>
              <a:ext cx="107157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kumimoji="0" lang="ko-KR" altLang="en-US" sz="2000" b="1" dirty="0" err="1">
                  <a:latin typeface="Arial Black" pitchFamily="34" charset="0"/>
                  <a:ea typeface="맑은 고딕" pitchFamily="50" charset="-127"/>
                </a:rPr>
                <a:t>응전력</a:t>
              </a:r>
              <a:endParaRPr kumimoji="0" lang="en-US" altLang="ko-KR" sz="2000" b="1" dirty="0">
                <a:latin typeface="Arial Black" pitchFamily="34" charset="0"/>
                <a:ea typeface="맑은 고딕" pitchFamily="50" charset="-127"/>
              </a:endParaRPr>
            </a:p>
          </p:txBody>
        </p:sp>
      </p:grpSp>
      <p:grpSp>
        <p:nvGrpSpPr>
          <p:cNvPr id="106" name="그룹 105"/>
          <p:cNvGrpSpPr/>
          <p:nvPr/>
        </p:nvGrpSpPr>
        <p:grpSpPr>
          <a:xfrm>
            <a:off x="2890821" y="4311669"/>
            <a:ext cx="1046163" cy="950912"/>
            <a:chOff x="2890821" y="4311669"/>
            <a:chExt cx="1046163" cy="950912"/>
          </a:xfrm>
        </p:grpSpPr>
        <p:sp>
          <p:nvSpPr>
            <p:cNvPr id="44" name="타원 43"/>
            <p:cNvSpPr/>
            <p:nvPr/>
          </p:nvSpPr>
          <p:spPr>
            <a:xfrm>
              <a:off x="2927334" y="4314844"/>
              <a:ext cx="949325" cy="947737"/>
            </a:xfrm>
            <a:prstGeom prst="ellipse">
              <a:avLst/>
            </a:prstGeom>
            <a:solidFill>
              <a:srgbClr val="70D3EA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solidFill>
                  <a:schemeClr val="bg1"/>
                </a:solidFill>
              </a:endParaRPr>
            </a:p>
          </p:txBody>
        </p:sp>
        <p:grpSp>
          <p:nvGrpSpPr>
            <p:cNvPr id="45" name="그룹 60"/>
            <p:cNvGrpSpPr>
              <a:grpSpLocks/>
            </p:cNvGrpSpPr>
            <p:nvPr/>
          </p:nvGrpSpPr>
          <p:grpSpPr bwMode="auto">
            <a:xfrm>
              <a:off x="2890821" y="4311669"/>
              <a:ext cx="1046163" cy="949325"/>
              <a:chOff x="5075123" y="3442121"/>
              <a:chExt cx="2481953" cy="2249809"/>
            </a:xfrm>
          </p:grpSpPr>
          <p:sp>
            <p:nvSpPr>
              <p:cNvPr id="46" name="타원 45"/>
              <p:cNvSpPr/>
              <p:nvPr/>
            </p:nvSpPr>
            <p:spPr>
              <a:xfrm>
                <a:off x="5159815" y="3442121"/>
                <a:ext cx="2249809" cy="2249809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0"/>
                    </a:schemeClr>
                  </a:gs>
                  <a:gs pos="65000">
                    <a:schemeClr val="bg1">
                      <a:alpha val="0"/>
                    </a:schemeClr>
                  </a:gs>
                  <a:gs pos="74000">
                    <a:schemeClr val="bg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chemeClr val="bg1"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7" name="Oval 26"/>
              <p:cNvSpPr>
                <a:spLocks noChangeAspect="1" noChangeArrowheads="1"/>
              </p:cNvSpPr>
              <p:nvPr/>
            </p:nvSpPr>
            <p:spPr bwMode="auto">
              <a:xfrm rot="18900000">
                <a:off x="5075123" y="3761909"/>
                <a:ext cx="1551691" cy="831452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alpha val="33000"/>
                    </a:schemeClr>
                  </a:gs>
                  <a:gs pos="100000">
                    <a:schemeClr val="bg1">
                      <a:gamma/>
                      <a:shade val="46275"/>
                      <a:invGamma/>
                      <a:alpha val="0"/>
                    </a:schemeClr>
                  </a:gs>
                </a:gsLst>
                <a:lin ang="5400000" scaled="1"/>
              </a:gradFill>
              <a:ln w="3810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48" name="Oval 28"/>
              <p:cNvSpPr>
                <a:spLocks noChangeArrowheads="1"/>
              </p:cNvSpPr>
              <p:nvPr/>
            </p:nvSpPr>
            <p:spPr bwMode="auto">
              <a:xfrm flipH="1">
                <a:off x="5386741" y="3670248"/>
                <a:ext cx="713227" cy="639276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alpha val="64998"/>
                    </a:schemeClr>
                  </a:gs>
                  <a:gs pos="100000">
                    <a:srgbClr val="67ABF5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kumimoji="0" lang="ko-KR" altLang="en-US" dirty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49" name="자유형 48"/>
              <p:cNvSpPr/>
              <p:nvPr/>
            </p:nvSpPr>
            <p:spPr>
              <a:xfrm rot="5398342">
                <a:off x="5955277" y="3558568"/>
                <a:ext cx="1424934" cy="1382488"/>
              </a:xfrm>
              <a:custGeom>
                <a:avLst/>
                <a:gdLst>
                  <a:gd name="connsiteX0" fmla="*/ 0 w 1800225"/>
                  <a:gd name="connsiteY0" fmla="*/ 1285875 h 1409700"/>
                  <a:gd name="connsiteX1" fmla="*/ 723900 w 1800225"/>
                  <a:gd name="connsiteY1" fmla="*/ 1409700 h 1409700"/>
                  <a:gd name="connsiteX2" fmla="*/ 1800225 w 1800225"/>
                  <a:gd name="connsiteY2" fmla="*/ 428625 h 1409700"/>
                  <a:gd name="connsiteX3" fmla="*/ 1323975 w 1800225"/>
                  <a:gd name="connsiteY3" fmla="*/ 0 h 1409700"/>
                  <a:gd name="connsiteX4" fmla="*/ 342900 w 1800225"/>
                  <a:gd name="connsiteY4" fmla="*/ 419100 h 1409700"/>
                  <a:gd name="connsiteX5" fmla="*/ 0 w 1800225"/>
                  <a:gd name="connsiteY5" fmla="*/ 1285875 h 1409700"/>
                  <a:gd name="connsiteX0" fmla="*/ 63500 w 1863725"/>
                  <a:gd name="connsiteY0" fmla="*/ 1287462 h 1411287"/>
                  <a:gd name="connsiteX1" fmla="*/ 787400 w 1863725"/>
                  <a:gd name="connsiteY1" fmla="*/ 1411287 h 1411287"/>
                  <a:gd name="connsiteX2" fmla="*/ 1863725 w 1863725"/>
                  <a:gd name="connsiteY2" fmla="*/ 430212 h 1411287"/>
                  <a:gd name="connsiteX3" fmla="*/ 1387475 w 1863725"/>
                  <a:gd name="connsiteY3" fmla="*/ 1587 h 1411287"/>
                  <a:gd name="connsiteX4" fmla="*/ 406400 w 1863725"/>
                  <a:gd name="connsiteY4" fmla="*/ 420687 h 1411287"/>
                  <a:gd name="connsiteX5" fmla="*/ 63500 w 1863725"/>
                  <a:gd name="connsiteY5" fmla="*/ 1287462 h 1411287"/>
                  <a:gd name="connsiteX0" fmla="*/ 63500 w 1963738"/>
                  <a:gd name="connsiteY0" fmla="*/ 1287462 h 1411287"/>
                  <a:gd name="connsiteX1" fmla="*/ 787400 w 1963738"/>
                  <a:gd name="connsiteY1" fmla="*/ 1411287 h 1411287"/>
                  <a:gd name="connsiteX2" fmla="*/ 1863725 w 1963738"/>
                  <a:gd name="connsiteY2" fmla="*/ 430212 h 1411287"/>
                  <a:gd name="connsiteX3" fmla="*/ 1387475 w 1963738"/>
                  <a:gd name="connsiteY3" fmla="*/ 1587 h 1411287"/>
                  <a:gd name="connsiteX4" fmla="*/ 406400 w 1963738"/>
                  <a:gd name="connsiteY4" fmla="*/ 420687 h 1411287"/>
                  <a:gd name="connsiteX5" fmla="*/ 63500 w 1963738"/>
                  <a:gd name="connsiteY5" fmla="*/ 1287462 h 1411287"/>
                  <a:gd name="connsiteX0" fmla="*/ 63500 w 1963738"/>
                  <a:gd name="connsiteY0" fmla="*/ 1287462 h 1554162"/>
                  <a:gd name="connsiteX1" fmla="*/ 787400 w 1963738"/>
                  <a:gd name="connsiteY1" fmla="*/ 1411287 h 1554162"/>
                  <a:gd name="connsiteX2" fmla="*/ 1863725 w 1963738"/>
                  <a:gd name="connsiteY2" fmla="*/ 430212 h 1554162"/>
                  <a:gd name="connsiteX3" fmla="*/ 1387475 w 1963738"/>
                  <a:gd name="connsiteY3" fmla="*/ 1587 h 1554162"/>
                  <a:gd name="connsiteX4" fmla="*/ 406400 w 1963738"/>
                  <a:gd name="connsiteY4" fmla="*/ 420687 h 1554162"/>
                  <a:gd name="connsiteX5" fmla="*/ 63500 w 1963738"/>
                  <a:gd name="connsiteY5" fmla="*/ 1287462 h 1554162"/>
                  <a:gd name="connsiteX0" fmla="*/ 63500 w 1963738"/>
                  <a:gd name="connsiteY0" fmla="*/ 1287462 h 1554162"/>
                  <a:gd name="connsiteX1" fmla="*/ 787400 w 1963738"/>
                  <a:gd name="connsiteY1" fmla="*/ 1411287 h 1554162"/>
                  <a:gd name="connsiteX2" fmla="*/ 1863725 w 1963738"/>
                  <a:gd name="connsiteY2" fmla="*/ 430212 h 1554162"/>
                  <a:gd name="connsiteX3" fmla="*/ 1387475 w 1963738"/>
                  <a:gd name="connsiteY3" fmla="*/ 1587 h 1554162"/>
                  <a:gd name="connsiteX4" fmla="*/ 406400 w 1963738"/>
                  <a:gd name="connsiteY4" fmla="*/ 420687 h 1554162"/>
                  <a:gd name="connsiteX5" fmla="*/ 63500 w 1963738"/>
                  <a:gd name="connsiteY5" fmla="*/ 1287462 h 1554162"/>
                  <a:gd name="connsiteX0" fmla="*/ 63500 w 1963738"/>
                  <a:gd name="connsiteY0" fmla="*/ 1287462 h 1554162"/>
                  <a:gd name="connsiteX1" fmla="*/ 787400 w 1963738"/>
                  <a:gd name="connsiteY1" fmla="*/ 1411287 h 1554162"/>
                  <a:gd name="connsiteX2" fmla="*/ 1863725 w 1963738"/>
                  <a:gd name="connsiteY2" fmla="*/ 430212 h 1554162"/>
                  <a:gd name="connsiteX3" fmla="*/ 1387475 w 1963738"/>
                  <a:gd name="connsiteY3" fmla="*/ 1587 h 1554162"/>
                  <a:gd name="connsiteX4" fmla="*/ 406400 w 1963738"/>
                  <a:gd name="connsiteY4" fmla="*/ 420687 h 1554162"/>
                  <a:gd name="connsiteX5" fmla="*/ 63500 w 1963738"/>
                  <a:gd name="connsiteY5" fmla="*/ 1287462 h 1554162"/>
                  <a:gd name="connsiteX0" fmla="*/ 41717 w 1963737"/>
                  <a:gd name="connsiteY0" fmla="*/ 1287462 h 1689794"/>
                  <a:gd name="connsiteX1" fmla="*/ 634920 w 1963737"/>
                  <a:gd name="connsiteY1" fmla="*/ 1546919 h 1689794"/>
                  <a:gd name="connsiteX2" fmla="*/ 1841942 w 1963737"/>
                  <a:gd name="connsiteY2" fmla="*/ 430212 h 1689794"/>
                  <a:gd name="connsiteX3" fmla="*/ 1365692 w 1963737"/>
                  <a:gd name="connsiteY3" fmla="*/ 1587 h 1689794"/>
                  <a:gd name="connsiteX4" fmla="*/ 384617 w 1963737"/>
                  <a:gd name="connsiteY4" fmla="*/ 420687 h 1689794"/>
                  <a:gd name="connsiteX5" fmla="*/ 41717 w 1963737"/>
                  <a:gd name="connsiteY5" fmla="*/ 1287462 h 1689794"/>
                  <a:gd name="connsiteX0" fmla="*/ 41717 w 1860992"/>
                  <a:gd name="connsiteY0" fmla="*/ 1287462 h 1689794"/>
                  <a:gd name="connsiteX1" fmla="*/ 634920 w 1860992"/>
                  <a:gd name="connsiteY1" fmla="*/ 1546919 h 1689794"/>
                  <a:gd name="connsiteX2" fmla="*/ 1479991 w 1860992"/>
                  <a:gd name="connsiteY2" fmla="*/ 896937 h 1689794"/>
                  <a:gd name="connsiteX3" fmla="*/ 1841942 w 1860992"/>
                  <a:gd name="connsiteY3" fmla="*/ 430212 h 1689794"/>
                  <a:gd name="connsiteX4" fmla="*/ 1365692 w 1860992"/>
                  <a:gd name="connsiteY4" fmla="*/ 1587 h 1689794"/>
                  <a:gd name="connsiteX5" fmla="*/ 384617 w 1860992"/>
                  <a:gd name="connsiteY5" fmla="*/ 420687 h 1689794"/>
                  <a:gd name="connsiteX6" fmla="*/ 41717 w 1860992"/>
                  <a:gd name="connsiteY6" fmla="*/ 1287462 h 1689794"/>
                  <a:gd name="connsiteX0" fmla="*/ 41717 w 1843724"/>
                  <a:gd name="connsiteY0" fmla="*/ 1287462 h 1689794"/>
                  <a:gd name="connsiteX1" fmla="*/ 634920 w 1843724"/>
                  <a:gd name="connsiteY1" fmla="*/ 1546919 h 1689794"/>
                  <a:gd name="connsiteX2" fmla="*/ 1355000 w 1843724"/>
                  <a:gd name="connsiteY2" fmla="*/ 466799 h 1689794"/>
                  <a:gd name="connsiteX3" fmla="*/ 1841942 w 1843724"/>
                  <a:gd name="connsiteY3" fmla="*/ 430212 h 1689794"/>
                  <a:gd name="connsiteX4" fmla="*/ 1365692 w 1843724"/>
                  <a:gd name="connsiteY4" fmla="*/ 1587 h 1689794"/>
                  <a:gd name="connsiteX5" fmla="*/ 384617 w 1843724"/>
                  <a:gd name="connsiteY5" fmla="*/ 420687 h 1689794"/>
                  <a:gd name="connsiteX6" fmla="*/ 41717 w 1843724"/>
                  <a:gd name="connsiteY6" fmla="*/ 1287462 h 1689794"/>
                  <a:gd name="connsiteX0" fmla="*/ 41717 w 1843724"/>
                  <a:gd name="connsiteY0" fmla="*/ 1287462 h 1689794"/>
                  <a:gd name="connsiteX1" fmla="*/ 634920 w 1843724"/>
                  <a:gd name="connsiteY1" fmla="*/ 1546919 h 1689794"/>
                  <a:gd name="connsiteX2" fmla="*/ 1355000 w 1843724"/>
                  <a:gd name="connsiteY2" fmla="*/ 466799 h 1689794"/>
                  <a:gd name="connsiteX3" fmla="*/ 1841942 w 1843724"/>
                  <a:gd name="connsiteY3" fmla="*/ 430212 h 1689794"/>
                  <a:gd name="connsiteX4" fmla="*/ 1365692 w 1843724"/>
                  <a:gd name="connsiteY4" fmla="*/ 1587 h 1689794"/>
                  <a:gd name="connsiteX5" fmla="*/ 384617 w 1843724"/>
                  <a:gd name="connsiteY5" fmla="*/ 420687 h 1689794"/>
                  <a:gd name="connsiteX6" fmla="*/ 41717 w 1843724"/>
                  <a:gd name="connsiteY6" fmla="*/ 1287462 h 1689794"/>
                  <a:gd name="connsiteX0" fmla="*/ 41717 w 1855725"/>
                  <a:gd name="connsiteY0" fmla="*/ 1287462 h 1689794"/>
                  <a:gd name="connsiteX1" fmla="*/ 634920 w 1855725"/>
                  <a:gd name="connsiteY1" fmla="*/ 1546919 h 1689794"/>
                  <a:gd name="connsiteX2" fmla="*/ 1282992 w 1855725"/>
                  <a:gd name="connsiteY2" fmla="*/ 322783 h 1689794"/>
                  <a:gd name="connsiteX3" fmla="*/ 1841942 w 1855725"/>
                  <a:gd name="connsiteY3" fmla="*/ 430212 h 1689794"/>
                  <a:gd name="connsiteX4" fmla="*/ 1365692 w 1855725"/>
                  <a:gd name="connsiteY4" fmla="*/ 1587 h 1689794"/>
                  <a:gd name="connsiteX5" fmla="*/ 384617 w 1855725"/>
                  <a:gd name="connsiteY5" fmla="*/ 420687 h 1689794"/>
                  <a:gd name="connsiteX6" fmla="*/ 41717 w 1855725"/>
                  <a:gd name="connsiteY6" fmla="*/ 1287462 h 1689794"/>
                  <a:gd name="connsiteX0" fmla="*/ 41717 w 1876164"/>
                  <a:gd name="connsiteY0" fmla="*/ 1287462 h 1689794"/>
                  <a:gd name="connsiteX1" fmla="*/ 634920 w 1876164"/>
                  <a:gd name="connsiteY1" fmla="*/ 1546919 h 1689794"/>
                  <a:gd name="connsiteX2" fmla="*/ 1571024 w 1876164"/>
                  <a:gd name="connsiteY2" fmla="*/ 538807 h 1689794"/>
                  <a:gd name="connsiteX3" fmla="*/ 1841942 w 1876164"/>
                  <a:gd name="connsiteY3" fmla="*/ 430212 h 1689794"/>
                  <a:gd name="connsiteX4" fmla="*/ 1365692 w 1876164"/>
                  <a:gd name="connsiteY4" fmla="*/ 1587 h 1689794"/>
                  <a:gd name="connsiteX5" fmla="*/ 384617 w 1876164"/>
                  <a:gd name="connsiteY5" fmla="*/ 420687 h 1689794"/>
                  <a:gd name="connsiteX6" fmla="*/ 41717 w 1876164"/>
                  <a:gd name="connsiteY6" fmla="*/ 1287462 h 1689794"/>
                  <a:gd name="connsiteX0" fmla="*/ 53718 w 1888165"/>
                  <a:gd name="connsiteY0" fmla="*/ 1287462 h 1761802"/>
                  <a:gd name="connsiteX1" fmla="*/ 718928 w 1888165"/>
                  <a:gd name="connsiteY1" fmla="*/ 1618927 h 1761802"/>
                  <a:gd name="connsiteX2" fmla="*/ 1583025 w 1888165"/>
                  <a:gd name="connsiteY2" fmla="*/ 538807 h 1761802"/>
                  <a:gd name="connsiteX3" fmla="*/ 1853943 w 1888165"/>
                  <a:gd name="connsiteY3" fmla="*/ 430212 h 1761802"/>
                  <a:gd name="connsiteX4" fmla="*/ 1377693 w 1888165"/>
                  <a:gd name="connsiteY4" fmla="*/ 1587 h 1761802"/>
                  <a:gd name="connsiteX5" fmla="*/ 396618 w 1888165"/>
                  <a:gd name="connsiteY5" fmla="*/ 420687 h 1761802"/>
                  <a:gd name="connsiteX6" fmla="*/ 53718 w 1888165"/>
                  <a:gd name="connsiteY6" fmla="*/ 1287462 h 1761802"/>
                  <a:gd name="connsiteX0" fmla="*/ 53718 w 1888165"/>
                  <a:gd name="connsiteY0" fmla="*/ 1287462 h 1761802"/>
                  <a:gd name="connsiteX1" fmla="*/ 718928 w 1888165"/>
                  <a:gd name="connsiteY1" fmla="*/ 1618927 h 1761802"/>
                  <a:gd name="connsiteX2" fmla="*/ 1583025 w 1888165"/>
                  <a:gd name="connsiteY2" fmla="*/ 538807 h 1761802"/>
                  <a:gd name="connsiteX3" fmla="*/ 1853943 w 1888165"/>
                  <a:gd name="connsiteY3" fmla="*/ 430212 h 1761802"/>
                  <a:gd name="connsiteX4" fmla="*/ 1377693 w 1888165"/>
                  <a:gd name="connsiteY4" fmla="*/ 1587 h 1761802"/>
                  <a:gd name="connsiteX5" fmla="*/ 396618 w 1888165"/>
                  <a:gd name="connsiteY5" fmla="*/ 420687 h 1761802"/>
                  <a:gd name="connsiteX6" fmla="*/ 53718 w 1888165"/>
                  <a:gd name="connsiteY6" fmla="*/ 1287462 h 1761802"/>
                  <a:gd name="connsiteX0" fmla="*/ 53718 w 1888165"/>
                  <a:gd name="connsiteY0" fmla="*/ 1287462 h 1706006"/>
                  <a:gd name="connsiteX1" fmla="*/ 718928 w 1888165"/>
                  <a:gd name="connsiteY1" fmla="*/ 1618927 h 1706006"/>
                  <a:gd name="connsiteX2" fmla="*/ 1583025 w 1888165"/>
                  <a:gd name="connsiteY2" fmla="*/ 538807 h 1706006"/>
                  <a:gd name="connsiteX3" fmla="*/ 1853943 w 1888165"/>
                  <a:gd name="connsiteY3" fmla="*/ 430212 h 1706006"/>
                  <a:gd name="connsiteX4" fmla="*/ 1377693 w 1888165"/>
                  <a:gd name="connsiteY4" fmla="*/ 1587 h 1706006"/>
                  <a:gd name="connsiteX5" fmla="*/ 396618 w 1888165"/>
                  <a:gd name="connsiteY5" fmla="*/ 420687 h 1706006"/>
                  <a:gd name="connsiteX6" fmla="*/ 53718 w 1888165"/>
                  <a:gd name="connsiteY6" fmla="*/ 1287462 h 1706006"/>
                  <a:gd name="connsiteX0" fmla="*/ 53718 w 1888165"/>
                  <a:gd name="connsiteY0" fmla="*/ 1287462 h 1618927"/>
                  <a:gd name="connsiteX1" fmla="*/ 718928 w 1888165"/>
                  <a:gd name="connsiteY1" fmla="*/ 1618927 h 1618927"/>
                  <a:gd name="connsiteX2" fmla="*/ 1583025 w 1888165"/>
                  <a:gd name="connsiteY2" fmla="*/ 538807 h 1618927"/>
                  <a:gd name="connsiteX3" fmla="*/ 1853943 w 1888165"/>
                  <a:gd name="connsiteY3" fmla="*/ 430212 h 1618927"/>
                  <a:gd name="connsiteX4" fmla="*/ 1377693 w 1888165"/>
                  <a:gd name="connsiteY4" fmla="*/ 1587 h 1618927"/>
                  <a:gd name="connsiteX5" fmla="*/ 396618 w 1888165"/>
                  <a:gd name="connsiteY5" fmla="*/ 420687 h 1618927"/>
                  <a:gd name="connsiteX6" fmla="*/ 53718 w 1888165"/>
                  <a:gd name="connsiteY6" fmla="*/ 1287462 h 1618927"/>
                  <a:gd name="connsiteX0" fmla="*/ 5223 w 1839670"/>
                  <a:gd name="connsiteY0" fmla="*/ 1287462 h 1780287"/>
                  <a:gd name="connsiteX1" fmla="*/ 379464 w 1839670"/>
                  <a:gd name="connsiteY1" fmla="*/ 1506969 h 1780287"/>
                  <a:gd name="connsiteX2" fmla="*/ 670433 w 1839670"/>
                  <a:gd name="connsiteY2" fmla="*/ 1618927 h 1780287"/>
                  <a:gd name="connsiteX3" fmla="*/ 1534530 w 1839670"/>
                  <a:gd name="connsiteY3" fmla="*/ 538807 h 1780287"/>
                  <a:gd name="connsiteX4" fmla="*/ 1805448 w 1839670"/>
                  <a:gd name="connsiteY4" fmla="*/ 430212 h 1780287"/>
                  <a:gd name="connsiteX5" fmla="*/ 1329198 w 1839670"/>
                  <a:gd name="connsiteY5" fmla="*/ 1587 h 1780287"/>
                  <a:gd name="connsiteX6" fmla="*/ 348123 w 1839670"/>
                  <a:gd name="connsiteY6" fmla="*/ 420687 h 1780287"/>
                  <a:gd name="connsiteX7" fmla="*/ 5223 w 1839670"/>
                  <a:gd name="connsiteY7" fmla="*/ 1287462 h 1780287"/>
                  <a:gd name="connsiteX0" fmla="*/ 500 w 1834947"/>
                  <a:gd name="connsiteY0" fmla="*/ 1287462 h 1780287"/>
                  <a:gd name="connsiteX1" fmla="*/ 346402 w 1834947"/>
                  <a:gd name="connsiteY1" fmla="*/ 1405350 h 1780287"/>
                  <a:gd name="connsiteX2" fmla="*/ 665710 w 1834947"/>
                  <a:gd name="connsiteY2" fmla="*/ 1618927 h 1780287"/>
                  <a:gd name="connsiteX3" fmla="*/ 1529807 w 1834947"/>
                  <a:gd name="connsiteY3" fmla="*/ 538807 h 1780287"/>
                  <a:gd name="connsiteX4" fmla="*/ 1800725 w 1834947"/>
                  <a:gd name="connsiteY4" fmla="*/ 430212 h 1780287"/>
                  <a:gd name="connsiteX5" fmla="*/ 1324475 w 1834947"/>
                  <a:gd name="connsiteY5" fmla="*/ 1587 h 1780287"/>
                  <a:gd name="connsiteX6" fmla="*/ 343400 w 1834947"/>
                  <a:gd name="connsiteY6" fmla="*/ 420687 h 1780287"/>
                  <a:gd name="connsiteX7" fmla="*/ 500 w 1834947"/>
                  <a:gd name="connsiteY7" fmla="*/ 1287462 h 1780287"/>
                  <a:gd name="connsiteX0" fmla="*/ 500 w 1834947"/>
                  <a:gd name="connsiteY0" fmla="*/ 1287462 h 1780287"/>
                  <a:gd name="connsiteX1" fmla="*/ 346402 w 1834947"/>
                  <a:gd name="connsiteY1" fmla="*/ 1405350 h 1780287"/>
                  <a:gd name="connsiteX2" fmla="*/ 665710 w 1834947"/>
                  <a:gd name="connsiteY2" fmla="*/ 1618927 h 1780287"/>
                  <a:gd name="connsiteX3" fmla="*/ 1529807 w 1834947"/>
                  <a:gd name="connsiteY3" fmla="*/ 538807 h 1780287"/>
                  <a:gd name="connsiteX4" fmla="*/ 1800725 w 1834947"/>
                  <a:gd name="connsiteY4" fmla="*/ 430212 h 1780287"/>
                  <a:gd name="connsiteX5" fmla="*/ 1324475 w 1834947"/>
                  <a:gd name="connsiteY5" fmla="*/ 1587 h 1780287"/>
                  <a:gd name="connsiteX6" fmla="*/ 343400 w 1834947"/>
                  <a:gd name="connsiteY6" fmla="*/ 420687 h 1780287"/>
                  <a:gd name="connsiteX7" fmla="*/ 500 w 1834947"/>
                  <a:gd name="connsiteY7" fmla="*/ 1287462 h 1780287"/>
                  <a:gd name="connsiteX0" fmla="*/ 500 w 1834947"/>
                  <a:gd name="connsiteY0" fmla="*/ 1287462 h 1780287"/>
                  <a:gd name="connsiteX1" fmla="*/ 346402 w 1834947"/>
                  <a:gd name="connsiteY1" fmla="*/ 1405350 h 1780287"/>
                  <a:gd name="connsiteX2" fmla="*/ 665710 w 1834947"/>
                  <a:gd name="connsiteY2" fmla="*/ 1618927 h 1780287"/>
                  <a:gd name="connsiteX3" fmla="*/ 1529807 w 1834947"/>
                  <a:gd name="connsiteY3" fmla="*/ 538807 h 1780287"/>
                  <a:gd name="connsiteX4" fmla="*/ 1800725 w 1834947"/>
                  <a:gd name="connsiteY4" fmla="*/ 430212 h 1780287"/>
                  <a:gd name="connsiteX5" fmla="*/ 1324475 w 1834947"/>
                  <a:gd name="connsiteY5" fmla="*/ 1587 h 1780287"/>
                  <a:gd name="connsiteX6" fmla="*/ 343400 w 1834947"/>
                  <a:gd name="connsiteY6" fmla="*/ 420687 h 1780287"/>
                  <a:gd name="connsiteX7" fmla="*/ 500 w 1834947"/>
                  <a:gd name="connsiteY7" fmla="*/ 1287462 h 1780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34947" h="1780287">
                    <a:moveTo>
                      <a:pt x="500" y="1287462"/>
                    </a:moveTo>
                    <a:cubicBezTo>
                      <a:pt x="1000" y="1451572"/>
                      <a:pt x="235534" y="1350106"/>
                      <a:pt x="346402" y="1405350"/>
                    </a:cubicBezTo>
                    <a:cubicBezTo>
                      <a:pt x="457270" y="1460594"/>
                      <a:pt x="473199" y="1780287"/>
                      <a:pt x="665710" y="1618927"/>
                    </a:cubicBezTo>
                    <a:cubicBezTo>
                      <a:pt x="905422" y="1553840"/>
                      <a:pt x="1238695" y="627021"/>
                      <a:pt x="1529807" y="538807"/>
                    </a:cubicBezTo>
                    <a:cubicBezTo>
                      <a:pt x="1820919" y="450593"/>
                      <a:pt x="1834947" y="519749"/>
                      <a:pt x="1800725" y="430212"/>
                    </a:cubicBezTo>
                    <a:cubicBezTo>
                      <a:pt x="1766503" y="340675"/>
                      <a:pt x="1567362" y="3174"/>
                      <a:pt x="1324475" y="1587"/>
                    </a:cubicBezTo>
                    <a:cubicBezTo>
                      <a:pt x="1081588" y="0"/>
                      <a:pt x="564063" y="206375"/>
                      <a:pt x="343400" y="420687"/>
                    </a:cubicBezTo>
                    <a:cubicBezTo>
                      <a:pt x="122738" y="635000"/>
                      <a:pt x="0" y="1123352"/>
                      <a:pt x="500" y="1287462"/>
                    </a:cubicBezTo>
                    <a:close/>
                  </a:path>
                </a:pathLst>
              </a:custGeom>
              <a:gradFill flip="none" rotWithShape="1">
                <a:gsLst>
                  <a:gs pos="74000">
                    <a:schemeClr val="bg1">
                      <a:alpha val="19000"/>
                    </a:schemeClr>
                  </a:gs>
                  <a:gs pos="50000">
                    <a:schemeClr val="bg1">
                      <a:alpha val="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0" name="자유형 49"/>
              <p:cNvSpPr/>
              <p:nvPr/>
            </p:nvSpPr>
            <p:spPr>
              <a:xfrm rot="5839189">
                <a:off x="4992668" y="4233137"/>
                <a:ext cx="1574505" cy="1185188"/>
              </a:xfrm>
              <a:custGeom>
                <a:avLst/>
                <a:gdLst>
                  <a:gd name="connsiteX0" fmla="*/ 0 w 2171700"/>
                  <a:gd name="connsiteY0" fmla="*/ 1038225 h 1914525"/>
                  <a:gd name="connsiteX1" fmla="*/ 390525 w 2171700"/>
                  <a:gd name="connsiteY1" fmla="*/ 1571625 h 1914525"/>
                  <a:gd name="connsiteX2" fmla="*/ 819150 w 2171700"/>
                  <a:gd name="connsiteY2" fmla="*/ 1914525 h 1914525"/>
                  <a:gd name="connsiteX3" fmla="*/ 1409700 w 2171700"/>
                  <a:gd name="connsiteY3" fmla="*/ 1771650 h 1914525"/>
                  <a:gd name="connsiteX4" fmla="*/ 1876425 w 2171700"/>
                  <a:gd name="connsiteY4" fmla="*/ 1371600 h 1914525"/>
                  <a:gd name="connsiteX5" fmla="*/ 2171700 w 2171700"/>
                  <a:gd name="connsiteY5" fmla="*/ 752475 h 1914525"/>
                  <a:gd name="connsiteX6" fmla="*/ 2105025 w 2171700"/>
                  <a:gd name="connsiteY6" fmla="*/ 0 h 1914525"/>
                  <a:gd name="connsiteX7" fmla="*/ 1990725 w 2171700"/>
                  <a:gd name="connsiteY7" fmla="*/ 209550 h 1914525"/>
                  <a:gd name="connsiteX8" fmla="*/ 1733550 w 2171700"/>
                  <a:gd name="connsiteY8" fmla="*/ 514350 h 1914525"/>
                  <a:gd name="connsiteX9" fmla="*/ 1428750 w 2171700"/>
                  <a:gd name="connsiteY9" fmla="*/ 533400 h 1914525"/>
                  <a:gd name="connsiteX10" fmla="*/ 790575 w 2171700"/>
                  <a:gd name="connsiteY10" fmla="*/ 942975 h 1914525"/>
                  <a:gd name="connsiteX11" fmla="*/ 209550 w 2171700"/>
                  <a:gd name="connsiteY11" fmla="*/ 1047750 h 1914525"/>
                  <a:gd name="connsiteX12" fmla="*/ 0 w 2171700"/>
                  <a:gd name="connsiteY12" fmla="*/ 1038225 h 1914525"/>
                  <a:gd name="connsiteX0" fmla="*/ 30162 w 2201862"/>
                  <a:gd name="connsiteY0" fmla="*/ 1038225 h 1914525"/>
                  <a:gd name="connsiteX1" fmla="*/ 420687 w 2201862"/>
                  <a:gd name="connsiteY1" fmla="*/ 1571625 h 1914525"/>
                  <a:gd name="connsiteX2" fmla="*/ 849312 w 2201862"/>
                  <a:gd name="connsiteY2" fmla="*/ 1914525 h 1914525"/>
                  <a:gd name="connsiteX3" fmla="*/ 1439862 w 2201862"/>
                  <a:gd name="connsiteY3" fmla="*/ 1771650 h 1914525"/>
                  <a:gd name="connsiteX4" fmla="*/ 1906587 w 2201862"/>
                  <a:gd name="connsiteY4" fmla="*/ 1371600 h 1914525"/>
                  <a:gd name="connsiteX5" fmla="*/ 2201862 w 2201862"/>
                  <a:gd name="connsiteY5" fmla="*/ 752475 h 1914525"/>
                  <a:gd name="connsiteX6" fmla="*/ 2135187 w 2201862"/>
                  <a:gd name="connsiteY6" fmla="*/ 0 h 1914525"/>
                  <a:gd name="connsiteX7" fmla="*/ 2020887 w 2201862"/>
                  <a:gd name="connsiteY7" fmla="*/ 209550 h 1914525"/>
                  <a:gd name="connsiteX8" fmla="*/ 1763712 w 2201862"/>
                  <a:gd name="connsiteY8" fmla="*/ 514350 h 1914525"/>
                  <a:gd name="connsiteX9" fmla="*/ 1458912 w 2201862"/>
                  <a:gd name="connsiteY9" fmla="*/ 533400 h 1914525"/>
                  <a:gd name="connsiteX10" fmla="*/ 820737 w 2201862"/>
                  <a:gd name="connsiteY10" fmla="*/ 942975 h 1914525"/>
                  <a:gd name="connsiteX11" fmla="*/ 239712 w 2201862"/>
                  <a:gd name="connsiteY11" fmla="*/ 1047750 h 1914525"/>
                  <a:gd name="connsiteX12" fmla="*/ 30162 w 2201862"/>
                  <a:gd name="connsiteY12" fmla="*/ 1038225 h 1914525"/>
                  <a:gd name="connsiteX0" fmla="*/ 30162 w 2201862"/>
                  <a:gd name="connsiteY0" fmla="*/ 1038225 h 1914525"/>
                  <a:gd name="connsiteX1" fmla="*/ 420687 w 2201862"/>
                  <a:gd name="connsiteY1" fmla="*/ 1571625 h 1914525"/>
                  <a:gd name="connsiteX2" fmla="*/ 849312 w 2201862"/>
                  <a:gd name="connsiteY2" fmla="*/ 1914525 h 1914525"/>
                  <a:gd name="connsiteX3" fmla="*/ 1439862 w 2201862"/>
                  <a:gd name="connsiteY3" fmla="*/ 1771650 h 1914525"/>
                  <a:gd name="connsiteX4" fmla="*/ 1906587 w 2201862"/>
                  <a:gd name="connsiteY4" fmla="*/ 1371600 h 1914525"/>
                  <a:gd name="connsiteX5" fmla="*/ 2201862 w 2201862"/>
                  <a:gd name="connsiteY5" fmla="*/ 752475 h 1914525"/>
                  <a:gd name="connsiteX6" fmla="*/ 2135187 w 2201862"/>
                  <a:gd name="connsiteY6" fmla="*/ 0 h 1914525"/>
                  <a:gd name="connsiteX7" fmla="*/ 2020887 w 2201862"/>
                  <a:gd name="connsiteY7" fmla="*/ 209550 h 1914525"/>
                  <a:gd name="connsiteX8" fmla="*/ 1763712 w 2201862"/>
                  <a:gd name="connsiteY8" fmla="*/ 514350 h 1914525"/>
                  <a:gd name="connsiteX9" fmla="*/ 1458912 w 2201862"/>
                  <a:gd name="connsiteY9" fmla="*/ 533400 h 1914525"/>
                  <a:gd name="connsiteX10" fmla="*/ 820737 w 2201862"/>
                  <a:gd name="connsiteY10" fmla="*/ 942975 h 1914525"/>
                  <a:gd name="connsiteX11" fmla="*/ 239712 w 2201862"/>
                  <a:gd name="connsiteY11" fmla="*/ 1047750 h 1914525"/>
                  <a:gd name="connsiteX12" fmla="*/ 30162 w 2201862"/>
                  <a:gd name="connsiteY12" fmla="*/ 1038225 h 1914525"/>
                  <a:gd name="connsiteX0" fmla="*/ 30162 w 2201862"/>
                  <a:gd name="connsiteY0" fmla="*/ 1038225 h 1914525"/>
                  <a:gd name="connsiteX1" fmla="*/ 420687 w 2201862"/>
                  <a:gd name="connsiteY1" fmla="*/ 1571625 h 1914525"/>
                  <a:gd name="connsiteX2" fmla="*/ 849312 w 2201862"/>
                  <a:gd name="connsiteY2" fmla="*/ 1914525 h 1914525"/>
                  <a:gd name="connsiteX3" fmla="*/ 1439862 w 2201862"/>
                  <a:gd name="connsiteY3" fmla="*/ 1771650 h 1914525"/>
                  <a:gd name="connsiteX4" fmla="*/ 1906587 w 2201862"/>
                  <a:gd name="connsiteY4" fmla="*/ 1371600 h 1914525"/>
                  <a:gd name="connsiteX5" fmla="*/ 2201862 w 2201862"/>
                  <a:gd name="connsiteY5" fmla="*/ 752475 h 1914525"/>
                  <a:gd name="connsiteX6" fmla="*/ 2135187 w 2201862"/>
                  <a:gd name="connsiteY6" fmla="*/ 0 h 1914525"/>
                  <a:gd name="connsiteX7" fmla="*/ 2020887 w 2201862"/>
                  <a:gd name="connsiteY7" fmla="*/ 209550 h 1914525"/>
                  <a:gd name="connsiteX8" fmla="*/ 1763712 w 2201862"/>
                  <a:gd name="connsiteY8" fmla="*/ 514350 h 1914525"/>
                  <a:gd name="connsiteX9" fmla="*/ 1458912 w 2201862"/>
                  <a:gd name="connsiteY9" fmla="*/ 533400 h 1914525"/>
                  <a:gd name="connsiteX10" fmla="*/ 820737 w 2201862"/>
                  <a:gd name="connsiteY10" fmla="*/ 942975 h 1914525"/>
                  <a:gd name="connsiteX11" fmla="*/ 239712 w 2201862"/>
                  <a:gd name="connsiteY11" fmla="*/ 1047750 h 1914525"/>
                  <a:gd name="connsiteX12" fmla="*/ 30162 w 2201862"/>
                  <a:gd name="connsiteY12" fmla="*/ 1038225 h 1914525"/>
                  <a:gd name="connsiteX0" fmla="*/ 30162 w 2201862"/>
                  <a:gd name="connsiteY0" fmla="*/ 1038225 h 1914525"/>
                  <a:gd name="connsiteX1" fmla="*/ 420687 w 2201862"/>
                  <a:gd name="connsiteY1" fmla="*/ 1571625 h 1914525"/>
                  <a:gd name="connsiteX2" fmla="*/ 849312 w 2201862"/>
                  <a:gd name="connsiteY2" fmla="*/ 1914525 h 1914525"/>
                  <a:gd name="connsiteX3" fmla="*/ 1439862 w 2201862"/>
                  <a:gd name="connsiteY3" fmla="*/ 1771650 h 1914525"/>
                  <a:gd name="connsiteX4" fmla="*/ 1906587 w 2201862"/>
                  <a:gd name="connsiteY4" fmla="*/ 1371600 h 1914525"/>
                  <a:gd name="connsiteX5" fmla="*/ 2201862 w 2201862"/>
                  <a:gd name="connsiteY5" fmla="*/ 752475 h 1914525"/>
                  <a:gd name="connsiteX6" fmla="*/ 2135187 w 2201862"/>
                  <a:gd name="connsiteY6" fmla="*/ 0 h 1914525"/>
                  <a:gd name="connsiteX7" fmla="*/ 2020887 w 2201862"/>
                  <a:gd name="connsiteY7" fmla="*/ 209550 h 1914525"/>
                  <a:gd name="connsiteX8" fmla="*/ 1763712 w 2201862"/>
                  <a:gd name="connsiteY8" fmla="*/ 514350 h 1914525"/>
                  <a:gd name="connsiteX9" fmla="*/ 1458912 w 2201862"/>
                  <a:gd name="connsiteY9" fmla="*/ 533400 h 1914525"/>
                  <a:gd name="connsiteX10" fmla="*/ 820737 w 2201862"/>
                  <a:gd name="connsiteY10" fmla="*/ 942975 h 1914525"/>
                  <a:gd name="connsiteX11" fmla="*/ 239712 w 2201862"/>
                  <a:gd name="connsiteY11" fmla="*/ 1047750 h 1914525"/>
                  <a:gd name="connsiteX12" fmla="*/ 30162 w 2201862"/>
                  <a:gd name="connsiteY12" fmla="*/ 1038225 h 1914525"/>
                  <a:gd name="connsiteX0" fmla="*/ 30162 w 2201862"/>
                  <a:gd name="connsiteY0" fmla="*/ 1128712 h 2005012"/>
                  <a:gd name="connsiteX1" fmla="*/ 420687 w 2201862"/>
                  <a:gd name="connsiteY1" fmla="*/ 1662112 h 2005012"/>
                  <a:gd name="connsiteX2" fmla="*/ 849312 w 2201862"/>
                  <a:gd name="connsiteY2" fmla="*/ 2005012 h 2005012"/>
                  <a:gd name="connsiteX3" fmla="*/ 1439862 w 2201862"/>
                  <a:gd name="connsiteY3" fmla="*/ 1862137 h 2005012"/>
                  <a:gd name="connsiteX4" fmla="*/ 1906587 w 2201862"/>
                  <a:gd name="connsiteY4" fmla="*/ 1462087 h 2005012"/>
                  <a:gd name="connsiteX5" fmla="*/ 2201862 w 2201862"/>
                  <a:gd name="connsiteY5" fmla="*/ 842962 h 2005012"/>
                  <a:gd name="connsiteX6" fmla="*/ 2135187 w 2201862"/>
                  <a:gd name="connsiteY6" fmla="*/ 90487 h 2005012"/>
                  <a:gd name="connsiteX7" fmla="*/ 2020887 w 2201862"/>
                  <a:gd name="connsiteY7" fmla="*/ 300037 h 2005012"/>
                  <a:gd name="connsiteX8" fmla="*/ 1763712 w 2201862"/>
                  <a:gd name="connsiteY8" fmla="*/ 604837 h 2005012"/>
                  <a:gd name="connsiteX9" fmla="*/ 1458912 w 2201862"/>
                  <a:gd name="connsiteY9" fmla="*/ 623887 h 2005012"/>
                  <a:gd name="connsiteX10" fmla="*/ 820737 w 2201862"/>
                  <a:gd name="connsiteY10" fmla="*/ 1033462 h 2005012"/>
                  <a:gd name="connsiteX11" fmla="*/ 239712 w 2201862"/>
                  <a:gd name="connsiteY11" fmla="*/ 1138237 h 2005012"/>
                  <a:gd name="connsiteX12" fmla="*/ 30162 w 2201862"/>
                  <a:gd name="connsiteY12" fmla="*/ 1128712 h 2005012"/>
                  <a:gd name="connsiteX0" fmla="*/ 30162 w 2239962"/>
                  <a:gd name="connsiteY0" fmla="*/ 1128712 h 2005012"/>
                  <a:gd name="connsiteX1" fmla="*/ 420687 w 2239962"/>
                  <a:gd name="connsiteY1" fmla="*/ 1662112 h 2005012"/>
                  <a:gd name="connsiteX2" fmla="*/ 849312 w 2239962"/>
                  <a:gd name="connsiteY2" fmla="*/ 2005012 h 2005012"/>
                  <a:gd name="connsiteX3" fmla="*/ 1439862 w 2239962"/>
                  <a:gd name="connsiteY3" fmla="*/ 1862137 h 2005012"/>
                  <a:gd name="connsiteX4" fmla="*/ 1906587 w 2239962"/>
                  <a:gd name="connsiteY4" fmla="*/ 1462087 h 2005012"/>
                  <a:gd name="connsiteX5" fmla="*/ 2201862 w 2239962"/>
                  <a:gd name="connsiteY5" fmla="*/ 842962 h 2005012"/>
                  <a:gd name="connsiteX6" fmla="*/ 2135187 w 2239962"/>
                  <a:gd name="connsiteY6" fmla="*/ 90487 h 2005012"/>
                  <a:gd name="connsiteX7" fmla="*/ 2020887 w 2239962"/>
                  <a:gd name="connsiteY7" fmla="*/ 300037 h 2005012"/>
                  <a:gd name="connsiteX8" fmla="*/ 1763712 w 2239962"/>
                  <a:gd name="connsiteY8" fmla="*/ 604837 h 2005012"/>
                  <a:gd name="connsiteX9" fmla="*/ 1458912 w 2239962"/>
                  <a:gd name="connsiteY9" fmla="*/ 623887 h 2005012"/>
                  <a:gd name="connsiteX10" fmla="*/ 820737 w 2239962"/>
                  <a:gd name="connsiteY10" fmla="*/ 1033462 h 2005012"/>
                  <a:gd name="connsiteX11" fmla="*/ 239712 w 2239962"/>
                  <a:gd name="connsiteY11" fmla="*/ 1138237 h 2005012"/>
                  <a:gd name="connsiteX12" fmla="*/ 30162 w 2239962"/>
                  <a:gd name="connsiteY12" fmla="*/ 1128712 h 2005012"/>
                  <a:gd name="connsiteX0" fmla="*/ 30162 w 2239962"/>
                  <a:gd name="connsiteY0" fmla="*/ 1128712 h 2005012"/>
                  <a:gd name="connsiteX1" fmla="*/ 420687 w 2239962"/>
                  <a:gd name="connsiteY1" fmla="*/ 1662112 h 2005012"/>
                  <a:gd name="connsiteX2" fmla="*/ 849312 w 2239962"/>
                  <a:gd name="connsiteY2" fmla="*/ 2005012 h 2005012"/>
                  <a:gd name="connsiteX3" fmla="*/ 1439862 w 2239962"/>
                  <a:gd name="connsiteY3" fmla="*/ 1862137 h 2005012"/>
                  <a:gd name="connsiteX4" fmla="*/ 1906587 w 2239962"/>
                  <a:gd name="connsiteY4" fmla="*/ 1462087 h 2005012"/>
                  <a:gd name="connsiteX5" fmla="*/ 2201862 w 2239962"/>
                  <a:gd name="connsiteY5" fmla="*/ 842962 h 2005012"/>
                  <a:gd name="connsiteX6" fmla="*/ 2135187 w 2239962"/>
                  <a:gd name="connsiteY6" fmla="*/ 90487 h 2005012"/>
                  <a:gd name="connsiteX7" fmla="*/ 2020887 w 2239962"/>
                  <a:gd name="connsiteY7" fmla="*/ 300037 h 2005012"/>
                  <a:gd name="connsiteX8" fmla="*/ 1763712 w 2239962"/>
                  <a:gd name="connsiteY8" fmla="*/ 604837 h 2005012"/>
                  <a:gd name="connsiteX9" fmla="*/ 1458912 w 2239962"/>
                  <a:gd name="connsiteY9" fmla="*/ 623887 h 2005012"/>
                  <a:gd name="connsiteX10" fmla="*/ 820737 w 2239962"/>
                  <a:gd name="connsiteY10" fmla="*/ 1033462 h 2005012"/>
                  <a:gd name="connsiteX11" fmla="*/ 239712 w 2239962"/>
                  <a:gd name="connsiteY11" fmla="*/ 1138237 h 2005012"/>
                  <a:gd name="connsiteX12" fmla="*/ 30162 w 2239962"/>
                  <a:gd name="connsiteY12" fmla="*/ 1128712 h 2005012"/>
                  <a:gd name="connsiteX0" fmla="*/ 30162 w 2239962"/>
                  <a:gd name="connsiteY0" fmla="*/ 1128712 h 2038350"/>
                  <a:gd name="connsiteX1" fmla="*/ 420687 w 2239962"/>
                  <a:gd name="connsiteY1" fmla="*/ 1662112 h 2038350"/>
                  <a:gd name="connsiteX2" fmla="*/ 849312 w 2239962"/>
                  <a:gd name="connsiteY2" fmla="*/ 2005012 h 2038350"/>
                  <a:gd name="connsiteX3" fmla="*/ 1439862 w 2239962"/>
                  <a:gd name="connsiteY3" fmla="*/ 1862137 h 2038350"/>
                  <a:gd name="connsiteX4" fmla="*/ 1906587 w 2239962"/>
                  <a:gd name="connsiteY4" fmla="*/ 1462087 h 2038350"/>
                  <a:gd name="connsiteX5" fmla="*/ 2201862 w 2239962"/>
                  <a:gd name="connsiteY5" fmla="*/ 842962 h 2038350"/>
                  <a:gd name="connsiteX6" fmla="*/ 2135187 w 2239962"/>
                  <a:gd name="connsiteY6" fmla="*/ 90487 h 2038350"/>
                  <a:gd name="connsiteX7" fmla="*/ 2020887 w 2239962"/>
                  <a:gd name="connsiteY7" fmla="*/ 300037 h 2038350"/>
                  <a:gd name="connsiteX8" fmla="*/ 1763712 w 2239962"/>
                  <a:gd name="connsiteY8" fmla="*/ 604837 h 2038350"/>
                  <a:gd name="connsiteX9" fmla="*/ 1458912 w 2239962"/>
                  <a:gd name="connsiteY9" fmla="*/ 623887 h 2038350"/>
                  <a:gd name="connsiteX10" fmla="*/ 820737 w 2239962"/>
                  <a:gd name="connsiteY10" fmla="*/ 1033462 h 2038350"/>
                  <a:gd name="connsiteX11" fmla="*/ 239712 w 2239962"/>
                  <a:gd name="connsiteY11" fmla="*/ 1138237 h 2038350"/>
                  <a:gd name="connsiteX12" fmla="*/ 30162 w 2239962"/>
                  <a:gd name="connsiteY12" fmla="*/ 1128712 h 2038350"/>
                  <a:gd name="connsiteX0" fmla="*/ 30162 w 2239962"/>
                  <a:gd name="connsiteY0" fmla="*/ 1128712 h 2038350"/>
                  <a:gd name="connsiteX1" fmla="*/ 420687 w 2239962"/>
                  <a:gd name="connsiteY1" fmla="*/ 1662112 h 2038350"/>
                  <a:gd name="connsiteX2" fmla="*/ 849312 w 2239962"/>
                  <a:gd name="connsiteY2" fmla="*/ 2005012 h 2038350"/>
                  <a:gd name="connsiteX3" fmla="*/ 1439862 w 2239962"/>
                  <a:gd name="connsiteY3" fmla="*/ 1862137 h 2038350"/>
                  <a:gd name="connsiteX4" fmla="*/ 1906587 w 2239962"/>
                  <a:gd name="connsiteY4" fmla="*/ 1462087 h 2038350"/>
                  <a:gd name="connsiteX5" fmla="*/ 2201862 w 2239962"/>
                  <a:gd name="connsiteY5" fmla="*/ 842962 h 2038350"/>
                  <a:gd name="connsiteX6" fmla="*/ 2135187 w 2239962"/>
                  <a:gd name="connsiteY6" fmla="*/ 90487 h 2038350"/>
                  <a:gd name="connsiteX7" fmla="*/ 2020887 w 2239962"/>
                  <a:gd name="connsiteY7" fmla="*/ 300037 h 2038350"/>
                  <a:gd name="connsiteX8" fmla="*/ 1763712 w 2239962"/>
                  <a:gd name="connsiteY8" fmla="*/ 604837 h 2038350"/>
                  <a:gd name="connsiteX9" fmla="*/ 1458912 w 2239962"/>
                  <a:gd name="connsiteY9" fmla="*/ 623887 h 2038350"/>
                  <a:gd name="connsiteX10" fmla="*/ 820737 w 2239962"/>
                  <a:gd name="connsiteY10" fmla="*/ 1033462 h 2038350"/>
                  <a:gd name="connsiteX11" fmla="*/ 239712 w 2239962"/>
                  <a:gd name="connsiteY11" fmla="*/ 1138237 h 2038350"/>
                  <a:gd name="connsiteX12" fmla="*/ 30162 w 2239962"/>
                  <a:gd name="connsiteY12" fmla="*/ 1128712 h 2038350"/>
                  <a:gd name="connsiteX0" fmla="*/ 30162 w 2239962"/>
                  <a:gd name="connsiteY0" fmla="*/ 1128712 h 2038350"/>
                  <a:gd name="connsiteX1" fmla="*/ 420687 w 2239962"/>
                  <a:gd name="connsiteY1" fmla="*/ 1662112 h 2038350"/>
                  <a:gd name="connsiteX2" fmla="*/ 849312 w 2239962"/>
                  <a:gd name="connsiteY2" fmla="*/ 2005012 h 2038350"/>
                  <a:gd name="connsiteX3" fmla="*/ 1439862 w 2239962"/>
                  <a:gd name="connsiteY3" fmla="*/ 1862137 h 2038350"/>
                  <a:gd name="connsiteX4" fmla="*/ 1906587 w 2239962"/>
                  <a:gd name="connsiteY4" fmla="*/ 1462087 h 2038350"/>
                  <a:gd name="connsiteX5" fmla="*/ 2201862 w 2239962"/>
                  <a:gd name="connsiteY5" fmla="*/ 842962 h 2038350"/>
                  <a:gd name="connsiteX6" fmla="*/ 2135187 w 2239962"/>
                  <a:gd name="connsiteY6" fmla="*/ 90487 h 2038350"/>
                  <a:gd name="connsiteX7" fmla="*/ 2020887 w 2239962"/>
                  <a:gd name="connsiteY7" fmla="*/ 300037 h 2038350"/>
                  <a:gd name="connsiteX8" fmla="*/ 1763712 w 2239962"/>
                  <a:gd name="connsiteY8" fmla="*/ 604837 h 2038350"/>
                  <a:gd name="connsiteX9" fmla="*/ 1458912 w 2239962"/>
                  <a:gd name="connsiteY9" fmla="*/ 623887 h 2038350"/>
                  <a:gd name="connsiteX10" fmla="*/ 820737 w 2239962"/>
                  <a:gd name="connsiteY10" fmla="*/ 1033462 h 2038350"/>
                  <a:gd name="connsiteX11" fmla="*/ 239712 w 2239962"/>
                  <a:gd name="connsiteY11" fmla="*/ 1138237 h 2038350"/>
                  <a:gd name="connsiteX12" fmla="*/ 30162 w 2239962"/>
                  <a:gd name="connsiteY12" fmla="*/ 1128712 h 2038350"/>
                  <a:gd name="connsiteX0" fmla="*/ 30162 w 2239962"/>
                  <a:gd name="connsiteY0" fmla="*/ 1128712 h 2038350"/>
                  <a:gd name="connsiteX1" fmla="*/ 420687 w 2239962"/>
                  <a:gd name="connsiteY1" fmla="*/ 1662112 h 2038350"/>
                  <a:gd name="connsiteX2" fmla="*/ 849312 w 2239962"/>
                  <a:gd name="connsiteY2" fmla="*/ 2005012 h 2038350"/>
                  <a:gd name="connsiteX3" fmla="*/ 1439862 w 2239962"/>
                  <a:gd name="connsiteY3" fmla="*/ 1862137 h 2038350"/>
                  <a:gd name="connsiteX4" fmla="*/ 1906587 w 2239962"/>
                  <a:gd name="connsiteY4" fmla="*/ 1462087 h 2038350"/>
                  <a:gd name="connsiteX5" fmla="*/ 2201862 w 2239962"/>
                  <a:gd name="connsiteY5" fmla="*/ 842962 h 2038350"/>
                  <a:gd name="connsiteX6" fmla="*/ 2135187 w 2239962"/>
                  <a:gd name="connsiteY6" fmla="*/ 90487 h 2038350"/>
                  <a:gd name="connsiteX7" fmla="*/ 2020887 w 2239962"/>
                  <a:gd name="connsiteY7" fmla="*/ 300037 h 2038350"/>
                  <a:gd name="connsiteX8" fmla="*/ 1763712 w 2239962"/>
                  <a:gd name="connsiteY8" fmla="*/ 604837 h 2038350"/>
                  <a:gd name="connsiteX9" fmla="*/ 1458912 w 2239962"/>
                  <a:gd name="connsiteY9" fmla="*/ 623887 h 2038350"/>
                  <a:gd name="connsiteX10" fmla="*/ 820737 w 2239962"/>
                  <a:gd name="connsiteY10" fmla="*/ 1033462 h 2038350"/>
                  <a:gd name="connsiteX11" fmla="*/ 239712 w 2239962"/>
                  <a:gd name="connsiteY11" fmla="*/ 1138237 h 2038350"/>
                  <a:gd name="connsiteX12" fmla="*/ 30162 w 2239962"/>
                  <a:gd name="connsiteY12" fmla="*/ 1128712 h 2038350"/>
                  <a:gd name="connsiteX0" fmla="*/ 30162 w 2239962"/>
                  <a:gd name="connsiteY0" fmla="*/ 1128712 h 2038350"/>
                  <a:gd name="connsiteX1" fmla="*/ 420687 w 2239962"/>
                  <a:gd name="connsiteY1" fmla="*/ 1662112 h 2038350"/>
                  <a:gd name="connsiteX2" fmla="*/ 849312 w 2239962"/>
                  <a:gd name="connsiteY2" fmla="*/ 2005012 h 2038350"/>
                  <a:gd name="connsiteX3" fmla="*/ 1439862 w 2239962"/>
                  <a:gd name="connsiteY3" fmla="*/ 1862137 h 2038350"/>
                  <a:gd name="connsiteX4" fmla="*/ 1906587 w 2239962"/>
                  <a:gd name="connsiteY4" fmla="*/ 1462087 h 2038350"/>
                  <a:gd name="connsiteX5" fmla="*/ 2201862 w 2239962"/>
                  <a:gd name="connsiteY5" fmla="*/ 842962 h 2038350"/>
                  <a:gd name="connsiteX6" fmla="*/ 2135187 w 2239962"/>
                  <a:gd name="connsiteY6" fmla="*/ 90487 h 2038350"/>
                  <a:gd name="connsiteX7" fmla="*/ 2020887 w 2239962"/>
                  <a:gd name="connsiteY7" fmla="*/ 300037 h 2038350"/>
                  <a:gd name="connsiteX8" fmla="*/ 1763712 w 2239962"/>
                  <a:gd name="connsiteY8" fmla="*/ 604837 h 2038350"/>
                  <a:gd name="connsiteX9" fmla="*/ 1458912 w 2239962"/>
                  <a:gd name="connsiteY9" fmla="*/ 623887 h 2038350"/>
                  <a:gd name="connsiteX10" fmla="*/ 820737 w 2239962"/>
                  <a:gd name="connsiteY10" fmla="*/ 1033462 h 2038350"/>
                  <a:gd name="connsiteX11" fmla="*/ 239712 w 2239962"/>
                  <a:gd name="connsiteY11" fmla="*/ 1138237 h 2038350"/>
                  <a:gd name="connsiteX12" fmla="*/ 30162 w 2239962"/>
                  <a:gd name="connsiteY12" fmla="*/ 1128712 h 2038350"/>
                  <a:gd name="connsiteX0" fmla="*/ 30162 w 2239962"/>
                  <a:gd name="connsiteY0" fmla="*/ 1128712 h 2038350"/>
                  <a:gd name="connsiteX1" fmla="*/ 420687 w 2239962"/>
                  <a:gd name="connsiteY1" fmla="*/ 1662112 h 2038350"/>
                  <a:gd name="connsiteX2" fmla="*/ 849312 w 2239962"/>
                  <a:gd name="connsiteY2" fmla="*/ 2005012 h 2038350"/>
                  <a:gd name="connsiteX3" fmla="*/ 1439862 w 2239962"/>
                  <a:gd name="connsiteY3" fmla="*/ 1862137 h 2038350"/>
                  <a:gd name="connsiteX4" fmla="*/ 1906587 w 2239962"/>
                  <a:gd name="connsiteY4" fmla="*/ 1462087 h 2038350"/>
                  <a:gd name="connsiteX5" fmla="*/ 2201862 w 2239962"/>
                  <a:gd name="connsiteY5" fmla="*/ 842962 h 2038350"/>
                  <a:gd name="connsiteX6" fmla="*/ 2135187 w 2239962"/>
                  <a:gd name="connsiteY6" fmla="*/ 90487 h 2038350"/>
                  <a:gd name="connsiteX7" fmla="*/ 2020887 w 2239962"/>
                  <a:gd name="connsiteY7" fmla="*/ 300037 h 2038350"/>
                  <a:gd name="connsiteX8" fmla="*/ 1763712 w 2239962"/>
                  <a:gd name="connsiteY8" fmla="*/ 604837 h 2038350"/>
                  <a:gd name="connsiteX9" fmla="*/ 820737 w 2239962"/>
                  <a:gd name="connsiteY9" fmla="*/ 1033462 h 2038350"/>
                  <a:gd name="connsiteX10" fmla="*/ 239712 w 2239962"/>
                  <a:gd name="connsiteY10" fmla="*/ 1138237 h 2038350"/>
                  <a:gd name="connsiteX11" fmla="*/ 30162 w 2239962"/>
                  <a:gd name="connsiteY11" fmla="*/ 1128712 h 2038350"/>
                  <a:gd name="connsiteX0" fmla="*/ 30162 w 2239962"/>
                  <a:gd name="connsiteY0" fmla="*/ 1128712 h 2038350"/>
                  <a:gd name="connsiteX1" fmla="*/ 420687 w 2239962"/>
                  <a:gd name="connsiteY1" fmla="*/ 1662112 h 2038350"/>
                  <a:gd name="connsiteX2" fmla="*/ 849312 w 2239962"/>
                  <a:gd name="connsiteY2" fmla="*/ 2005012 h 2038350"/>
                  <a:gd name="connsiteX3" fmla="*/ 1439862 w 2239962"/>
                  <a:gd name="connsiteY3" fmla="*/ 1862137 h 2038350"/>
                  <a:gd name="connsiteX4" fmla="*/ 1906587 w 2239962"/>
                  <a:gd name="connsiteY4" fmla="*/ 1462087 h 2038350"/>
                  <a:gd name="connsiteX5" fmla="*/ 2201862 w 2239962"/>
                  <a:gd name="connsiteY5" fmla="*/ 842962 h 2038350"/>
                  <a:gd name="connsiteX6" fmla="*/ 2135187 w 2239962"/>
                  <a:gd name="connsiteY6" fmla="*/ 90487 h 2038350"/>
                  <a:gd name="connsiteX7" fmla="*/ 2020887 w 2239962"/>
                  <a:gd name="connsiteY7" fmla="*/ 300037 h 2038350"/>
                  <a:gd name="connsiteX8" fmla="*/ 1763712 w 2239962"/>
                  <a:gd name="connsiteY8" fmla="*/ 604837 h 2038350"/>
                  <a:gd name="connsiteX9" fmla="*/ 820737 w 2239962"/>
                  <a:gd name="connsiteY9" fmla="*/ 1033462 h 2038350"/>
                  <a:gd name="connsiteX10" fmla="*/ 239712 w 2239962"/>
                  <a:gd name="connsiteY10" fmla="*/ 1138237 h 2038350"/>
                  <a:gd name="connsiteX11" fmla="*/ 30162 w 2239962"/>
                  <a:gd name="connsiteY11" fmla="*/ 1128712 h 2038350"/>
                  <a:gd name="connsiteX0" fmla="*/ 30162 w 2220912"/>
                  <a:gd name="connsiteY0" fmla="*/ 868362 h 1778000"/>
                  <a:gd name="connsiteX1" fmla="*/ 420687 w 2220912"/>
                  <a:gd name="connsiteY1" fmla="*/ 1401762 h 1778000"/>
                  <a:gd name="connsiteX2" fmla="*/ 849312 w 2220912"/>
                  <a:gd name="connsiteY2" fmla="*/ 1744662 h 1778000"/>
                  <a:gd name="connsiteX3" fmla="*/ 1439862 w 2220912"/>
                  <a:gd name="connsiteY3" fmla="*/ 1601787 h 1778000"/>
                  <a:gd name="connsiteX4" fmla="*/ 1906587 w 2220912"/>
                  <a:gd name="connsiteY4" fmla="*/ 1201737 h 1778000"/>
                  <a:gd name="connsiteX5" fmla="*/ 2201862 w 2220912"/>
                  <a:gd name="connsiteY5" fmla="*/ 582612 h 1778000"/>
                  <a:gd name="connsiteX6" fmla="*/ 2020887 w 2220912"/>
                  <a:gd name="connsiteY6" fmla="*/ 39687 h 1778000"/>
                  <a:gd name="connsiteX7" fmla="*/ 1763712 w 2220912"/>
                  <a:gd name="connsiteY7" fmla="*/ 344487 h 1778000"/>
                  <a:gd name="connsiteX8" fmla="*/ 820737 w 2220912"/>
                  <a:gd name="connsiteY8" fmla="*/ 773112 h 1778000"/>
                  <a:gd name="connsiteX9" fmla="*/ 239712 w 2220912"/>
                  <a:gd name="connsiteY9" fmla="*/ 877887 h 1778000"/>
                  <a:gd name="connsiteX10" fmla="*/ 30162 w 2220912"/>
                  <a:gd name="connsiteY10" fmla="*/ 868362 h 1778000"/>
                  <a:gd name="connsiteX0" fmla="*/ 30162 w 2220912"/>
                  <a:gd name="connsiteY0" fmla="*/ 868362 h 1778000"/>
                  <a:gd name="connsiteX1" fmla="*/ 420687 w 2220912"/>
                  <a:gd name="connsiteY1" fmla="*/ 1401762 h 1778000"/>
                  <a:gd name="connsiteX2" fmla="*/ 849312 w 2220912"/>
                  <a:gd name="connsiteY2" fmla="*/ 1744662 h 1778000"/>
                  <a:gd name="connsiteX3" fmla="*/ 1439862 w 2220912"/>
                  <a:gd name="connsiteY3" fmla="*/ 1601787 h 1778000"/>
                  <a:gd name="connsiteX4" fmla="*/ 1906587 w 2220912"/>
                  <a:gd name="connsiteY4" fmla="*/ 1201737 h 1778000"/>
                  <a:gd name="connsiteX5" fmla="*/ 2201862 w 2220912"/>
                  <a:gd name="connsiteY5" fmla="*/ 582612 h 1778000"/>
                  <a:gd name="connsiteX6" fmla="*/ 2020887 w 2220912"/>
                  <a:gd name="connsiteY6" fmla="*/ 39687 h 1778000"/>
                  <a:gd name="connsiteX7" fmla="*/ 1763712 w 2220912"/>
                  <a:gd name="connsiteY7" fmla="*/ 344487 h 1778000"/>
                  <a:gd name="connsiteX8" fmla="*/ 820737 w 2220912"/>
                  <a:gd name="connsiteY8" fmla="*/ 773112 h 1778000"/>
                  <a:gd name="connsiteX9" fmla="*/ 239712 w 2220912"/>
                  <a:gd name="connsiteY9" fmla="*/ 877887 h 1778000"/>
                  <a:gd name="connsiteX10" fmla="*/ 30162 w 2220912"/>
                  <a:gd name="connsiteY10" fmla="*/ 868362 h 1778000"/>
                  <a:gd name="connsiteX0" fmla="*/ 30162 w 2312374"/>
                  <a:gd name="connsiteY0" fmla="*/ 869819 h 1779457"/>
                  <a:gd name="connsiteX1" fmla="*/ 420687 w 2312374"/>
                  <a:gd name="connsiteY1" fmla="*/ 1403219 h 1779457"/>
                  <a:gd name="connsiteX2" fmla="*/ 849312 w 2312374"/>
                  <a:gd name="connsiteY2" fmla="*/ 1746119 h 1779457"/>
                  <a:gd name="connsiteX3" fmla="*/ 1439862 w 2312374"/>
                  <a:gd name="connsiteY3" fmla="*/ 1603244 h 1779457"/>
                  <a:gd name="connsiteX4" fmla="*/ 1906587 w 2312374"/>
                  <a:gd name="connsiteY4" fmla="*/ 1203194 h 1779457"/>
                  <a:gd name="connsiteX5" fmla="*/ 2201862 w 2312374"/>
                  <a:gd name="connsiteY5" fmla="*/ 584069 h 1779457"/>
                  <a:gd name="connsiteX6" fmla="*/ 2239349 w 2312374"/>
                  <a:gd name="connsiteY6" fmla="*/ 39687 h 1779457"/>
                  <a:gd name="connsiteX7" fmla="*/ 1763712 w 2312374"/>
                  <a:gd name="connsiteY7" fmla="*/ 345944 h 1779457"/>
                  <a:gd name="connsiteX8" fmla="*/ 820737 w 2312374"/>
                  <a:gd name="connsiteY8" fmla="*/ 774569 h 1779457"/>
                  <a:gd name="connsiteX9" fmla="*/ 239712 w 2312374"/>
                  <a:gd name="connsiteY9" fmla="*/ 879344 h 1779457"/>
                  <a:gd name="connsiteX10" fmla="*/ 30162 w 2312374"/>
                  <a:gd name="connsiteY10" fmla="*/ 869819 h 1779457"/>
                  <a:gd name="connsiteX0" fmla="*/ 30162 w 2332627"/>
                  <a:gd name="connsiteY0" fmla="*/ 846217 h 1755855"/>
                  <a:gd name="connsiteX1" fmla="*/ 420687 w 2332627"/>
                  <a:gd name="connsiteY1" fmla="*/ 1379617 h 1755855"/>
                  <a:gd name="connsiteX2" fmla="*/ 849312 w 2332627"/>
                  <a:gd name="connsiteY2" fmla="*/ 1722517 h 1755855"/>
                  <a:gd name="connsiteX3" fmla="*/ 1439862 w 2332627"/>
                  <a:gd name="connsiteY3" fmla="*/ 1579642 h 1755855"/>
                  <a:gd name="connsiteX4" fmla="*/ 1906587 w 2332627"/>
                  <a:gd name="connsiteY4" fmla="*/ 1179592 h 1755855"/>
                  <a:gd name="connsiteX5" fmla="*/ 2201862 w 2332627"/>
                  <a:gd name="connsiteY5" fmla="*/ 560467 h 1755855"/>
                  <a:gd name="connsiteX6" fmla="*/ 2239349 w 2332627"/>
                  <a:gd name="connsiteY6" fmla="*/ 16085 h 1755855"/>
                  <a:gd name="connsiteX7" fmla="*/ 1642189 w 2332627"/>
                  <a:gd name="connsiteY7" fmla="*/ 463955 h 1755855"/>
                  <a:gd name="connsiteX8" fmla="*/ 820737 w 2332627"/>
                  <a:gd name="connsiteY8" fmla="*/ 750967 h 1755855"/>
                  <a:gd name="connsiteX9" fmla="*/ 239712 w 2332627"/>
                  <a:gd name="connsiteY9" fmla="*/ 855742 h 1755855"/>
                  <a:gd name="connsiteX10" fmla="*/ 30162 w 2332627"/>
                  <a:gd name="connsiteY10" fmla="*/ 846217 h 1755855"/>
                  <a:gd name="connsiteX0" fmla="*/ 30162 w 2332628"/>
                  <a:gd name="connsiteY0" fmla="*/ 846217 h 1755855"/>
                  <a:gd name="connsiteX1" fmla="*/ 420687 w 2332628"/>
                  <a:gd name="connsiteY1" fmla="*/ 1379617 h 1755855"/>
                  <a:gd name="connsiteX2" fmla="*/ 849312 w 2332628"/>
                  <a:gd name="connsiteY2" fmla="*/ 1722517 h 1755855"/>
                  <a:gd name="connsiteX3" fmla="*/ 1439862 w 2332628"/>
                  <a:gd name="connsiteY3" fmla="*/ 1579642 h 1755855"/>
                  <a:gd name="connsiteX4" fmla="*/ 1906587 w 2332628"/>
                  <a:gd name="connsiteY4" fmla="*/ 1179592 h 1755855"/>
                  <a:gd name="connsiteX5" fmla="*/ 2201862 w 2332628"/>
                  <a:gd name="connsiteY5" fmla="*/ 560467 h 1755855"/>
                  <a:gd name="connsiteX6" fmla="*/ 2239349 w 2332628"/>
                  <a:gd name="connsiteY6" fmla="*/ 16085 h 1755855"/>
                  <a:gd name="connsiteX7" fmla="*/ 1642189 w 2332628"/>
                  <a:gd name="connsiteY7" fmla="*/ 463955 h 1755855"/>
                  <a:gd name="connsiteX8" fmla="*/ 970384 w 2332628"/>
                  <a:gd name="connsiteY8" fmla="*/ 538600 h 1755855"/>
                  <a:gd name="connsiteX9" fmla="*/ 239712 w 2332628"/>
                  <a:gd name="connsiteY9" fmla="*/ 855742 h 1755855"/>
                  <a:gd name="connsiteX10" fmla="*/ 30162 w 2332628"/>
                  <a:gd name="connsiteY10" fmla="*/ 846217 h 1755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32628" h="1755855">
                    <a:moveTo>
                      <a:pt x="30162" y="846217"/>
                    </a:moveTo>
                    <a:cubicBezTo>
                      <a:pt x="60324" y="933529"/>
                      <a:pt x="284162" y="1233567"/>
                      <a:pt x="420687" y="1379617"/>
                    </a:cubicBezTo>
                    <a:cubicBezTo>
                      <a:pt x="557212" y="1525667"/>
                      <a:pt x="679449" y="1689179"/>
                      <a:pt x="849312" y="1722517"/>
                    </a:cubicBezTo>
                    <a:cubicBezTo>
                      <a:pt x="1019175" y="1755855"/>
                      <a:pt x="1263650" y="1670129"/>
                      <a:pt x="1439862" y="1579642"/>
                    </a:cubicBezTo>
                    <a:cubicBezTo>
                      <a:pt x="1616074" y="1489155"/>
                      <a:pt x="1779587" y="1349455"/>
                      <a:pt x="1906587" y="1179592"/>
                    </a:cubicBezTo>
                    <a:cubicBezTo>
                      <a:pt x="2033587" y="1009729"/>
                      <a:pt x="2146402" y="754385"/>
                      <a:pt x="2201862" y="560467"/>
                    </a:cubicBezTo>
                    <a:cubicBezTo>
                      <a:pt x="2257322" y="366549"/>
                      <a:pt x="2332628" y="32170"/>
                      <a:pt x="2239349" y="16085"/>
                    </a:cubicBezTo>
                    <a:cubicBezTo>
                      <a:pt x="2146070" y="0"/>
                      <a:pt x="1853683" y="376869"/>
                      <a:pt x="1642189" y="463955"/>
                    </a:cubicBezTo>
                    <a:cubicBezTo>
                      <a:pt x="1430695" y="551041"/>
                      <a:pt x="1204130" y="473302"/>
                      <a:pt x="970384" y="538600"/>
                    </a:cubicBezTo>
                    <a:cubicBezTo>
                      <a:pt x="736638" y="603898"/>
                      <a:pt x="396416" y="804472"/>
                      <a:pt x="239712" y="855742"/>
                    </a:cubicBezTo>
                    <a:cubicBezTo>
                      <a:pt x="83008" y="907012"/>
                      <a:pt x="0" y="758905"/>
                      <a:pt x="30162" y="846217"/>
                    </a:cubicBezTo>
                    <a:close/>
                  </a:path>
                </a:pathLst>
              </a:custGeom>
              <a:gradFill flip="none" rotWithShape="1">
                <a:gsLst>
                  <a:gs pos="74000">
                    <a:schemeClr val="bg1">
                      <a:alpha val="11000"/>
                    </a:schemeClr>
                  </a:gs>
                  <a:gs pos="28000">
                    <a:schemeClr val="bg1">
                      <a:alpha val="0"/>
                    </a:schemeClr>
                  </a:gs>
                  <a:gs pos="0">
                    <a:schemeClr val="bg1">
                      <a:alpha val="0"/>
                    </a:schemeClr>
                  </a:gs>
                </a:gsLst>
                <a:lin ang="27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1" name="Oval 26"/>
              <p:cNvSpPr>
                <a:spLocks noChangeAspect="1" noChangeArrowheads="1"/>
              </p:cNvSpPr>
              <p:nvPr/>
            </p:nvSpPr>
            <p:spPr bwMode="auto">
              <a:xfrm rot="8100000">
                <a:off x="6005385" y="4664842"/>
                <a:ext cx="1551691" cy="831452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alpha val="33000"/>
                    </a:schemeClr>
                  </a:gs>
                  <a:gs pos="20000">
                    <a:schemeClr val="bg1">
                      <a:gamma/>
                      <a:shade val="46275"/>
                      <a:invGamma/>
                      <a:alpha val="0"/>
                    </a:schemeClr>
                  </a:gs>
                </a:gsLst>
                <a:lin ang="5400000" scaled="1"/>
              </a:gradFill>
              <a:ln w="3810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75" name="TextBox 74"/>
            <p:cNvSpPr txBox="1">
              <a:spLocks noChangeArrowheads="1"/>
            </p:cNvSpPr>
            <p:nvPr/>
          </p:nvSpPr>
          <p:spPr bwMode="auto">
            <a:xfrm>
              <a:off x="2949572" y="4600526"/>
              <a:ext cx="94614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kumimoji="0" lang="ko-KR" altLang="en-US" sz="2000" b="1" dirty="0">
                  <a:latin typeface="Arial Black" pitchFamily="34" charset="0"/>
                  <a:ea typeface="맑은 고딕" pitchFamily="50" charset="-127"/>
                </a:rPr>
                <a:t>마찰력</a:t>
              </a:r>
              <a:endParaRPr kumimoji="0" lang="en-US" altLang="ko-KR" sz="2000" b="1" dirty="0">
                <a:latin typeface="Arial Black" pitchFamily="34" charset="0"/>
                <a:ea typeface="맑은 고딕" pitchFamily="50" charset="-127"/>
              </a:endParaRPr>
            </a:p>
          </p:txBody>
        </p:sp>
      </p:grpSp>
      <p:grpSp>
        <p:nvGrpSpPr>
          <p:cNvPr id="107" name="그룹 106"/>
          <p:cNvGrpSpPr/>
          <p:nvPr/>
        </p:nvGrpSpPr>
        <p:grpSpPr>
          <a:xfrm>
            <a:off x="854059" y="4311669"/>
            <a:ext cx="1058848" cy="950912"/>
            <a:chOff x="854059" y="4311669"/>
            <a:chExt cx="1058848" cy="950912"/>
          </a:xfrm>
        </p:grpSpPr>
        <p:sp>
          <p:nvSpPr>
            <p:cNvPr id="52" name="타원 51"/>
            <p:cNvSpPr/>
            <p:nvPr/>
          </p:nvSpPr>
          <p:spPr>
            <a:xfrm>
              <a:off x="890571" y="4314844"/>
              <a:ext cx="949325" cy="947737"/>
            </a:xfrm>
            <a:prstGeom prst="ellipse">
              <a:avLst/>
            </a:prstGeom>
            <a:solidFill>
              <a:srgbClr val="A38EB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solidFill>
                  <a:schemeClr val="bg1"/>
                </a:solidFill>
              </a:endParaRPr>
            </a:p>
          </p:txBody>
        </p:sp>
        <p:grpSp>
          <p:nvGrpSpPr>
            <p:cNvPr id="53" name="그룹 60"/>
            <p:cNvGrpSpPr>
              <a:grpSpLocks/>
            </p:cNvGrpSpPr>
            <p:nvPr/>
          </p:nvGrpSpPr>
          <p:grpSpPr bwMode="auto">
            <a:xfrm>
              <a:off x="854059" y="4311669"/>
              <a:ext cx="1046162" cy="949325"/>
              <a:chOff x="5075123" y="3442121"/>
              <a:chExt cx="2481953" cy="2249809"/>
            </a:xfrm>
          </p:grpSpPr>
          <p:sp>
            <p:nvSpPr>
              <p:cNvPr id="54" name="타원 53"/>
              <p:cNvSpPr/>
              <p:nvPr/>
            </p:nvSpPr>
            <p:spPr>
              <a:xfrm>
                <a:off x="5159815" y="3442121"/>
                <a:ext cx="2249809" cy="2249809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0"/>
                    </a:schemeClr>
                  </a:gs>
                  <a:gs pos="65000">
                    <a:schemeClr val="bg1">
                      <a:alpha val="0"/>
                    </a:schemeClr>
                  </a:gs>
                  <a:gs pos="74000">
                    <a:schemeClr val="bg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chemeClr val="bg1"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5" name="Oval 26"/>
              <p:cNvSpPr>
                <a:spLocks noChangeAspect="1" noChangeArrowheads="1"/>
              </p:cNvSpPr>
              <p:nvPr/>
            </p:nvSpPr>
            <p:spPr bwMode="auto">
              <a:xfrm rot="18900000">
                <a:off x="5075123" y="3761909"/>
                <a:ext cx="1551692" cy="831452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alpha val="33000"/>
                    </a:schemeClr>
                  </a:gs>
                  <a:gs pos="100000">
                    <a:schemeClr val="bg1">
                      <a:gamma/>
                      <a:shade val="46275"/>
                      <a:invGamma/>
                      <a:alpha val="0"/>
                    </a:schemeClr>
                  </a:gs>
                </a:gsLst>
                <a:lin ang="5400000" scaled="1"/>
              </a:gradFill>
              <a:ln w="3810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56" name="Oval 28"/>
              <p:cNvSpPr>
                <a:spLocks noChangeArrowheads="1"/>
              </p:cNvSpPr>
              <p:nvPr/>
            </p:nvSpPr>
            <p:spPr bwMode="auto">
              <a:xfrm flipH="1">
                <a:off x="5386741" y="3670248"/>
                <a:ext cx="713227" cy="639276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alpha val="64998"/>
                    </a:schemeClr>
                  </a:gs>
                  <a:gs pos="100000">
                    <a:srgbClr val="67ABF5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kumimoji="0" lang="ko-KR" altLang="en-US" dirty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57" name="자유형 56"/>
              <p:cNvSpPr/>
              <p:nvPr/>
            </p:nvSpPr>
            <p:spPr>
              <a:xfrm rot="5398342">
                <a:off x="5955277" y="3558568"/>
                <a:ext cx="1424934" cy="1382488"/>
              </a:xfrm>
              <a:custGeom>
                <a:avLst/>
                <a:gdLst>
                  <a:gd name="connsiteX0" fmla="*/ 0 w 1800225"/>
                  <a:gd name="connsiteY0" fmla="*/ 1285875 h 1409700"/>
                  <a:gd name="connsiteX1" fmla="*/ 723900 w 1800225"/>
                  <a:gd name="connsiteY1" fmla="*/ 1409700 h 1409700"/>
                  <a:gd name="connsiteX2" fmla="*/ 1800225 w 1800225"/>
                  <a:gd name="connsiteY2" fmla="*/ 428625 h 1409700"/>
                  <a:gd name="connsiteX3" fmla="*/ 1323975 w 1800225"/>
                  <a:gd name="connsiteY3" fmla="*/ 0 h 1409700"/>
                  <a:gd name="connsiteX4" fmla="*/ 342900 w 1800225"/>
                  <a:gd name="connsiteY4" fmla="*/ 419100 h 1409700"/>
                  <a:gd name="connsiteX5" fmla="*/ 0 w 1800225"/>
                  <a:gd name="connsiteY5" fmla="*/ 1285875 h 1409700"/>
                  <a:gd name="connsiteX0" fmla="*/ 63500 w 1863725"/>
                  <a:gd name="connsiteY0" fmla="*/ 1287462 h 1411287"/>
                  <a:gd name="connsiteX1" fmla="*/ 787400 w 1863725"/>
                  <a:gd name="connsiteY1" fmla="*/ 1411287 h 1411287"/>
                  <a:gd name="connsiteX2" fmla="*/ 1863725 w 1863725"/>
                  <a:gd name="connsiteY2" fmla="*/ 430212 h 1411287"/>
                  <a:gd name="connsiteX3" fmla="*/ 1387475 w 1863725"/>
                  <a:gd name="connsiteY3" fmla="*/ 1587 h 1411287"/>
                  <a:gd name="connsiteX4" fmla="*/ 406400 w 1863725"/>
                  <a:gd name="connsiteY4" fmla="*/ 420687 h 1411287"/>
                  <a:gd name="connsiteX5" fmla="*/ 63500 w 1863725"/>
                  <a:gd name="connsiteY5" fmla="*/ 1287462 h 1411287"/>
                  <a:gd name="connsiteX0" fmla="*/ 63500 w 1963738"/>
                  <a:gd name="connsiteY0" fmla="*/ 1287462 h 1411287"/>
                  <a:gd name="connsiteX1" fmla="*/ 787400 w 1963738"/>
                  <a:gd name="connsiteY1" fmla="*/ 1411287 h 1411287"/>
                  <a:gd name="connsiteX2" fmla="*/ 1863725 w 1963738"/>
                  <a:gd name="connsiteY2" fmla="*/ 430212 h 1411287"/>
                  <a:gd name="connsiteX3" fmla="*/ 1387475 w 1963738"/>
                  <a:gd name="connsiteY3" fmla="*/ 1587 h 1411287"/>
                  <a:gd name="connsiteX4" fmla="*/ 406400 w 1963738"/>
                  <a:gd name="connsiteY4" fmla="*/ 420687 h 1411287"/>
                  <a:gd name="connsiteX5" fmla="*/ 63500 w 1963738"/>
                  <a:gd name="connsiteY5" fmla="*/ 1287462 h 1411287"/>
                  <a:gd name="connsiteX0" fmla="*/ 63500 w 1963738"/>
                  <a:gd name="connsiteY0" fmla="*/ 1287462 h 1554162"/>
                  <a:gd name="connsiteX1" fmla="*/ 787400 w 1963738"/>
                  <a:gd name="connsiteY1" fmla="*/ 1411287 h 1554162"/>
                  <a:gd name="connsiteX2" fmla="*/ 1863725 w 1963738"/>
                  <a:gd name="connsiteY2" fmla="*/ 430212 h 1554162"/>
                  <a:gd name="connsiteX3" fmla="*/ 1387475 w 1963738"/>
                  <a:gd name="connsiteY3" fmla="*/ 1587 h 1554162"/>
                  <a:gd name="connsiteX4" fmla="*/ 406400 w 1963738"/>
                  <a:gd name="connsiteY4" fmla="*/ 420687 h 1554162"/>
                  <a:gd name="connsiteX5" fmla="*/ 63500 w 1963738"/>
                  <a:gd name="connsiteY5" fmla="*/ 1287462 h 1554162"/>
                  <a:gd name="connsiteX0" fmla="*/ 63500 w 1963738"/>
                  <a:gd name="connsiteY0" fmla="*/ 1287462 h 1554162"/>
                  <a:gd name="connsiteX1" fmla="*/ 787400 w 1963738"/>
                  <a:gd name="connsiteY1" fmla="*/ 1411287 h 1554162"/>
                  <a:gd name="connsiteX2" fmla="*/ 1863725 w 1963738"/>
                  <a:gd name="connsiteY2" fmla="*/ 430212 h 1554162"/>
                  <a:gd name="connsiteX3" fmla="*/ 1387475 w 1963738"/>
                  <a:gd name="connsiteY3" fmla="*/ 1587 h 1554162"/>
                  <a:gd name="connsiteX4" fmla="*/ 406400 w 1963738"/>
                  <a:gd name="connsiteY4" fmla="*/ 420687 h 1554162"/>
                  <a:gd name="connsiteX5" fmla="*/ 63500 w 1963738"/>
                  <a:gd name="connsiteY5" fmla="*/ 1287462 h 1554162"/>
                  <a:gd name="connsiteX0" fmla="*/ 63500 w 1963738"/>
                  <a:gd name="connsiteY0" fmla="*/ 1287462 h 1554162"/>
                  <a:gd name="connsiteX1" fmla="*/ 787400 w 1963738"/>
                  <a:gd name="connsiteY1" fmla="*/ 1411287 h 1554162"/>
                  <a:gd name="connsiteX2" fmla="*/ 1863725 w 1963738"/>
                  <a:gd name="connsiteY2" fmla="*/ 430212 h 1554162"/>
                  <a:gd name="connsiteX3" fmla="*/ 1387475 w 1963738"/>
                  <a:gd name="connsiteY3" fmla="*/ 1587 h 1554162"/>
                  <a:gd name="connsiteX4" fmla="*/ 406400 w 1963738"/>
                  <a:gd name="connsiteY4" fmla="*/ 420687 h 1554162"/>
                  <a:gd name="connsiteX5" fmla="*/ 63500 w 1963738"/>
                  <a:gd name="connsiteY5" fmla="*/ 1287462 h 1554162"/>
                  <a:gd name="connsiteX0" fmla="*/ 41717 w 1963737"/>
                  <a:gd name="connsiteY0" fmla="*/ 1287462 h 1689794"/>
                  <a:gd name="connsiteX1" fmla="*/ 634920 w 1963737"/>
                  <a:gd name="connsiteY1" fmla="*/ 1546919 h 1689794"/>
                  <a:gd name="connsiteX2" fmla="*/ 1841942 w 1963737"/>
                  <a:gd name="connsiteY2" fmla="*/ 430212 h 1689794"/>
                  <a:gd name="connsiteX3" fmla="*/ 1365692 w 1963737"/>
                  <a:gd name="connsiteY3" fmla="*/ 1587 h 1689794"/>
                  <a:gd name="connsiteX4" fmla="*/ 384617 w 1963737"/>
                  <a:gd name="connsiteY4" fmla="*/ 420687 h 1689794"/>
                  <a:gd name="connsiteX5" fmla="*/ 41717 w 1963737"/>
                  <a:gd name="connsiteY5" fmla="*/ 1287462 h 1689794"/>
                  <a:gd name="connsiteX0" fmla="*/ 41717 w 1860992"/>
                  <a:gd name="connsiteY0" fmla="*/ 1287462 h 1689794"/>
                  <a:gd name="connsiteX1" fmla="*/ 634920 w 1860992"/>
                  <a:gd name="connsiteY1" fmla="*/ 1546919 h 1689794"/>
                  <a:gd name="connsiteX2" fmla="*/ 1479991 w 1860992"/>
                  <a:gd name="connsiteY2" fmla="*/ 896937 h 1689794"/>
                  <a:gd name="connsiteX3" fmla="*/ 1841942 w 1860992"/>
                  <a:gd name="connsiteY3" fmla="*/ 430212 h 1689794"/>
                  <a:gd name="connsiteX4" fmla="*/ 1365692 w 1860992"/>
                  <a:gd name="connsiteY4" fmla="*/ 1587 h 1689794"/>
                  <a:gd name="connsiteX5" fmla="*/ 384617 w 1860992"/>
                  <a:gd name="connsiteY5" fmla="*/ 420687 h 1689794"/>
                  <a:gd name="connsiteX6" fmla="*/ 41717 w 1860992"/>
                  <a:gd name="connsiteY6" fmla="*/ 1287462 h 1689794"/>
                  <a:gd name="connsiteX0" fmla="*/ 41717 w 1843724"/>
                  <a:gd name="connsiteY0" fmla="*/ 1287462 h 1689794"/>
                  <a:gd name="connsiteX1" fmla="*/ 634920 w 1843724"/>
                  <a:gd name="connsiteY1" fmla="*/ 1546919 h 1689794"/>
                  <a:gd name="connsiteX2" fmla="*/ 1355000 w 1843724"/>
                  <a:gd name="connsiteY2" fmla="*/ 466799 h 1689794"/>
                  <a:gd name="connsiteX3" fmla="*/ 1841942 w 1843724"/>
                  <a:gd name="connsiteY3" fmla="*/ 430212 h 1689794"/>
                  <a:gd name="connsiteX4" fmla="*/ 1365692 w 1843724"/>
                  <a:gd name="connsiteY4" fmla="*/ 1587 h 1689794"/>
                  <a:gd name="connsiteX5" fmla="*/ 384617 w 1843724"/>
                  <a:gd name="connsiteY5" fmla="*/ 420687 h 1689794"/>
                  <a:gd name="connsiteX6" fmla="*/ 41717 w 1843724"/>
                  <a:gd name="connsiteY6" fmla="*/ 1287462 h 1689794"/>
                  <a:gd name="connsiteX0" fmla="*/ 41717 w 1843724"/>
                  <a:gd name="connsiteY0" fmla="*/ 1287462 h 1689794"/>
                  <a:gd name="connsiteX1" fmla="*/ 634920 w 1843724"/>
                  <a:gd name="connsiteY1" fmla="*/ 1546919 h 1689794"/>
                  <a:gd name="connsiteX2" fmla="*/ 1355000 w 1843724"/>
                  <a:gd name="connsiteY2" fmla="*/ 466799 h 1689794"/>
                  <a:gd name="connsiteX3" fmla="*/ 1841942 w 1843724"/>
                  <a:gd name="connsiteY3" fmla="*/ 430212 h 1689794"/>
                  <a:gd name="connsiteX4" fmla="*/ 1365692 w 1843724"/>
                  <a:gd name="connsiteY4" fmla="*/ 1587 h 1689794"/>
                  <a:gd name="connsiteX5" fmla="*/ 384617 w 1843724"/>
                  <a:gd name="connsiteY5" fmla="*/ 420687 h 1689794"/>
                  <a:gd name="connsiteX6" fmla="*/ 41717 w 1843724"/>
                  <a:gd name="connsiteY6" fmla="*/ 1287462 h 1689794"/>
                  <a:gd name="connsiteX0" fmla="*/ 41717 w 1855725"/>
                  <a:gd name="connsiteY0" fmla="*/ 1287462 h 1689794"/>
                  <a:gd name="connsiteX1" fmla="*/ 634920 w 1855725"/>
                  <a:gd name="connsiteY1" fmla="*/ 1546919 h 1689794"/>
                  <a:gd name="connsiteX2" fmla="*/ 1282992 w 1855725"/>
                  <a:gd name="connsiteY2" fmla="*/ 322783 h 1689794"/>
                  <a:gd name="connsiteX3" fmla="*/ 1841942 w 1855725"/>
                  <a:gd name="connsiteY3" fmla="*/ 430212 h 1689794"/>
                  <a:gd name="connsiteX4" fmla="*/ 1365692 w 1855725"/>
                  <a:gd name="connsiteY4" fmla="*/ 1587 h 1689794"/>
                  <a:gd name="connsiteX5" fmla="*/ 384617 w 1855725"/>
                  <a:gd name="connsiteY5" fmla="*/ 420687 h 1689794"/>
                  <a:gd name="connsiteX6" fmla="*/ 41717 w 1855725"/>
                  <a:gd name="connsiteY6" fmla="*/ 1287462 h 1689794"/>
                  <a:gd name="connsiteX0" fmla="*/ 41717 w 1876164"/>
                  <a:gd name="connsiteY0" fmla="*/ 1287462 h 1689794"/>
                  <a:gd name="connsiteX1" fmla="*/ 634920 w 1876164"/>
                  <a:gd name="connsiteY1" fmla="*/ 1546919 h 1689794"/>
                  <a:gd name="connsiteX2" fmla="*/ 1571024 w 1876164"/>
                  <a:gd name="connsiteY2" fmla="*/ 538807 h 1689794"/>
                  <a:gd name="connsiteX3" fmla="*/ 1841942 w 1876164"/>
                  <a:gd name="connsiteY3" fmla="*/ 430212 h 1689794"/>
                  <a:gd name="connsiteX4" fmla="*/ 1365692 w 1876164"/>
                  <a:gd name="connsiteY4" fmla="*/ 1587 h 1689794"/>
                  <a:gd name="connsiteX5" fmla="*/ 384617 w 1876164"/>
                  <a:gd name="connsiteY5" fmla="*/ 420687 h 1689794"/>
                  <a:gd name="connsiteX6" fmla="*/ 41717 w 1876164"/>
                  <a:gd name="connsiteY6" fmla="*/ 1287462 h 1689794"/>
                  <a:gd name="connsiteX0" fmla="*/ 53718 w 1888165"/>
                  <a:gd name="connsiteY0" fmla="*/ 1287462 h 1761802"/>
                  <a:gd name="connsiteX1" fmla="*/ 718928 w 1888165"/>
                  <a:gd name="connsiteY1" fmla="*/ 1618927 h 1761802"/>
                  <a:gd name="connsiteX2" fmla="*/ 1583025 w 1888165"/>
                  <a:gd name="connsiteY2" fmla="*/ 538807 h 1761802"/>
                  <a:gd name="connsiteX3" fmla="*/ 1853943 w 1888165"/>
                  <a:gd name="connsiteY3" fmla="*/ 430212 h 1761802"/>
                  <a:gd name="connsiteX4" fmla="*/ 1377693 w 1888165"/>
                  <a:gd name="connsiteY4" fmla="*/ 1587 h 1761802"/>
                  <a:gd name="connsiteX5" fmla="*/ 396618 w 1888165"/>
                  <a:gd name="connsiteY5" fmla="*/ 420687 h 1761802"/>
                  <a:gd name="connsiteX6" fmla="*/ 53718 w 1888165"/>
                  <a:gd name="connsiteY6" fmla="*/ 1287462 h 1761802"/>
                  <a:gd name="connsiteX0" fmla="*/ 53718 w 1888165"/>
                  <a:gd name="connsiteY0" fmla="*/ 1287462 h 1761802"/>
                  <a:gd name="connsiteX1" fmla="*/ 718928 w 1888165"/>
                  <a:gd name="connsiteY1" fmla="*/ 1618927 h 1761802"/>
                  <a:gd name="connsiteX2" fmla="*/ 1583025 w 1888165"/>
                  <a:gd name="connsiteY2" fmla="*/ 538807 h 1761802"/>
                  <a:gd name="connsiteX3" fmla="*/ 1853943 w 1888165"/>
                  <a:gd name="connsiteY3" fmla="*/ 430212 h 1761802"/>
                  <a:gd name="connsiteX4" fmla="*/ 1377693 w 1888165"/>
                  <a:gd name="connsiteY4" fmla="*/ 1587 h 1761802"/>
                  <a:gd name="connsiteX5" fmla="*/ 396618 w 1888165"/>
                  <a:gd name="connsiteY5" fmla="*/ 420687 h 1761802"/>
                  <a:gd name="connsiteX6" fmla="*/ 53718 w 1888165"/>
                  <a:gd name="connsiteY6" fmla="*/ 1287462 h 1761802"/>
                  <a:gd name="connsiteX0" fmla="*/ 53718 w 1888165"/>
                  <a:gd name="connsiteY0" fmla="*/ 1287462 h 1706006"/>
                  <a:gd name="connsiteX1" fmla="*/ 718928 w 1888165"/>
                  <a:gd name="connsiteY1" fmla="*/ 1618927 h 1706006"/>
                  <a:gd name="connsiteX2" fmla="*/ 1583025 w 1888165"/>
                  <a:gd name="connsiteY2" fmla="*/ 538807 h 1706006"/>
                  <a:gd name="connsiteX3" fmla="*/ 1853943 w 1888165"/>
                  <a:gd name="connsiteY3" fmla="*/ 430212 h 1706006"/>
                  <a:gd name="connsiteX4" fmla="*/ 1377693 w 1888165"/>
                  <a:gd name="connsiteY4" fmla="*/ 1587 h 1706006"/>
                  <a:gd name="connsiteX5" fmla="*/ 396618 w 1888165"/>
                  <a:gd name="connsiteY5" fmla="*/ 420687 h 1706006"/>
                  <a:gd name="connsiteX6" fmla="*/ 53718 w 1888165"/>
                  <a:gd name="connsiteY6" fmla="*/ 1287462 h 1706006"/>
                  <a:gd name="connsiteX0" fmla="*/ 53718 w 1888165"/>
                  <a:gd name="connsiteY0" fmla="*/ 1287462 h 1618927"/>
                  <a:gd name="connsiteX1" fmla="*/ 718928 w 1888165"/>
                  <a:gd name="connsiteY1" fmla="*/ 1618927 h 1618927"/>
                  <a:gd name="connsiteX2" fmla="*/ 1583025 w 1888165"/>
                  <a:gd name="connsiteY2" fmla="*/ 538807 h 1618927"/>
                  <a:gd name="connsiteX3" fmla="*/ 1853943 w 1888165"/>
                  <a:gd name="connsiteY3" fmla="*/ 430212 h 1618927"/>
                  <a:gd name="connsiteX4" fmla="*/ 1377693 w 1888165"/>
                  <a:gd name="connsiteY4" fmla="*/ 1587 h 1618927"/>
                  <a:gd name="connsiteX5" fmla="*/ 396618 w 1888165"/>
                  <a:gd name="connsiteY5" fmla="*/ 420687 h 1618927"/>
                  <a:gd name="connsiteX6" fmla="*/ 53718 w 1888165"/>
                  <a:gd name="connsiteY6" fmla="*/ 1287462 h 1618927"/>
                  <a:gd name="connsiteX0" fmla="*/ 5223 w 1839670"/>
                  <a:gd name="connsiteY0" fmla="*/ 1287462 h 1780287"/>
                  <a:gd name="connsiteX1" fmla="*/ 379464 w 1839670"/>
                  <a:gd name="connsiteY1" fmla="*/ 1506969 h 1780287"/>
                  <a:gd name="connsiteX2" fmla="*/ 670433 w 1839670"/>
                  <a:gd name="connsiteY2" fmla="*/ 1618927 h 1780287"/>
                  <a:gd name="connsiteX3" fmla="*/ 1534530 w 1839670"/>
                  <a:gd name="connsiteY3" fmla="*/ 538807 h 1780287"/>
                  <a:gd name="connsiteX4" fmla="*/ 1805448 w 1839670"/>
                  <a:gd name="connsiteY4" fmla="*/ 430212 h 1780287"/>
                  <a:gd name="connsiteX5" fmla="*/ 1329198 w 1839670"/>
                  <a:gd name="connsiteY5" fmla="*/ 1587 h 1780287"/>
                  <a:gd name="connsiteX6" fmla="*/ 348123 w 1839670"/>
                  <a:gd name="connsiteY6" fmla="*/ 420687 h 1780287"/>
                  <a:gd name="connsiteX7" fmla="*/ 5223 w 1839670"/>
                  <a:gd name="connsiteY7" fmla="*/ 1287462 h 1780287"/>
                  <a:gd name="connsiteX0" fmla="*/ 500 w 1834947"/>
                  <a:gd name="connsiteY0" fmla="*/ 1287462 h 1780287"/>
                  <a:gd name="connsiteX1" fmla="*/ 346402 w 1834947"/>
                  <a:gd name="connsiteY1" fmla="*/ 1405350 h 1780287"/>
                  <a:gd name="connsiteX2" fmla="*/ 665710 w 1834947"/>
                  <a:gd name="connsiteY2" fmla="*/ 1618927 h 1780287"/>
                  <a:gd name="connsiteX3" fmla="*/ 1529807 w 1834947"/>
                  <a:gd name="connsiteY3" fmla="*/ 538807 h 1780287"/>
                  <a:gd name="connsiteX4" fmla="*/ 1800725 w 1834947"/>
                  <a:gd name="connsiteY4" fmla="*/ 430212 h 1780287"/>
                  <a:gd name="connsiteX5" fmla="*/ 1324475 w 1834947"/>
                  <a:gd name="connsiteY5" fmla="*/ 1587 h 1780287"/>
                  <a:gd name="connsiteX6" fmla="*/ 343400 w 1834947"/>
                  <a:gd name="connsiteY6" fmla="*/ 420687 h 1780287"/>
                  <a:gd name="connsiteX7" fmla="*/ 500 w 1834947"/>
                  <a:gd name="connsiteY7" fmla="*/ 1287462 h 1780287"/>
                  <a:gd name="connsiteX0" fmla="*/ 500 w 1834947"/>
                  <a:gd name="connsiteY0" fmla="*/ 1287462 h 1780287"/>
                  <a:gd name="connsiteX1" fmla="*/ 346402 w 1834947"/>
                  <a:gd name="connsiteY1" fmla="*/ 1405350 h 1780287"/>
                  <a:gd name="connsiteX2" fmla="*/ 665710 w 1834947"/>
                  <a:gd name="connsiteY2" fmla="*/ 1618927 h 1780287"/>
                  <a:gd name="connsiteX3" fmla="*/ 1529807 w 1834947"/>
                  <a:gd name="connsiteY3" fmla="*/ 538807 h 1780287"/>
                  <a:gd name="connsiteX4" fmla="*/ 1800725 w 1834947"/>
                  <a:gd name="connsiteY4" fmla="*/ 430212 h 1780287"/>
                  <a:gd name="connsiteX5" fmla="*/ 1324475 w 1834947"/>
                  <a:gd name="connsiteY5" fmla="*/ 1587 h 1780287"/>
                  <a:gd name="connsiteX6" fmla="*/ 343400 w 1834947"/>
                  <a:gd name="connsiteY6" fmla="*/ 420687 h 1780287"/>
                  <a:gd name="connsiteX7" fmla="*/ 500 w 1834947"/>
                  <a:gd name="connsiteY7" fmla="*/ 1287462 h 1780287"/>
                  <a:gd name="connsiteX0" fmla="*/ 500 w 1834947"/>
                  <a:gd name="connsiteY0" fmla="*/ 1287462 h 1780287"/>
                  <a:gd name="connsiteX1" fmla="*/ 346402 w 1834947"/>
                  <a:gd name="connsiteY1" fmla="*/ 1405350 h 1780287"/>
                  <a:gd name="connsiteX2" fmla="*/ 665710 w 1834947"/>
                  <a:gd name="connsiteY2" fmla="*/ 1618927 h 1780287"/>
                  <a:gd name="connsiteX3" fmla="*/ 1529807 w 1834947"/>
                  <a:gd name="connsiteY3" fmla="*/ 538807 h 1780287"/>
                  <a:gd name="connsiteX4" fmla="*/ 1800725 w 1834947"/>
                  <a:gd name="connsiteY4" fmla="*/ 430212 h 1780287"/>
                  <a:gd name="connsiteX5" fmla="*/ 1324475 w 1834947"/>
                  <a:gd name="connsiteY5" fmla="*/ 1587 h 1780287"/>
                  <a:gd name="connsiteX6" fmla="*/ 343400 w 1834947"/>
                  <a:gd name="connsiteY6" fmla="*/ 420687 h 1780287"/>
                  <a:gd name="connsiteX7" fmla="*/ 500 w 1834947"/>
                  <a:gd name="connsiteY7" fmla="*/ 1287462 h 1780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34947" h="1780287">
                    <a:moveTo>
                      <a:pt x="500" y="1287462"/>
                    </a:moveTo>
                    <a:cubicBezTo>
                      <a:pt x="1000" y="1451572"/>
                      <a:pt x="235534" y="1350106"/>
                      <a:pt x="346402" y="1405350"/>
                    </a:cubicBezTo>
                    <a:cubicBezTo>
                      <a:pt x="457270" y="1460594"/>
                      <a:pt x="473199" y="1780287"/>
                      <a:pt x="665710" y="1618927"/>
                    </a:cubicBezTo>
                    <a:cubicBezTo>
                      <a:pt x="905422" y="1553840"/>
                      <a:pt x="1238695" y="627021"/>
                      <a:pt x="1529807" y="538807"/>
                    </a:cubicBezTo>
                    <a:cubicBezTo>
                      <a:pt x="1820919" y="450593"/>
                      <a:pt x="1834947" y="519749"/>
                      <a:pt x="1800725" y="430212"/>
                    </a:cubicBezTo>
                    <a:cubicBezTo>
                      <a:pt x="1766503" y="340675"/>
                      <a:pt x="1567362" y="3174"/>
                      <a:pt x="1324475" y="1587"/>
                    </a:cubicBezTo>
                    <a:cubicBezTo>
                      <a:pt x="1081588" y="0"/>
                      <a:pt x="564063" y="206375"/>
                      <a:pt x="343400" y="420687"/>
                    </a:cubicBezTo>
                    <a:cubicBezTo>
                      <a:pt x="122738" y="635000"/>
                      <a:pt x="0" y="1123352"/>
                      <a:pt x="500" y="1287462"/>
                    </a:cubicBezTo>
                    <a:close/>
                  </a:path>
                </a:pathLst>
              </a:custGeom>
              <a:gradFill flip="none" rotWithShape="1">
                <a:gsLst>
                  <a:gs pos="74000">
                    <a:schemeClr val="bg1">
                      <a:alpha val="19000"/>
                    </a:schemeClr>
                  </a:gs>
                  <a:gs pos="50000">
                    <a:schemeClr val="bg1">
                      <a:alpha val="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8" name="자유형 57"/>
              <p:cNvSpPr/>
              <p:nvPr/>
            </p:nvSpPr>
            <p:spPr>
              <a:xfrm rot="5839189">
                <a:off x="4992668" y="4233137"/>
                <a:ext cx="1574505" cy="1185188"/>
              </a:xfrm>
              <a:custGeom>
                <a:avLst/>
                <a:gdLst>
                  <a:gd name="connsiteX0" fmla="*/ 0 w 2171700"/>
                  <a:gd name="connsiteY0" fmla="*/ 1038225 h 1914525"/>
                  <a:gd name="connsiteX1" fmla="*/ 390525 w 2171700"/>
                  <a:gd name="connsiteY1" fmla="*/ 1571625 h 1914525"/>
                  <a:gd name="connsiteX2" fmla="*/ 819150 w 2171700"/>
                  <a:gd name="connsiteY2" fmla="*/ 1914525 h 1914525"/>
                  <a:gd name="connsiteX3" fmla="*/ 1409700 w 2171700"/>
                  <a:gd name="connsiteY3" fmla="*/ 1771650 h 1914525"/>
                  <a:gd name="connsiteX4" fmla="*/ 1876425 w 2171700"/>
                  <a:gd name="connsiteY4" fmla="*/ 1371600 h 1914525"/>
                  <a:gd name="connsiteX5" fmla="*/ 2171700 w 2171700"/>
                  <a:gd name="connsiteY5" fmla="*/ 752475 h 1914525"/>
                  <a:gd name="connsiteX6" fmla="*/ 2105025 w 2171700"/>
                  <a:gd name="connsiteY6" fmla="*/ 0 h 1914525"/>
                  <a:gd name="connsiteX7" fmla="*/ 1990725 w 2171700"/>
                  <a:gd name="connsiteY7" fmla="*/ 209550 h 1914525"/>
                  <a:gd name="connsiteX8" fmla="*/ 1733550 w 2171700"/>
                  <a:gd name="connsiteY8" fmla="*/ 514350 h 1914525"/>
                  <a:gd name="connsiteX9" fmla="*/ 1428750 w 2171700"/>
                  <a:gd name="connsiteY9" fmla="*/ 533400 h 1914525"/>
                  <a:gd name="connsiteX10" fmla="*/ 790575 w 2171700"/>
                  <a:gd name="connsiteY10" fmla="*/ 942975 h 1914525"/>
                  <a:gd name="connsiteX11" fmla="*/ 209550 w 2171700"/>
                  <a:gd name="connsiteY11" fmla="*/ 1047750 h 1914525"/>
                  <a:gd name="connsiteX12" fmla="*/ 0 w 2171700"/>
                  <a:gd name="connsiteY12" fmla="*/ 1038225 h 1914525"/>
                  <a:gd name="connsiteX0" fmla="*/ 30162 w 2201862"/>
                  <a:gd name="connsiteY0" fmla="*/ 1038225 h 1914525"/>
                  <a:gd name="connsiteX1" fmla="*/ 420687 w 2201862"/>
                  <a:gd name="connsiteY1" fmla="*/ 1571625 h 1914525"/>
                  <a:gd name="connsiteX2" fmla="*/ 849312 w 2201862"/>
                  <a:gd name="connsiteY2" fmla="*/ 1914525 h 1914525"/>
                  <a:gd name="connsiteX3" fmla="*/ 1439862 w 2201862"/>
                  <a:gd name="connsiteY3" fmla="*/ 1771650 h 1914525"/>
                  <a:gd name="connsiteX4" fmla="*/ 1906587 w 2201862"/>
                  <a:gd name="connsiteY4" fmla="*/ 1371600 h 1914525"/>
                  <a:gd name="connsiteX5" fmla="*/ 2201862 w 2201862"/>
                  <a:gd name="connsiteY5" fmla="*/ 752475 h 1914525"/>
                  <a:gd name="connsiteX6" fmla="*/ 2135187 w 2201862"/>
                  <a:gd name="connsiteY6" fmla="*/ 0 h 1914525"/>
                  <a:gd name="connsiteX7" fmla="*/ 2020887 w 2201862"/>
                  <a:gd name="connsiteY7" fmla="*/ 209550 h 1914525"/>
                  <a:gd name="connsiteX8" fmla="*/ 1763712 w 2201862"/>
                  <a:gd name="connsiteY8" fmla="*/ 514350 h 1914525"/>
                  <a:gd name="connsiteX9" fmla="*/ 1458912 w 2201862"/>
                  <a:gd name="connsiteY9" fmla="*/ 533400 h 1914525"/>
                  <a:gd name="connsiteX10" fmla="*/ 820737 w 2201862"/>
                  <a:gd name="connsiteY10" fmla="*/ 942975 h 1914525"/>
                  <a:gd name="connsiteX11" fmla="*/ 239712 w 2201862"/>
                  <a:gd name="connsiteY11" fmla="*/ 1047750 h 1914525"/>
                  <a:gd name="connsiteX12" fmla="*/ 30162 w 2201862"/>
                  <a:gd name="connsiteY12" fmla="*/ 1038225 h 1914525"/>
                  <a:gd name="connsiteX0" fmla="*/ 30162 w 2201862"/>
                  <a:gd name="connsiteY0" fmla="*/ 1038225 h 1914525"/>
                  <a:gd name="connsiteX1" fmla="*/ 420687 w 2201862"/>
                  <a:gd name="connsiteY1" fmla="*/ 1571625 h 1914525"/>
                  <a:gd name="connsiteX2" fmla="*/ 849312 w 2201862"/>
                  <a:gd name="connsiteY2" fmla="*/ 1914525 h 1914525"/>
                  <a:gd name="connsiteX3" fmla="*/ 1439862 w 2201862"/>
                  <a:gd name="connsiteY3" fmla="*/ 1771650 h 1914525"/>
                  <a:gd name="connsiteX4" fmla="*/ 1906587 w 2201862"/>
                  <a:gd name="connsiteY4" fmla="*/ 1371600 h 1914525"/>
                  <a:gd name="connsiteX5" fmla="*/ 2201862 w 2201862"/>
                  <a:gd name="connsiteY5" fmla="*/ 752475 h 1914525"/>
                  <a:gd name="connsiteX6" fmla="*/ 2135187 w 2201862"/>
                  <a:gd name="connsiteY6" fmla="*/ 0 h 1914525"/>
                  <a:gd name="connsiteX7" fmla="*/ 2020887 w 2201862"/>
                  <a:gd name="connsiteY7" fmla="*/ 209550 h 1914525"/>
                  <a:gd name="connsiteX8" fmla="*/ 1763712 w 2201862"/>
                  <a:gd name="connsiteY8" fmla="*/ 514350 h 1914525"/>
                  <a:gd name="connsiteX9" fmla="*/ 1458912 w 2201862"/>
                  <a:gd name="connsiteY9" fmla="*/ 533400 h 1914525"/>
                  <a:gd name="connsiteX10" fmla="*/ 820737 w 2201862"/>
                  <a:gd name="connsiteY10" fmla="*/ 942975 h 1914525"/>
                  <a:gd name="connsiteX11" fmla="*/ 239712 w 2201862"/>
                  <a:gd name="connsiteY11" fmla="*/ 1047750 h 1914525"/>
                  <a:gd name="connsiteX12" fmla="*/ 30162 w 2201862"/>
                  <a:gd name="connsiteY12" fmla="*/ 1038225 h 1914525"/>
                  <a:gd name="connsiteX0" fmla="*/ 30162 w 2201862"/>
                  <a:gd name="connsiteY0" fmla="*/ 1038225 h 1914525"/>
                  <a:gd name="connsiteX1" fmla="*/ 420687 w 2201862"/>
                  <a:gd name="connsiteY1" fmla="*/ 1571625 h 1914525"/>
                  <a:gd name="connsiteX2" fmla="*/ 849312 w 2201862"/>
                  <a:gd name="connsiteY2" fmla="*/ 1914525 h 1914525"/>
                  <a:gd name="connsiteX3" fmla="*/ 1439862 w 2201862"/>
                  <a:gd name="connsiteY3" fmla="*/ 1771650 h 1914525"/>
                  <a:gd name="connsiteX4" fmla="*/ 1906587 w 2201862"/>
                  <a:gd name="connsiteY4" fmla="*/ 1371600 h 1914525"/>
                  <a:gd name="connsiteX5" fmla="*/ 2201862 w 2201862"/>
                  <a:gd name="connsiteY5" fmla="*/ 752475 h 1914525"/>
                  <a:gd name="connsiteX6" fmla="*/ 2135187 w 2201862"/>
                  <a:gd name="connsiteY6" fmla="*/ 0 h 1914525"/>
                  <a:gd name="connsiteX7" fmla="*/ 2020887 w 2201862"/>
                  <a:gd name="connsiteY7" fmla="*/ 209550 h 1914525"/>
                  <a:gd name="connsiteX8" fmla="*/ 1763712 w 2201862"/>
                  <a:gd name="connsiteY8" fmla="*/ 514350 h 1914525"/>
                  <a:gd name="connsiteX9" fmla="*/ 1458912 w 2201862"/>
                  <a:gd name="connsiteY9" fmla="*/ 533400 h 1914525"/>
                  <a:gd name="connsiteX10" fmla="*/ 820737 w 2201862"/>
                  <a:gd name="connsiteY10" fmla="*/ 942975 h 1914525"/>
                  <a:gd name="connsiteX11" fmla="*/ 239712 w 2201862"/>
                  <a:gd name="connsiteY11" fmla="*/ 1047750 h 1914525"/>
                  <a:gd name="connsiteX12" fmla="*/ 30162 w 2201862"/>
                  <a:gd name="connsiteY12" fmla="*/ 1038225 h 1914525"/>
                  <a:gd name="connsiteX0" fmla="*/ 30162 w 2201862"/>
                  <a:gd name="connsiteY0" fmla="*/ 1038225 h 1914525"/>
                  <a:gd name="connsiteX1" fmla="*/ 420687 w 2201862"/>
                  <a:gd name="connsiteY1" fmla="*/ 1571625 h 1914525"/>
                  <a:gd name="connsiteX2" fmla="*/ 849312 w 2201862"/>
                  <a:gd name="connsiteY2" fmla="*/ 1914525 h 1914525"/>
                  <a:gd name="connsiteX3" fmla="*/ 1439862 w 2201862"/>
                  <a:gd name="connsiteY3" fmla="*/ 1771650 h 1914525"/>
                  <a:gd name="connsiteX4" fmla="*/ 1906587 w 2201862"/>
                  <a:gd name="connsiteY4" fmla="*/ 1371600 h 1914525"/>
                  <a:gd name="connsiteX5" fmla="*/ 2201862 w 2201862"/>
                  <a:gd name="connsiteY5" fmla="*/ 752475 h 1914525"/>
                  <a:gd name="connsiteX6" fmla="*/ 2135187 w 2201862"/>
                  <a:gd name="connsiteY6" fmla="*/ 0 h 1914525"/>
                  <a:gd name="connsiteX7" fmla="*/ 2020887 w 2201862"/>
                  <a:gd name="connsiteY7" fmla="*/ 209550 h 1914525"/>
                  <a:gd name="connsiteX8" fmla="*/ 1763712 w 2201862"/>
                  <a:gd name="connsiteY8" fmla="*/ 514350 h 1914525"/>
                  <a:gd name="connsiteX9" fmla="*/ 1458912 w 2201862"/>
                  <a:gd name="connsiteY9" fmla="*/ 533400 h 1914525"/>
                  <a:gd name="connsiteX10" fmla="*/ 820737 w 2201862"/>
                  <a:gd name="connsiteY10" fmla="*/ 942975 h 1914525"/>
                  <a:gd name="connsiteX11" fmla="*/ 239712 w 2201862"/>
                  <a:gd name="connsiteY11" fmla="*/ 1047750 h 1914525"/>
                  <a:gd name="connsiteX12" fmla="*/ 30162 w 2201862"/>
                  <a:gd name="connsiteY12" fmla="*/ 1038225 h 1914525"/>
                  <a:gd name="connsiteX0" fmla="*/ 30162 w 2201862"/>
                  <a:gd name="connsiteY0" fmla="*/ 1128712 h 2005012"/>
                  <a:gd name="connsiteX1" fmla="*/ 420687 w 2201862"/>
                  <a:gd name="connsiteY1" fmla="*/ 1662112 h 2005012"/>
                  <a:gd name="connsiteX2" fmla="*/ 849312 w 2201862"/>
                  <a:gd name="connsiteY2" fmla="*/ 2005012 h 2005012"/>
                  <a:gd name="connsiteX3" fmla="*/ 1439862 w 2201862"/>
                  <a:gd name="connsiteY3" fmla="*/ 1862137 h 2005012"/>
                  <a:gd name="connsiteX4" fmla="*/ 1906587 w 2201862"/>
                  <a:gd name="connsiteY4" fmla="*/ 1462087 h 2005012"/>
                  <a:gd name="connsiteX5" fmla="*/ 2201862 w 2201862"/>
                  <a:gd name="connsiteY5" fmla="*/ 842962 h 2005012"/>
                  <a:gd name="connsiteX6" fmla="*/ 2135187 w 2201862"/>
                  <a:gd name="connsiteY6" fmla="*/ 90487 h 2005012"/>
                  <a:gd name="connsiteX7" fmla="*/ 2020887 w 2201862"/>
                  <a:gd name="connsiteY7" fmla="*/ 300037 h 2005012"/>
                  <a:gd name="connsiteX8" fmla="*/ 1763712 w 2201862"/>
                  <a:gd name="connsiteY8" fmla="*/ 604837 h 2005012"/>
                  <a:gd name="connsiteX9" fmla="*/ 1458912 w 2201862"/>
                  <a:gd name="connsiteY9" fmla="*/ 623887 h 2005012"/>
                  <a:gd name="connsiteX10" fmla="*/ 820737 w 2201862"/>
                  <a:gd name="connsiteY10" fmla="*/ 1033462 h 2005012"/>
                  <a:gd name="connsiteX11" fmla="*/ 239712 w 2201862"/>
                  <a:gd name="connsiteY11" fmla="*/ 1138237 h 2005012"/>
                  <a:gd name="connsiteX12" fmla="*/ 30162 w 2201862"/>
                  <a:gd name="connsiteY12" fmla="*/ 1128712 h 2005012"/>
                  <a:gd name="connsiteX0" fmla="*/ 30162 w 2239962"/>
                  <a:gd name="connsiteY0" fmla="*/ 1128712 h 2005012"/>
                  <a:gd name="connsiteX1" fmla="*/ 420687 w 2239962"/>
                  <a:gd name="connsiteY1" fmla="*/ 1662112 h 2005012"/>
                  <a:gd name="connsiteX2" fmla="*/ 849312 w 2239962"/>
                  <a:gd name="connsiteY2" fmla="*/ 2005012 h 2005012"/>
                  <a:gd name="connsiteX3" fmla="*/ 1439862 w 2239962"/>
                  <a:gd name="connsiteY3" fmla="*/ 1862137 h 2005012"/>
                  <a:gd name="connsiteX4" fmla="*/ 1906587 w 2239962"/>
                  <a:gd name="connsiteY4" fmla="*/ 1462087 h 2005012"/>
                  <a:gd name="connsiteX5" fmla="*/ 2201862 w 2239962"/>
                  <a:gd name="connsiteY5" fmla="*/ 842962 h 2005012"/>
                  <a:gd name="connsiteX6" fmla="*/ 2135187 w 2239962"/>
                  <a:gd name="connsiteY6" fmla="*/ 90487 h 2005012"/>
                  <a:gd name="connsiteX7" fmla="*/ 2020887 w 2239962"/>
                  <a:gd name="connsiteY7" fmla="*/ 300037 h 2005012"/>
                  <a:gd name="connsiteX8" fmla="*/ 1763712 w 2239962"/>
                  <a:gd name="connsiteY8" fmla="*/ 604837 h 2005012"/>
                  <a:gd name="connsiteX9" fmla="*/ 1458912 w 2239962"/>
                  <a:gd name="connsiteY9" fmla="*/ 623887 h 2005012"/>
                  <a:gd name="connsiteX10" fmla="*/ 820737 w 2239962"/>
                  <a:gd name="connsiteY10" fmla="*/ 1033462 h 2005012"/>
                  <a:gd name="connsiteX11" fmla="*/ 239712 w 2239962"/>
                  <a:gd name="connsiteY11" fmla="*/ 1138237 h 2005012"/>
                  <a:gd name="connsiteX12" fmla="*/ 30162 w 2239962"/>
                  <a:gd name="connsiteY12" fmla="*/ 1128712 h 2005012"/>
                  <a:gd name="connsiteX0" fmla="*/ 30162 w 2239962"/>
                  <a:gd name="connsiteY0" fmla="*/ 1128712 h 2005012"/>
                  <a:gd name="connsiteX1" fmla="*/ 420687 w 2239962"/>
                  <a:gd name="connsiteY1" fmla="*/ 1662112 h 2005012"/>
                  <a:gd name="connsiteX2" fmla="*/ 849312 w 2239962"/>
                  <a:gd name="connsiteY2" fmla="*/ 2005012 h 2005012"/>
                  <a:gd name="connsiteX3" fmla="*/ 1439862 w 2239962"/>
                  <a:gd name="connsiteY3" fmla="*/ 1862137 h 2005012"/>
                  <a:gd name="connsiteX4" fmla="*/ 1906587 w 2239962"/>
                  <a:gd name="connsiteY4" fmla="*/ 1462087 h 2005012"/>
                  <a:gd name="connsiteX5" fmla="*/ 2201862 w 2239962"/>
                  <a:gd name="connsiteY5" fmla="*/ 842962 h 2005012"/>
                  <a:gd name="connsiteX6" fmla="*/ 2135187 w 2239962"/>
                  <a:gd name="connsiteY6" fmla="*/ 90487 h 2005012"/>
                  <a:gd name="connsiteX7" fmla="*/ 2020887 w 2239962"/>
                  <a:gd name="connsiteY7" fmla="*/ 300037 h 2005012"/>
                  <a:gd name="connsiteX8" fmla="*/ 1763712 w 2239962"/>
                  <a:gd name="connsiteY8" fmla="*/ 604837 h 2005012"/>
                  <a:gd name="connsiteX9" fmla="*/ 1458912 w 2239962"/>
                  <a:gd name="connsiteY9" fmla="*/ 623887 h 2005012"/>
                  <a:gd name="connsiteX10" fmla="*/ 820737 w 2239962"/>
                  <a:gd name="connsiteY10" fmla="*/ 1033462 h 2005012"/>
                  <a:gd name="connsiteX11" fmla="*/ 239712 w 2239962"/>
                  <a:gd name="connsiteY11" fmla="*/ 1138237 h 2005012"/>
                  <a:gd name="connsiteX12" fmla="*/ 30162 w 2239962"/>
                  <a:gd name="connsiteY12" fmla="*/ 1128712 h 2005012"/>
                  <a:gd name="connsiteX0" fmla="*/ 30162 w 2239962"/>
                  <a:gd name="connsiteY0" fmla="*/ 1128712 h 2038350"/>
                  <a:gd name="connsiteX1" fmla="*/ 420687 w 2239962"/>
                  <a:gd name="connsiteY1" fmla="*/ 1662112 h 2038350"/>
                  <a:gd name="connsiteX2" fmla="*/ 849312 w 2239962"/>
                  <a:gd name="connsiteY2" fmla="*/ 2005012 h 2038350"/>
                  <a:gd name="connsiteX3" fmla="*/ 1439862 w 2239962"/>
                  <a:gd name="connsiteY3" fmla="*/ 1862137 h 2038350"/>
                  <a:gd name="connsiteX4" fmla="*/ 1906587 w 2239962"/>
                  <a:gd name="connsiteY4" fmla="*/ 1462087 h 2038350"/>
                  <a:gd name="connsiteX5" fmla="*/ 2201862 w 2239962"/>
                  <a:gd name="connsiteY5" fmla="*/ 842962 h 2038350"/>
                  <a:gd name="connsiteX6" fmla="*/ 2135187 w 2239962"/>
                  <a:gd name="connsiteY6" fmla="*/ 90487 h 2038350"/>
                  <a:gd name="connsiteX7" fmla="*/ 2020887 w 2239962"/>
                  <a:gd name="connsiteY7" fmla="*/ 300037 h 2038350"/>
                  <a:gd name="connsiteX8" fmla="*/ 1763712 w 2239962"/>
                  <a:gd name="connsiteY8" fmla="*/ 604837 h 2038350"/>
                  <a:gd name="connsiteX9" fmla="*/ 1458912 w 2239962"/>
                  <a:gd name="connsiteY9" fmla="*/ 623887 h 2038350"/>
                  <a:gd name="connsiteX10" fmla="*/ 820737 w 2239962"/>
                  <a:gd name="connsiteY10" fmla="*/ 1033462 h 2038350"/>
                  <a:gd name="connsiteX11" fmla="*/ 239712 w 2239962"/>
                  <a:gd name="connsiteY11" fmla="*/ 1138237 h 2038350"/>
                  <a:gd name="connsiteX12" fmla="*/ 30162 w 2239962"/>
                  <a:gd name="connsiteY12" fmla="*/ 1128712 h 2038350"/>
                  <a:gd name="connsiteX0" fmla="*/ 30162 w 2239962"/>
                  <a:gd name="connsiteY0" fmla="*/ 1128712 h 2038350"/>
                  <a:gd name="connsiteX1" fmla="*/ 420687 w 2239962"/>
                  <a:gd name="connsiteY1" fmla="*/ 1662112 h 2038350"/>
                  <a:gd name="connsiteX2" fmla="*/ 849312 w 2239962"/>
                  <a:gd name="connsiteY2" fmla="*/ 2005012 h 2038350"/>
                  <a:gd name="connsiteX3" fmla="*/ 1439862 w 2239962"/>
                  <a:gd name="connsiteY3" fmla="*/ 1862137 h 2038350"/>
                  <a:gd name="connsiteX4" fmla="*/ 1906587 w 2239962"/>
                  <a:gd name="connsiteY4" fmla="*/ 1462087 h 2038350"/>
                  <a:gd name="connsiteX5" fmla="*/ 2201862 w 2239962"/>
                  <a:gd name="connsiteY5" fmla="*/ 842962 h 2038350"/>
                  <a:gd name="connsiteX6" fmla="*/ 2135187 w 2239962"/>
                  <a:gd name="connsiteY6" fmla="*/ 90487 h 2038350"/>
                  <a:gd name="connsiteX7" fmla="*/ 2020887 w 2239962"/>
                  <a:gd name="connsiteY7" fmla="*/ 300037 h 2038350"/>
                  <a:gd name="connsiteX8" fmla="*/ 1763712 w 2239962"/>
                  <a:gd name="connsiteY8" fmla="*/ 604837 h 2038350"/>
                  <a:gd name="connsiteX9" fmla="*/ 1458912 w 2239962"/>
                  <a:gd name="connsiteY9" fmla="*/ 623887 h 2038350"/>
                  <a:gd name="connsiteX10" fmla="*/ 820737 w 2239962"/>
                  <a:gd name="connsiteY10" fmla="*/ 1033462 h 2038350"/>
                  <a:gd name="connsiteX11" fmla="*/ 239712 w 2239962"/>
                  <a:gd name="connsiteY11" fmla="*/ 1138237 h 2038350"/>
                  <a:gd name="connsiteX12" fmla="*/ 30162 w 2239962"/>
                  <a:gd name="connsiteY12" fmla="*/ 1128712 h 2038350"/>
                  <a:gd name="connsiteX0" fmla="*/ 30162 w 2239962"/>
                  <a:gd name="connsiteY0" fmla="*/ 1128712 h 2038350"/>
                  <a:gd name="connsiteX1" fmla="*/ 420687 w 2239962"/>
                  <a:gd name="connsiteY1" fmla="*/ 1662112 h 2038350"/>
                  <a:gd name="connsiteX2" fmla="*/ 849312 w 2239962"/>
                  <a:gd name="connsiteY2" fmla="*/ 2005012 h 2038350"/>
                  <a:gd name="connsiteX3" fmla="*/ 1439862 w 2239962"/>
                  <a:gd name="connsiteY3" fmla="*/ 1862137 h 2038350"/>
                  <a:gd name="connsiteX4" fmla="*/ 1906587 w 2239962"/>
                  <a:gd name="connsiteY4" fmla="*/ 1462087 h 2038350"/>
                  <a:gd name="connsiteX5" fmla="*/ 2201862 w 2239962"/>
                  <a:gd name="connsiteY5" fmla="*/ 842962 h 2038350"/>
                  <a:gd name="connsiteX6" fmla="*/ 2135187 w 2239962"/>
                  <a:gd name="connsiteY6" fmla="*/ 90487 h 2038350"/>
                  <a:gd name="connsiteX7" fmla="*/ 2020887 w 2239962"/>
                  <a:gd name="connsiteY7" fmla="*/ 300037 h 2038350"/>
                  <a:gd name="connsiteX8" fmla="*/ 1763712 w 2239962"/>
                  <a:gd name="connsiteY8" fmla="*/ 604837 h 2038350"/>
                  <a:gd name="connsiteX9" fmla="*/ 1458912 w 2239962"/>
                  <a:gd name="connsiteY9" fmla="*/ 623887 h 2038350"/>
                  <a:gd name="connsiteX10" fmla="*/ 820737 w 2239962"/>
                  <a:gd name="connsiteY10" fmla="*/ 1033462 h 2038350"/>
                  <a:gd name="connsiteX11" fmla="*/ 239712 w 2239962"/>
                  <a:gd name="connsiteY11" fmla="*/ 1138237 h 2038350"/>
                  <a:gd name="connsiteX12" fmla="*/ 30162 w 2239962"/>
                  <a:gd name="connsiteY12" fmla="*/ 1128712 h 2038350"/>
                  <a:gd name="connsiteX0" fmla="*/ 30162 w 2239962"/>
                  <a:gd name="connsiteY0" fmla="*/ 1128712 h 2038350"/>
                  <a:gd name="connsiteX1" fmla="*/ 420687 w 2239962"/>
                  <a:gd name="connsiteY1" fmla="*/ 1662112 h 2038350"/>
                  <a:gd name="connsiteX2" fmla="*/ 849312 w 2239962"/>
                  <a:gd name="connsiteY2" fmla="*/ 2005012 h 2038350"/>
                  <a:gd name="connsiteX3" fmla="*/ 1439862 w 2239962"/>
                  <a:gd name="connsiteY3" fmla="*/ 1862137 h 2038350"/>
                  <a:gd name="connsiteX4" fmla="*/ 1906587 w 2239962"/>
                  <a:gd name="connsiteY4" fmla="*/ 1462087 h 2038350"/>
                  <a:gd name="connsiteX5" fmla="*/ 2201862 w 2239962"/>
                  <a:gd name="connsiteY5" fmla="*/ 842962 h 2038350"/>
                  <a:gd name="connsiteX6" fmla="*/ 2135187 w 2239962"/>
                  <a:gd name="connsiteY6" fmla="*/ 90487 h 2038350"/>
                  <a:gd name="connsiteX7" fmla="*/ 2020887 w 2239962"/>
                  <a:gd name="connsiteY7" fmla="*/ 300037 h 2038350"/>
                  <a:gd name="connsiteX8" fmla="*/ 1763712 w 2239962"/>
                  <a:gd name="connsiteY8" fmla="*/ 604837 h 2038350"/>
                  <a:gd name="connsiteX9" fmla="*/ 1458912 w 2239962"/>
                  <a:gd name="connsiteY9" fmla="*/ 623887 h 2038350"/>
                  <a:gd name="connsiteX10" fmla="*/ 820737 w 2239962"/>
                  <a:gd name="connsiteY10" fmla="*/ 1033462 h 2038350"/>
                  <a:gd name="connsiteX11" fmla="*/ 239712 w 2239962"/>
                  <a:gd name="connsiteY11" fmla="*/ 1138237 h 2038350"/>
                  <a:gd name="connsiteX12" fmla="*/ 30162 w 2239962"/>
                  <a:gd name="connsiteY12" fmla="*/ 1128712 h 2038350"/>
                  <a:gd name="connsiteX0" fmla="*/ 30162 w 2239962"/>
                  <a:gd name="connsiteY0" fmla="*/ 1128712 h 2038350"/>
                  <a:gd name="connsiteX1" fmla="*/ 420687 w 2239962"/>
                  <a:gd name="connsiteY1" fmla="*/ 1662112 h 2038350"/>
                  <a:gd name="connsiteX2" fmla="*/ 849312 w 2239962"/>
                  <a:gd name="connsiteY2" fmla="*/ 2005012 h 2038350"/>
                  <a:gd name="connsiteX3" fmla="*/ 1439862 w 2239962"/>
                  <a:gd name="connsiteY3" fmla="*/ 1862137 h 2038350"/>
                  <a:gd name="connsiteX4" fmla="*/ 1906587 w 2239962"/>
                  <a:gd name="connsiteY4" fmla="*/ 1462087 h 2038350"/>
                  <a:gd name="connsiteX5" fmla="*/ 2201862 w 2239962"/>
                  <a:gd name="connsiteY5" fmla="*/ 842962 h 2038350"/>
                  <a:gd name="connsiteX6" fmla="*/ 2135187 w 2239962"/>
                  <a:gd name="connsiteY6" fmla="*/ 90487 h 2038350"/>
                  <a:gd name="connsiteX7" fmla="*/ 2020887 w 2239962"/>
                  <a:gd name="connsiteY7" fmla="*/ 300037 h 2038350"/>
                  <a:gd name="connsiteX8" fmla="*/ 1763712 w 2239962"/>
                  <a:gd name="connsiteY8" fmla="*/ 604837 h 2038350"/>
                  <a:gd name="connsiteX9" fmla="*/ 1458912 w 2239962"/>
                  <a:gd name="connsiteY9" fmla="*/ 623887 h 2038350"/>
                  <a:gd name="connsiteX10" fmla="*/ 820737 w 2239962"/>
                  <a:gd name="connsiteY10" fmla="*/ 1033462 h 2038350"/>
                  <a:gd name="connsiteX11" fmla="*/ 239712 w 2239962"/>
                  <a:gd name="connsiteY11" fmla="*/ 1138237 h 2038350"/>
                  <a:gd name="connsiteX12" fmla="*/ 30162 w 2239962"/>
                  <a:gd name="connsiteY12" fmla="*/ 1128712 h 2038350"/>
                  <a:gd name="connsiteX0" fmla="*/ 30162 w 2239962"/>
                  <a:gd name="connsiteY0" fmla="*/ 1128712 h 2038350"/>
                  <a:gd name="connsiteX1" fmla="*/ 420687 w 2239962"/>
                  <a:gd name="connsiteY1" fmla="*/ 1662112 h 2038350"/>
                  <a:gd name="connsiteX2" fmla="*/ 849312 w 2239962"/>
                  <a:gd name="connsiteY2" fmla="*/ 2005012 h 2038350"/>
                  <a:gd name="connsiteX3" fmla="*/ 1439862 w 2239962"/>
                  <a:gd name="connsiteY3" fmla="*/ 1862137 h 2038350"/>
                  <a:gd name="connsiteX4" fmla="*/ 1906587 w 2239962"/>
                  <a:gd name="connsiteY4" fmla="*/ 1462087 h 2038350"/>
                  <a:gd name="connsiteX5" fmla="*/ 2201862 w 2239962"/>
                  <a:gd name="connsiteY5" fmla="*/ 842962 h 2038350"/>
                  <a:gd name="connsiteX6" fmla="*/ 2135187 w 2239962"/>
                  <a:gd name="connsiteY6" fmla="*/ 90487 h 2038350"/>
                  <a:gd name="connsiteX7" fmla="*/ 2020887 w 2239962"/>
                  <a:gd name="connsiteY7" fmla="*/ 300037 h 2038350"/>
                  <a:gd name="connsiteX8" fmla="*/ 1763712 w 2239962"/>
                  <a:gd name="connsiteY8" fmla="*/ 604837 h 2038350"/>
                  <a:gd name="connsiteX9" fmla="*/ 820737 w 2239962"/>
                  <a:gd name="connsiteY9" fmla="*/ 1033462 h 2038350"/>
                  <a:gd name="connsiteX10" fmla="*/ 239712 w 2239962"/>
                  <a:gd name="connsiteY10" fmla="*/ 1138237 h 2038350"/>
                  <a:gd name="connsiteX11" fmla="*/ 30162 w 2239962"/>
                  <a:gd name="connsiteY11" fmla="*/ 1128712 h 2038350"/>
                  <a:gd name="connsiteX0" fmla="*/ 30162 w 2239962"/>
                  <a:gd name="connsiteY0" fmla="*/ 1128712 h 2038350"/>
                  <a:gd name="connsiteX1" fmla="*/ 420687 w 2239962"/>
                  <a:gd name="connsiteY1" fmla="*/ 1662112 h 2038350"/>
                  <a:gd name="connsiteX2" fmla="*/ 849312 w 2239962"/>
                  <a:gd name="connsiteY2" fmla="*/ 2005012 h 2038350"/>
                  <a:gd name="connsiteX3" fmla="*/ 1439862 w 2239962"/>
                  <a:gd name="connsiteY3" fmla="*/ 1862137 h 2038350"/>
                  <a:gd name="connsiteX4" fmla="*/ 1906587 w 2239962"/>
                  <a:gd name="connsiteY4" fmla="*/ 1462087 h 2038350"/>
                  <a:gd name="connsiteX5" fmla="*/ 2201862 w 2239962"/>
                  <a:gd name="connsiteY5" fmla="*/ 842962 h 2038350"/>
                  <a:gd name="connsiteX6" fmla="*/ 2135187 w 2239962"/>
                  <a:gd name="connsiteY6" fmla="*/ 90487 h 2038350"/>
                  <a:gd name="connsiteX7" fmla="*/ 2020887 w 2239962"/>
                  <a:gd name="connsiteY7" fmla="*/ 300037 h 2038350"/>
                  <a:gd name="connsiteX8" fmla="*/ 1763712 w 2239962"/>
                  <a:gd name="connsiteY8" fmla="*/ 604837 h 2038350"/>
                  <a:gd name="connsiteX9" fmla="*/ 820737 w 2239962"/>
                  <a:gd name="connsiteY9" fmla="*/ 1033462 h 2038350"/>
                  <a:gd name="connsiteX10" fmla="*/ 239712 w 2239962"/>
                  <a:gd name="connsiteY10" fmla="*/ 1138237 h 2038350"/>
                  <a:gd name="connsiteX11" fmla="*/ 30162 w 2239962"/>
                  <a:gd name="connsiteY11" fmla="*/ 1128712 h 2038350"/>
                  <a:gd name="connsiteX0" fmla="*/ 30162 w 2220912"/>
                  <a:gd name="connsiteY0" fmla="*/ 868362 h 1778000"/>
                  <a:gd name="connsiteX1" fmla="*/ 420687 w 2220912"/>
                  <a:gd name="connsiteY1" fmla="*/ 1401762 h 1778000"/>
                  <a:gd name="connsiteX2" fmla="*/ 849312 w 2220912"/>
                  <a:gd name="connsiteY2" fmla="*/ 1744662 h 1778000"/>
                  <a:gd name="connsiteX3" fmla="*/ 1439862 w 2220912"/>
                  <a:gd name="connsiteY3" fmla="*/ 1601787 h 1778000"/>
                  <a:gd name="connsiteX4" fmla="*/ 1906587 w 2220912"/>
                  <a:gd name="connsiteY4" fmla="*/ 1201737 h 1778000"/>
                  <a:gd name="connsiteX5" fmla="*/ 2201862 w 2220912"/>
                  <a:gd name="connsiteY5" fmla="*/ 582612 h 1778000"/>
                  <a:gd name="connsiteX6" fmla="*/ 2020887 w 2220912"/>
                  <a:gd name="connsiteY6" fmla="*/ 39687 h 1778000"/>
                  <a:gd name="connsiteX7" fmla="*/ 1763712 w 2220912"/>
                  <a:gd name="connsiteY7" fmla="*/ 344487 h 1778000"/>
                  <a:gd name="connsiteX8" fmla="*/ 820737 w 2220912"/>
                  <a:gd name="connsiteY8" fmla="*/ 773112 h 1778000"/>
                  <a:gd name="connsiteX9" fmla="*/ 239712 w 2220912"/>
                  <a:gd name="connsiteY9" fmla="*/ 877887 h 1778000"/>
                  <a:gd name="connsiteX10" fmla="*/ 30162 w 2220912"/>
                  <a:gd name="connsiteY10" fmla="*/ 868362 h 1778000"/>
                  <a:gd name="connsiteX0" fmla="*/ 30162 w 2220912"/>
                  <a:gd name="connsiteY0" fmla="*/ 868362 h 1778000"/>
                  <a:gd name="connsiteX1" fmla="*/ 420687 w 2220912"/>
                  <a:gd name="connsiteY1" fmla="*/ 1401762 h 1778000"/>
                  <a:gd name="connsiteX2" fmla="*/ 849312 w 2220912"/>
                  <a:gd name="connsiteY2" fmla="*/ 1744662 h 1778000"/>
                  <a:gd name="connsiteX3" fmla="*/ 1439862 w 2220912"/>
                  <a:gd name="connsiteY3" fmla="*/ 1601787 h 1778000"/>
                  <a:gd name="connsiteX4" fmla="*/ 1906587 w 2220912"/>
                  <a:gd name="connsiteY4" fmla="*/ 1201737 h 1778000"/>
                  <a:gd name="connsiteX5" fmla="*/ 2201862 w 2220912"/>
                  <a:gd name="connsiteY5" fmla="*/ 582612 h 1778000"/>
                  <a:gd name="connsiteX6" fmla="*/ 2020887 w 2220912"/>
                  <a:gd name="connsiteY6" fmla="*/ 39687 h 1778000"/>
                  <a:gd name="connsiteX7" fmla="*/ 1763712 w 2220912"/>
                  <a:gd name="connsiteY7" fmla="*/ 344487 h 1778000"/>
                  <a:gd name="connsiteX8" fmla="*/ 820737 w 2220912"/>
                  <a:gd name="connsiteY8" fmla="*/ 773112 h 1778000"/>
                  <a:gd name="connsiteX9" fmla="*/ 239712 w 2220912"/>
                  <a:gd name="connsiteY9" fmla="*/ 877887 h 1778000"/>
                  <a:gd name="connsiteX10" fmla="*/ 30162 w 2220912"/>
                  <a:gd name="connsiteY10" fmla="*/ 868362 h 1778000"/>
                  <a:gd name="connsiteX0" fmla="*/ 30162 w 2312374"/>
                  <a:gd name="connsiteY0" fmla="*/ 869819 h 1779457"/>
                  <a:gd name="connsiteX1" fmla="*/ 420687 w 2312374"/>
                  <a:gd name="connsiteY1" fmla="*/ 1403219 h 1779457"/>
                  <a:gd name="connsiteX2" fmla="*/ 849312 w 2312374"/>
                  <a:gd name="connsiteY2" fmla="*/ 1746119 h 1779457"/>
                  <a:gd name="connsiteX3" fmla="*/ 1439862 w 2312374"/>
                  <a:gd name="connsiteY3" fmla="*/ 1603244 h 1779457"/>
                  <a:gd name="connsiteX4" fmla="*/ 1906587 w 2312374"/>
                  <a:gd name="connsiteY4" fmla="*/ 1203194 h 1779457"/>
                  <a:gd name="connsiteX5" fmla="*/ 2201862 w 2312374"/>
                  <a:gd name="connsiteY5" fmla="*/ 584069 h 1779457"/>
                  <a:gd name="connsiteX6" fmla="*/ 2239349 w 2312374"/>
                  <a:gd name="connsiteY6" fmla="*/ 39687 h 1779457"/>
                  <a:gd name="connsiteX7" fmla="*/ 1763712 w 2312374"/>
                  <a:gd name="connsiteY7" fmla="*/ 345944 h 1779457"/>
                  <a:gd name="connsiteX8" fmla="*/ 820737 w 2312374"/>
                  <a:gd name="connsiteY8" fmla="*/ 774569 h 1779457"/>
                  <a:gd name="connsiteX9" fmla="*/ 239712 w 2312374"/>
                  <a:gd name="connsiteY9" fmla="*/ 879344 h 1779457"/>
                  <a:gd name="connsiteX10" fmla="*/ 30162 w 2312374"/>
                  <a:gd name="connsiteY10" fmla="*/ 869819 h 1779457"/>
                  <a:gd name="connsiteX0" fmla="*/ 30162 w 2332627"/>
                  <a:gd name="connsiteY0" fmla="*/ 846217 h 1755855"/>
                  <a:gd name="connsiteX1" fmla="*/ 420687 w 2332627"/>
                  <a:gd name="connsiteY1" fmla="*/ 1379617 h 1755855"/>
                  <a:gd name="connsiteX2" fmla="*/ 849312 w 2332627"/>
                  <a:gd name="connsiteY2" fmla="*/ 1722517 h 1755855"/>
                  <a:gd name="connsiteX3" fmla="*/ 1439862 w 2332627"/>
                  <a:gd name="connsiteY3" fmla="*/ 1579642 h 1755855"/>
                  <a:gd name="connsiteX4" fmla="*/ 1906587 w 2332627"/>
                  <a:gd name="connsiteY4" fmla="*/ 1179592 h 1755855"/>
                  <a:gd name="connsiteX5" fmla="*/ 2201862 w 2332627"/>
                  <a:gd name="connsiteY5" fmla="*/ 560467 h 1755855"/>
                  <a:gd name="connsiteX6" fmla="*/ 2239349 w 2332627"/>
                  <a:gd name="connsiteY6" fmla="*/ 16085 h 1755855"/>
                  <a:gd name="connsiteX7" fmla="*/ 1642189 w 2332627"/>
                  <a:gd name="connsiteY7" fmla="*/ 463955 h 1755855"/>
                  <a:gd name="connsiteX8" fmla="*/ 820737 w 2332627"/>
                  <a:gd name="connsiteY8" fmla="*/ 750967 h 1755855"/>
                  <a:gd name="connsiteX9" fmla="*/ 239712 w 2332627"/>
                  <a:gd name="connsiteY9" fmla="*/ 855742 h 1755855"/>
                  <a:gd name="connsiteX10" fmla="*/ 30162 w 2332627"/>
                  <a:gd name="connsiteY10" fmla="*/ 846217 h 1755855"/>
                  <a:gd name="connsiteX0" fmla="*/ 30162 w 2332628"/>
                  <a:gd name="connsiteY0" fmla="*/ 846217 h 1755855"/>
                  <a:gd name="connsiteX1" fmla="*/ 420687 w 2332628"/>
                  <a:gd name="connsiteY1" fmla="*/ 1379617 h 1755855"/>
                  <a:gd name="connsiteX2" fmla="*/ 849312 w 2332628"/>
                  <a:gd name="connsiteY2" fmla="*/ 1722517 h 1755855"/>
                  <a:gd name="connsiteX3" fmla="*/ 1439862 w 2332628"/>
                  <a:gd name="connsiteY3" fmla="*/ 1579642 h 1755855"/>
                  <a:gd name="connsiteX4" fmla="*/ 1906587 w 2332628"/>
                  <a:gd name="connsiteY4" fmla="*/ 1179592 h 1755855"/>
                  <a:gd name="connsiteX5" fmla="*/ 2201862 w 2332628"/>
                  <a:gd name="connsiteY5" fmla="*/ 560467 h 1755855"/>
                  <a:gd name="connsiteX6" fmla="*/ 2239349 w 2332628"/>
                  <a:gd name="connsiteY6" fmla="*/ 16085 h 1755855"/>
                  <a:gd name="connsiteX7" fmla="*/ 1642189 w 2332628"/>
                  <a:gd name="connsiteY7" fmla="*/ 463955 h 1755855"/>
                  <a:gd name="connsiteX8" fmla="*/ 970384 w 2332628"/>
                  <a:gd name="connsiteY8" fmla="*/ 538600 h 1755855"/>
                  <a:gd name="connsiteX9" fmla="*/ 239712 w 2332628"/>
                  <a:gd name="connsiteY9" fmla="*/ 855742 h 1755855"/>
                  <a:gd name="connsiteX10" fmla="*/ 30162 w 2332628"/>
                  <a:gd name="connsiteY10" fmla="*/ 846217 h 1755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32628" h="1755855">
                    <a:moveTo>
                      <a:pt x="30162" y="846217"/>
                    </a:moveTo>
                    <a:cubicBezTo>
                      <a:pt x="60324" y="933529"/>
                      <a:pt x="284162" y="1233567"/>
                      <a:pt x="420687" y="1379617"/>
                    </a:cubicBezTo>
                    <a:cubicBezTo>
                      <a:pt x="557212" y="1525667"/>
                      <a:pt x="679449" y="1689179"/>
                      <a:pt x="849312" y="1722517"/>
                    </a:cubicBezTo>
                    <a:cubicBezTo>
                      <a:pt x="1019175" y="1755855"/>
                      <a:pt x="1263650" y="1670129"/>
                      <a:pt x="1439862" y="1579642"/>
                    </a:cubicBezTo>
                    <a:cubicBezTo>
                      <a:pt x="1616074" y="1489155"/>
                      <a:pt x="1779587" y="1349455"/>
                      <a:pt x="1906587" y="1179592"/>
                    </a:cubicBezTo>
                    <a:cubicBezTo>
                      <a:pt x="2033587" y="1009729"/>
                      <a:pt x="2146402" y="754385"/>
                      <a:pt x="2201862" y="560467"/>
                    </a:cubicBezTo>
                    <a:cubicBezTo>
                      <a:pt x="2257322" y="366549"/>
                      <a:pt x="2332628" y="32170"/>
                      <a:pt x="2239349" y="16085"/>
                    </a:cubicBezTo>
                    <a:cubicBezTo>
                      <a:pt x="2146070" y="0"/>
                      <a:pt x="1853683" y="376869"/>
                      <a:pt x="1642189" y="463955"/>
                    </a:cubicBezTo>
                    <a:cubicBezTo>
                      <a:pt x="1430695" y="551041"/>
                      <a:pt x="1204130" y="473302"/>
                      <a:pt x="970384" y="538600"/>
                    </a:cubicBezTo>
                    <a:cubicBezTo>
                      <a:pt x="736638" y="603898"/>
                      <a:pt x="396416" y="804472"/>
                      <a:pt x="239712" y="855742"/>
                    </a:cubicBezTo>
                    <a:cubicBezTo>
                      <a:pt x="83008" y="907012"/>
                      <a:pt x="0" y="758905"/>
                      <a:pt x="30162" y="846217"/>
                    </a:cubicBezTo>
                    <a:close/>
                  </a:path>
                </a:pathLst>
              </a:custGeom>
              <a:gradFill flip="none" rotWithShape="1">
                <a:gsLst>
                  <a:gs pos="74000">
                    <a:schemeClr val="bg1">
                      <a:alpha val="11000"/>
                    </a:schemeClr>
                  </a:gs>
                  <a:gs pos="28000">
                    <a:schemeClr val="bg1">
                      <a:alpha val="0"/>
                    </a:schemeClr>
                  </a:gs>
                  <a:gs pos="0">
                    <a:schemeClr val="bg1">
                      <a:alpha val="0"/>
                    </a:schemeClr>
                  </a:gs>
                </a:gsLst>
                <a:lin ang="27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9" name="Oval 26"/>
              <p:cNvSpPr>
                <a:spLocks noChangeAspect="1" noChangeArrowheads="1"/>
              </p:cNvSpPr>
              <p:nvPr/>
            </p:nvSpPr>
            <p:spPr bwMode="auto">
              <a:xfrm rot="8100000">
                <a:off x="6005384" y="4664842"/>
                <a:ext cx="1551692" cy="831452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alpha val="33000"/>
                    </a:schemeClr>
                  </a:gs>
                  <a:gs pos="20000">
                    <a:schemeClr val="bg1">
                      <a:gamma/>
                      <a:shade val="46275"/>
                      <a:invGamma/>
                      <a:alpha val="0"/>
                    </a:schemeClr>
                  </a:gs>
                </a:gsLst>
                <a:lin ang="5400000" scaled="1"/>
              </a:gradFill>
              <a:ln w="3810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76" name="TextBox 75"/>
            <p:cNvSpPr txBox="1">
              <a:spLocks noChangeArrowheads="1"/>
            </p:cNvSpPr>
            <p:nvPr/>
          </p:nvSpPr>
          <p:spPr bwMode="auto">
            <a:xfrm>
              <a:off x="895323" y="4586306"/>
              <a:ext cx="1017584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kumimoji="0" lang="ko-KR" altLang="en-US" sz="2000" b="1" dirty="0">
                  <a:solidFill>
                    <a:schemeClr val="bg1"/>
                  </a:solidFill>
                  <a:latin typeface="Arial Black" pitchFamily="34" charset="0"/>
                  <a:ea typeface="맑은 고딕" pitchFamily="50" charset="-127"/>
                </a:rPr>
                <a:t>기동력</a:t>
              </a:r>
              <a:endParaRPr kumimoji="0" lang="en-US" altLang="ko-KR" sz="2000" b="1" dirty="0">
                <a:solidFill>
                  <a:schemeClr val="bg1"/>
                </a:solidFill>
                <a:latin typeface="Arial Black" pitchFamily="34" charset="0"/>
                <a:ea typeface="맑은 고딕" pitchFamily="50" charset="-127"/>
              </a:endParaRPr>
            </a:p>
          </p:txBody>
        </p:sp>
      </p:grpSp>
      <p:grpSp>
        <p:nvGrpSpPr>
          <p:cNvPr id="108" name="그룹 107"/>
          <p:cNvGrpSpPr/>
          <p:nvPr/>
        </p:nvGrpSpPr>
        <p:grpSpPr>
          <a:xfrm>
            <a:off x="223821" y="2374919"/>
            <a:ext cx="1047750" cy="950912"/>
            <a:chOff x="223821" y="2374919"/>
            <a:chExt cx="1047750" cy="950912"/>
          </a:xfrm>
        </p:grpSpPr>
        <p:sp>
          <p:nvSpPr>
            <p:cNvPr id="60" name="타원 59"/>
            <p:cNvSpPr/>
            <p:nvPr/>
          </p:nvSpPr>
          <p:spPr>
            <a:xfrm>
              <a:off x="261921" y="2376506"/>
              <a:ext cx="947738" cy="949325"/>
            </a:xfrm>
            <a:prstGeom prst="ellipse">
              <a:avLst/>
            </a:prstGeom>
            <a:solidFill>
              <a:srgbClr val="CEF57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solidFill>
                  <a:schemeClr val="bg1"/>
                </a:solidFill>
              </a:endParaRPr>
            </a:p>
          </p:txBody>
        </p:sp>
        <p:grpSp>
          <p:nvGrpSpPr>
            <p:cNvPr id="61" name="그룹 60"/>
            <p:cNvGrpSpPr>
              <a:grpSpLocks/>
            </p:cNvGrpSpPr>
            <p:nvPr/>
          </p:nvGrpSpPr>
          <p:grpSpPr bwMode="auto">
            <a:xfrm>
              <a:off x="223821" y="2374919"/>
              <a:ext cx="1047750" cy="949325"/>
              <a:chOff x="5075123" y="3442121"/>
              <a:chExt cx="2481953" cy="2249809"/>
            </a:xfrm>
          </p:grpSpPr>
          <p:sp>
            <p:nvSpPr>
              <p:cNvPr id="62" name="타원 61"/>
              <p:cNvSpPr/>
              <p:nvPr/>
            </p:nvSpPr>
            <p:spPr>
              <a:xfrm>
                <a:off x="5159815" y="3442121"/>
                <a:ext cx="2249809" cy="2249809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0"/>
                    </a:schemeClr>
                  </a:gs>
                  <a:gs pos="65000">
                    <a:schemeClr val="bg1">
                      <a:alpha val="0"/>
                    </a:schemeClr>
                  </a:gs>
                  <a:gs pos="74000">
                    <a:schemeClr val="bg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chemeClr val="bg1"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3" name="Oval 26"/>
              <p:cNvSpPr>
                <a:spLocks noChangeAspect="1" noChangeArrowheads="1"/>
              </p:cNvSpPr>
              <p:nvPr/>
            </p:nvSpPr>
            <p:spPr bwMode="auto">
              <a:xfrm rot="18900000">
                <a:off x="5075123" y="3761909"/>
                <a:ext cx="1549340" cy="831452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alpha val="33000"/>
                    </a:schemeClr>
                  </a:gs>
                  <a:gs pos="100000">
                    <a:schemeClr val="bg1">
                      <a:gamma/>
                      <a:shade val="46275"/>
                      <a:invGamma/>
                      <a:alpha val="0"/>
                    </a:schemeClr>
                  </a:gs>
                </a:gsLst>
                <a:lin ang="5400000" scaled="1"/>
              </a:gradFill>
              <a:ln w="3810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64" name="Oval 28"/>
              <p:cNvSpPr>
                <a:spLocks noChangeArrowheads="1"/>
              </p:cNvSpPr>
              <p:nvPr/>
            </p:nvSpPr>
            <p:spPr bwMode="auto">
              <a:xfrm flipH="1">
                <a:off x="5386741" y="3670248"/>
                <a:ext cx="713227" cy="639276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alpha val="64998"/>
                    </a:schemeClr>
                  </a:gs>
                  <a:gs pos="100000">
                    <a:srgbClr val="67ABF5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kumimoji="0" lang="ko-KR" altLang="en-US" dirty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65" name="자유형 64"/>
              <p:cNvSpPr/>
              <p:nvPr/>
            </p:nvSpPr>
            <p:spPr>
              <a:xfrm rot="5398342">
                <a:off x="5955277" y="3558568"/>
                <a:ext cx="1424934" cy="1382488"/>
              </a:xfrm>
              <a:custGeom>
                <a:avLst/>
                <a:gdLst>
                  <a:gd name="connsiteX0" fmla="*/ 0 w 1800225"/>
                  <a:gd name="connsiteY0" fmla="*/ 1285875 h 1409700"/>
                  <a:gd name="connsiteX1" fmla="*/ 723900 w 1800225"/>
                  <a:gd name="connsiteY1" fmla="*/ 1409700 h 1409700"/>
                  <a:gd name="connsiteX2" fmla="*/ 1800225 w 1800225"/>
                  <a:gd name="connsiteY2" fmla="*/ 428625 h 1409700"/>
                  <a:gd name="connsiteX3" fmla="*/ 1323975 w 1800225"/>
                  <a:gd name="connsiteY3" fmla="*/ 0 h 1409700"/>
                  <a:gd name="connsiteX4" fmla="*/ 342900 w 1800225"/>
                  <a:gd name="connsiteY4" fmla="*/ 419100 h 1409700"/>
                  <a:gd name="connsiteX5" fmla="*/ 0 w 1800225"/>
                  <a:gd name="connsiteY5" fmla="*/ 1285875 h 1409700"/>
                  <a:gd name="connsiteX0" fmla="*/ 63500 w 1863725"/>
                  <a:gd name="connsiteY0" fmla="*/ 1287462 h 1411287"/>
                  <a:gd name="connsiteX1" fmla="*/ 787400 w 1863725"/>
                  <a:gd name="connsiteY1" fmla="*/ 1411287 h 1411287"/>
                  <a:gd name="connsiteX2" fmla="*/ 1863725 w 1863725"/>
                  <a:gd name="connsiteY2" fmla="*/ 430212 h 1411287"/>
                  <a:gd name="connsiteX3" fmla="*/ 1387475 w 1863725"/>
                  <a:gd name="connsiteY3" fmla="*/ 1587 h 1411287"/>
                  <a:gd name="connsiteX4" fmla="*/ 406400 w 1863725"/>
                  <a:gd name="connsiteY4" fmla="*/ 420687 h 1411287"/>
                  <a:gd name="connsiteX5" fmla="*/ 63500 w 1863725"/>
                  <a:gd name="connsiteY5" fmla="*/ 1287462 h 1411287"/>
                  <a:gd name="connsiteX0" fmla="*/ 63500 w 1963738"/>
                  <a:gd name="connsiteY0" fmla="*/ 1287462 h 1411287"/>
                  <a:gd name="connsiteX1" fmla="*/ 787400 w 1963738"/>
                  <a:gd name="connsiteY1" fmla="*/ 1411287 h 1411287"/>
                  <a:gd name="connsiteX2" fmla="*/ 1863725 w 1963738"/>
                  <a:gd name="connsiteY2" fmla="*/ 430212 h 1411287"/>
                  <a:gd name="connsiteX3" fmla="*/ 1387475 w 1963738"/>
                  <a:gd name="connsiteY3" fmla="*/ 1587 h 1411287"/>
                  <a:gd name="connsiteX4" fmla="*/ 406400 w 1963738"/>
                  <a:gd name="connsiteY4" fmla="*/ 420687 h 1411287"/>
                  <a:gd name="connsiteX5" fmla="*/ 63500 w 1963738"/>
                  <a:gd name="connsiteY5" fmla="*/ 1287462 h 1411287"/>
                  <a:gd name="connsiteX0" fmla="*/ 63500 w 1963738"/>
                  <a:gd name="connsiteY0" fmla="*/ 1287462 h 1554162"/>
                  <a:gd name="connsiteX1" fmla="*/ 787400 w 1963738"/>
                  <a:gd name="connsiteY1" fmla="*/ 1411287 h 1554162"/>
                  <a:gd name="connsiteX2" fmla="*/ 1863725 w 1963738"/>
                  <a:gd name="connsiteY2" fmla="*/ 430212 h 1554162"/>
                  <a:gd name="connsiteX3" fmla="*/ 1387475 w 1963738"/>
                  <a:gd name="connsiteY3" fmla="*/ 1587 h 1554162"/>
                  <a:gd name="connsiteX4" fmla="*/ 406400 w 1963738"/>
                  <a:gd name="connsiteY4" fmla="*/ 420687 h 1554162"/>
                  <a:gd name="connsiteX5" fmla="*/ 63500 w 1963738"/>
                  <a:gd name="connsiteY5" fmla="*/ 1287462 h 1554162"/>
                  <a:gd name="connsiteX0" fmla="*/ 63500 w 1963738"/>
                  <a:gd name="connsiteY0" fmla="*/ 1287462 h 1554162"/>
                  <a:gd name="connsiteX1" fmla="*/ 787400 w 1963738"/>
                  <a:gd name="connsiteY1" fmla="*/ 1411287 h 1554162"/>
                  <a:gd name="connsiteX2" fmla="*/ 1863725 w 1963738"/>
                  <a:gd name="connsiteY2" fmla="*/ 430212 h 1554162"/>
                  <a:gd name="connsiteX3" fmla="*/ 1387475 w 1963738"/>
                  <a:gd name="connsiteY3" fmla="*/ 1587 h 1554162"/>
                  <a:gd name="connsiteX4" fmla="*/ 406400 w 1963738"/>
                  <a:gd name="connsiteY4" fmla="*/ 420687 h 1554162"/>
                  <a:gd name="connsiteX5" fmla="*/ 63500 w 1963738"/>
                  <a:gd name="connsiteY5" fmla="*/ 1287462 h 1554162"/>
                  <a:gd name="connsiteX0" fmla="*/ 63500 w 1963738"/>
                  <a:gd name="connsiteY0" fmla="*/ 1287462 h 1554162"/>
                  <a:gd name="connsiteX1" fmla="*/ 787400 w 1963738"/>
                  <a:gd name="connsiteY1" fmla="*/ 1411287 h 1554162"/>
                  <a:gd name="connsiteX2" fmla="*/ 1863725 w 1963738"/>
                  <a:gd name="connsiteY2" fmla="*/ 430212 h 1554162"/>
                  <a:gd name="connsiteX3" fmla="*/ 1387475 w 1963738"/>
                  <a:gd name="connsiteY3" fmla="*/ 1587 h 1554162"/>
                  <a:gd name="connsiteX4" fmla="*/ 406400 w 1963738"/>
                  <a:gd name="connsiteY4" fmla="*/ 420687 h 1554162"/>
                  <a:gd name="connsiteX5" fmla="*/ 63500 w 1963738"/>
                  <a:gd name="connsiteY5" fmla="*/ 1287462 h 1554162"/>
                  <a:gd name="connsiteX0" fmla="*/ 41717 w 1963737"/>
                  <a:gd name="connsiteY0" fmla="*/ 1287462 h 1689794"/>
                  <a:gd name="connsiteX1" fmla="*/ 634920 w 1963737"/>
                  <a:gd name="connsiteY1" fmla="*/ 1546919 h 1689794"/>
                  <a:gd name="connsiteX2" fmla="*/ 1841942 w 1963737"/>
                  <a:gd name="connsiteY2" fmla="*/ 430212 h 1689794"/>
                  <a:gd name="connsiteX3" fmla="*/ 1365692 w 1963737"/>
                  <a:gd name="connsiteY3" fmla="*/ 1587 h 1689794"/>
                  <a:gd name="connsiteX4" fmla="*/ 384617 w 1963737"/>
                  <a:gd name="connsiteY4" fmla="*/ 420687 h 1689794"/>
                  <a:gd name="connsiteX5" fmla="*/ 41717 w 1963737"/>
                  <a:gd name="connsiteY5" fmla="*/ 1287462 h 1689794"/>
                  <a:gd name="connsiteX0" fmla="*/ 41717 w 1860992"/>
                  <a:gd name="connsiteY0" fmla="*/ 1287462 h 1689794"/>
                  <a:gd name="connsiteX1" fmla="*/ 634920 w 1860992"/>
                  <a:gd name="connsiteY1" fmla="*/ 1546919 h 1689794"/>
                  <a:gd name="connsiteX2" fmla="*/ 1479991 w 1860992"/>
                  <a:gd name="connsiteY2" fmla="*/ 896937 h 1689794"/>
                  <a:gd name="connsiteX3" fmla="*/ 1841942 w 1860992"/>
                  <a:gd name="connsiteY3" fmla="*/ 430212 h 1689794"/>
                  <a:gd name="connsiteX4" fmla="*/ 1365692 w 1860992"/>
                  <a:gd name="connsiteY4" fmla="*/ 1587 h 1689794"/>
                  <a:gd name="connsiteX5" fmla="*/ 384617 w 1860992"/>
                  <a:gd name="connsiteY5" fmla="*/ 420687 h 1689794"/>
                  <a:gd name="connsiteX6" fmla="*/ 41717 w 1860992"/>
                  <a:gd name="connsiteY6" fmla="*/ 1287462 h 1689794"/>
                  <a:gd name="connsiteX0" fmla="*/ 41717 w 1843724"/>
                  <a:gd name="connsiteY0" fmla="*/ 1287462 h 1689794"/>
                  <a:gd name="connsiteX1" fmla="*/ 634920 w 1843724"/>
                  <a:gd name="connsiteY1" fmla="*/ 1546919 h 1689794"/>
                  <a:gd name="connsiteX2" fmla="*/ 1355000 w 1843724"/>
                  <a:gd name="connsiteY2" fmla="*/ 466799 h 1689794"/>
                  <a:gd name="connsiteX3" fmla="*/ 1841942 w 1843724"/>
                  <a:gd name="connsiteY3" fmla="*/ 430212 h 1689794"/>
                  <a:gd name="connsiteX4" fmla="*/ 1365692 w 1843724"/>
                  <a:gd name="connsiteY4" fmla="*/ 1587 h 1689794"/>
                  <a:gd name="connsiteX5" fmla="*/ 384617 w 1843724"/>
                  <a:gd name="connsiteY5" fmla="*/ 420687 h 1689794"/>
                  <a:gd name="connsiteX6" fmla="*/ 41717 w 1843724"/>
                  <a:gd name="connsiteY6" fmla="*/ 1287462 h 1689794"/>
                  <a:gd name="connsiteX0" fmla="*/ 41717 w 1843724"/>
                  <a:gd name="connsiteY0" fmla="*/ 1287462 h 1689794"/>
                  <a:gd name="connsiteX1" fmla="*/ 634920 w 1843724"/>
                  <a:gd name="connsiteY1" fmla="*/ 1546919 h 1689794"/>
                  <a:gd name="connsiteX2" fmla="*/ 1355000 w 1843724"/>
                  <a:gd name="connsiteY2" fmla="*/ 466799 h 1689794"/>
                  <a:gd name="connsiteX3" fmla="*/ 1841942 w 1843724"/>
                  <a:gd name="connsiteY3" fmla="*/ 430212 h 1689794"/>
                  <a:gd name="connsiteX4" fmla="*/ 1365692 w 1843724"/>
                  <a:gd name="connsiteY4" fmla="*/ 1587 h 1689794"/>
                  <a:gd name="connsiteX5" fmla="*/ 384617 w 1843724"/>
                  <a:gd name="connsiteY5" fmla="*/ 420687 h 1689794"/>
                  <a:gd name="connsiteX6" fmla="*/ 41717 w 1843724"/>
                  <a:gd name="connsiteY6" fmla="*/ 1287462 h 1689794"/>
                  <a:gd name="connsiteX0" fmla="*/ 41717 w 1855725"/>
                  <a:gd name="connsiteY0" fmla="*/ 1287462 h 1689794"/>
                  <a:gd name="connsiteX1" fmla="*/ 634920 w 1855725"/>
                  <a:gd name="connsiteY1" fmla="*/ 1546919 h 1689794"/>
                  <a:gd name="connsiteX2" fmla="*/ 1282992 w 1855725"/>
                  <a:gd name="connsiteY2" fmla="*/ 322783 h 1689794"/>
                  <a:gd name="connsiteX3" fmla="*/ 1841942 w 1855725"/>
                  <a:gd name="connsiteY3" fmla="*/ 430212 h 1689794"/>
                  <a:gd name="connsiteX4" fmla="*/ 1365692 w 1855725"/>
                  <a:gd name="connsiteY4" fmla="*/ 1587 h 1689794"/>
                  <a:gd name="connsiteX5" fmla="*/ 384617 w 1855725"/>
                  <a:gd name="connsiteY5" fmla="*/ 420687 h 1689794"/>
                  <a:gd name="connsiteX6" fmla="*/ 41717 w 1855725"/>
                  <a:gd name="connsiteY6" fmla="*/ 1287462 h 1689794"/>
                  <a:gd name="connsiteX0" fmla="*/ 41717 w 1876164"/>
                  <a:gd name="connsiteY0" fmla="*/ 1287462 h 1689794"/>
                  <a:gd name="connsiteX1" fmla="*/ 634920 w 1876164"/>
                  <a:gd name="connsiteY1" fmla="*/ 1546919 h 1689794"/>
                  <a:gd name="connsiteX2" fmla="*/ 1571024 w 1876164"/>
                  <a:gd name="connsiteY2" fmla="*/ 538807 h 1689794"/>
                  <a:gd name="connsiteX3" fmla="*/ 1841942 w 1876164"/>
                  <a:gd name="connsiteY3" fmla="*/ 430212 h 1689794"/>
                  <a:gd name="connsiteX4" fmla="*/ 1365692 w 1876164"/>
                  <a:gd name="connsiteY4" fmla="*/ 1587 h 1689794"/>
                  <a:gd name="connsiteX5" fmla="*/ 384617 w 1876164"/>
                  <a:gd name="connsiteY5" fmla="*/ 420687 h 1689794"/>
                  <a:gd name="connsiteX6" fmla="*/ 41717 w 1876164"/>
                  <a:gd name="connsiteY6" fmla="*/ 1287462 h 1689794"/>
                  <a:gd name="connsiteX0" fmla="*/ 53718 w 1888165"/>
                  <a:gd name="connsiteY0" fmla="*/ 1287462 h 1761802"/>
                  <a:gd name="connsiteX1" fmla="*/ 718928 w 1888165"/>
                  <a:gd name="connsiteY1" fmla="*/ 1618927 h 1761802"/>
                  <a:gd name="connsiteX2" fmla="*/ 1583025 w 1888165"/>
                  <a:gd name="connsiteY2" fmla="*/ 538807 h 1761802"/>
                  <a:gd name="connsiteX3" fmla="*/ 1853943 w 1888165"/>
                  <a:gd name="connsiteY3" fmla="*/ 430212 h 1761802"/>
                  <a:gd name="connsiteX4" fmla="*/ 1377693 w 1888165"/>
                  <a:gd name="connsiteY4" fmla="*/ 1587 h 1761802"/>
                  <a:gd name="connsiteX5" fmla="*/ 396618 w 1888165"/>
                  <a:gd name="connsiteY5" fmla="*/ 420687 h 1761802"/>
                  <a:gd name="connsiteX6" fmla="*/ 53718 w 1888165"/>
                  <a:gd name="connsiteY6" fmla="*/ 1287462 h 1761802"/>
                  <a:gd name="connsiteX0" fmla="*/ 53718 w 1888165"/>
                  <a:gd name="connsiteY0" fmla="*/ 1287462 h 1761802"/>
                  <a:gd name="connsiteX1" fmla="*/ 718928 w 1888165"/>
                  <a:gd name="connsiteY1" fmla="*/ 1618927 h 1761802"/>
                  <a:gd name="connsiteX2" fmla="*/ 1583025 w 1888165"/>
                  <a:gd name="connsiteY2" fmla="*/ 538807 h 1761802"/>
                  <a:gd name="connsiteX3" fmla="*/ 1853943 w 1888165"/>
                  <a:gd name="connsiteY3" fmla="*/ 430212 h 1761802"/>
                  <a:gd name="connsiteX4" fmla="*/ 1377693 w 1888165"/>
                  <a:gd name="connsiteY4" fmla="*/ 1587 h 1761802"/>
                  <a:gd name="connsiteX5" fmla="*/ 396618 w 1888165"/>
                  <a:gd name="connsiteY5" fmla="*/ 420687 h 1761802"/>
                  <a:gd name="connsiteX6" fmla="*/ 53718 w 1888165"/>
                  <a:gd name="connsiteY6" fmla="*/ 1287462 h 1761802"/>
                  <a:gd name="connsiteX0" fmla="*/ 53718 w 1888165"/>
                  <a:gd name="connsiteY0" fmla="*/ 1287462 h 1706006"/>
                  <a:gd name="connsiteX1" fmla="*/ 718928 w 1888165"/>
                  <a:gd name="connsiteY1" fmla="*/ 1618927 h 1706006"/>
                  <a:gd name="connsiteX2" fmla="*/ 1583025 w 1888165"/>
                  <a:gd name="connsiteY2" fmla="*/ 538807 h 1706006"/>
                  <a:gd name="connsiteX3" fmla="*/ 1853943 w 1888165"/>
                  <a:gd name="connsiteY3" fmla="*/ 430212 h 1706006"/>
                  <a:gd name="connsiteX4" fmla="*/ 1377693 w 1888165"/>
                  <a:gd name="connsiteY4" fmla="*/ 1587 h 1706006"/>
                  <a:gd name="connsiteX5" fmla="*/ 396618 w 1888165"/>
                  <a:gd name="connsiteY5" fmla="*/ 420687 h 1706006"/>
                  <a:gd name="connsiteX6" fmla="*/ 53718 w 1888165"/>
                  <a:gd name="connsiteY6" fmla="*/ 1287462 h 1706006"/>
                  <a:gd name="connsiteX0" fmla="*/ 53718 w 1888165"/>
                  <a:gd name="connsiteY0" fmla="*/ 1287462 h 1618927"/>
                  <a:gd name="connsiteX1" fmla="*/ 718928 w 1888165"/>
                  <a:gd name="connsiteY1" fmla="*/ 1618927 h 1618927"/>
                  <a:gd name="connsiteX2" fmla="*/ 1583025 w 1888165"/>
                  <a:gd name="connsiteY2" fmla="*/ 538807 h 1618927"/>
                  <a:gd name="connsiteX3" fmla="*/ 1853943 w 1888165"/>
                  <a:gd name="connsiteY3" fmla="*/ 430212 h 1618927"/>
                  <a:gd name="connsiteX4" fmla="*/ 1377693 w 1888165"/>
                  <a:gd name="connsiteY4" fmla="*/ 1587 h 1618927"/>
                  <a:gd name="connsiteX5" fmla="*/ 396618 w 1888165"/>
                  <a:gd name="connsiteY5" fmla="*/ 420687 h 1618927"/>
                  <a:gd name="connsiteX6" fmla="*/ 53718 w 1888165"/>
                  <a:gd name="connsiteY6" fmla="*/ 1287462 h 1618927"/>
                  <a:gd name="connsiteX0" fmla="*/ 5223 w 1839670"/>
                  <a:gd name="connsiteY0" fmla="*/ 1287462 h 1780287"/>
                  <a:gd name="connsiteX1" fmla="*/ 379464 w 1839670"/>
                  <a:gd name="connsiteY1" fmla="*/ 1506969 h 1780287"/>
                  <a:gd name="connsiteX2" fmla="*/ 670433 w 1839670"/>
                  <a:gd name="connsiteY2" fmla="*/ 1618927 h 1780287"/>
                  <a:gd name="connsiteX3" fmla="*/ 1534530 w 1839670"/>
                  <a:gd name="connsiteY3" fmla="*/ 538807 h 1780287"/>
                  <a:gd name="connsiteX4" fmla="*/ 1805448 w 1839670"/>
                  <a:gd name="connsiteY4" fmla="*/ 430212 h 1780287"/>
                  <a:gd name="connsiteX5" fmla="*/ 1329198 w 1839670"/>
                  <a:gd name="connsiteY5" fmla="*/ 1587 h 1780287"/>
                  <a:gd name="connsiteX6" fmla="*/ 348123 w 1839670"/>
                  <a:gd name="connsiteY6" fmla="*/ 420687 h 1780287"/>
                  <a:gd name="connsiteX7" fmla="*/ 5223 w 1839670"/>
                  <a:gd name="connsiteY7" fmla="*/ 1287462 h 1780287"/>
                  <a:gd name="connsiteX0" fmla="*/ 500 w 1834947"/>
                  <a:gd name="connsiteY0" fmla="*/ 1287462 h 1780287"/>
                  <a:gd name="connsiteX1" fmla="*/ 346402 w 1834947"/>
                  <a:gd name="connsiteY1" fmla="*/ 1405350 h 1780287"/>
                  <a:gd name="connsiteX2" fmla="*/ 665710 w 1834947"/>
                  <a:gd name="connsiteY2" fmla="*/ 1618927 h 1780287"/>
                  <a:gd name="connsiteX3" fmla="*/ 1529807 w 1834947"/>
                  <a:gd name="connsiteY3" fmla="*/ 538807 h 1780287"/>
                  <a:gd name="connsiteX4" fmla="*/ 1800725 w 1834947"/>
                  <a:gd name="connsiteY4" fmla="*/ 430212 h 1780287"/>
                  <a:gd name="connsiteX5" fmla="*/ 1324475 w 1834947"/>
                  <a:gd name="connsiteY5" fmla="*/ 1587 h 1780287"/>
                  <a:gd name="connsiteX6" fmla="*/ 343400 w 1834947"/>
                  <a:gd name="connsiteY6" fmla="*/ 420687 h 1780287"/>
                  <a:gd name="connsiteX7" fmla="*/ 500 w 1834947"/>
                  <a:gd name="connsiteY7" fmla="*/ 1287462 h 1780287"/>
                  <a:gd name="connsiteX0" fmla="*/ 500 w 1834947"/>
                  <a:gd name="connsiteY0" fmla="*/ 1287462 h 1780287"/>
                  <a:gd name="connsiteX1" fmla="*/ 346402 w 1834947"/>
                  <a:gd name="connsiteY1" fmla="*/ 1405350 h 1780287"/>
                  <a:gd name="connsiteX2" fmla="*/ 665710 w 1834947"/>
                  <a:gd name="connsiteY2" fmla="*/ 1618927 h 1780287"/>
                  <a:gd name="connsiteX3" fmla="*/ 1529807 w 1834947"/>
                  <a:gd name="connsiteY3" fmla="*/ 538807 h 1780287"/>
                  <a:gd name="connsiteX4" fmla="*/ 1800725 w 1834947"/>
                  <a:gd name="connsiteY4" fmla="*/ 430212 h 1780287"/>
                  <a:gd name="connsiteX5" fmla="*/ 1324475 w 1834947"/>
                  <a:gd name="connsiteY5" fmla="*/ 1587 h 1780287"/>
                  <a:gd name="connsiteX6" fmla="*/ 343400 w 1834947"/>
                  <a:gd name="connsiteY6" fmla="*/ 420687 h 1780287"/>
                  <a:gd name="connsiteX7" fmla="*/ 500 w 1834947"/>
                  <a:gd name="connsiteY7" fmla="*/ 1287462 h 1780287"/>
                  <a:gd name="connsiteX0" fmla="*/ 500 w 1834947"/>
                  <a:gd name="connsiteY0" fmla="*/ 1287462 h 1780287"/>
                  <a:gd name="connsiteX1" fmla="*/ 346402 w 1834947"/>
                  <a:gd name="connsiteY1" fmla="*/ 1405350 h 1780287"/>
                  <a:gd name="connsiteX2" fmla="*/ 665710 w 1834947"/>
                  <a:gd name="connsiteY2" fmla="*/ 1618927 h 1780287"/>
                  <a:gd name="connsiteX3" fmla="*/ 1529807 w 1834947"/>
                  <a:gd name="connsiteY3" fmla="*/ 538807 h 1780287"/>
                  <a:gd name="connsiteX4" fmla="*/ 1800725 w 1834947"/>
                  <a:gd name="connsiteY4" fmla="*/ 430212 h 1780287"/>
                  <a:gd name="connsiteX5" fmla="*/ 1324475 w 1834947"/>
                  <a:gd name="connsiteY5" fmla="*/ 1587 h 1780287"/>
                  <a:gd name="connsiteX6" fmla="*/ 343400 w 1834947"/>
                  <a:gd name="connsiteY6" fmla="*/ 420687 h 1780287"/>
                  <a:gd name="connsiteX7" fmla="*/ 500 w 1834947"/>
                  <a:gd name="connsiteY7" fmla="*/ 1287462 h 1780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34947" h="1780287">
                    <a:moveTo>
                      <a:pt x="500" y="1287462"/>
                    </a:moveTo>
                    <a:cubicBezTo>
                      <a:pt x="1000" y="1451572"/>
                      <a:pt x="235534" y="1350106"/>
                      <a:pt x="346402" y="1405350"/>
                    </a:cubicBezTo>
                    <a:cubicBezTo>
                      <a:pt x="457270" y="1460594"/>
                      <a:pt x="473199" y="1780287"/>
                      <a:pt x="665710" y="1618927"/>
                    </a:cubicBezTo>
                    <a:cubicBezTo>
                      <a:pt x="905422" y="1553840"/>
                      <a:pt x="1238695" y="627021"/>
                      <a:pt x="1529807" y="538807"/>
                    </a:cubicBezTo>
                    <a:cubicBezTo>
                      <a:pt x="1820919" y="450593"/>
                      <a:pt x="1834947" y="519749"/>
                      <a:pt x="1800725" y="430212"/>
                    </a:cubicBezTo>
                    <a:cubicBezTo>
                      <a:pt x="1766503" y="340675"/>
                      <a:pt x="1567362" y="3174"/>
                      <a:pt x="1324475" y="1587"/>
                    </a:cubicBezTo>
                    <a:cubicBezTo>
                      <a:pt x="1081588" y="0"/>
                      <a:pt x="564063" y="206375"/>
                      <a:pt x="343400" y="420687"/>
                    </a:cubicBezTo>
                    <a:cubicBezTo>
                      <a:pt x="122738" y="635000"/>
                      <a:pt x="0" y="1123352"/>
                      <a:pt x="500" y="1287462"/>
                    </a:cubicBezTo>
                    <a:close/>
                  </a:path>
                </a:pathLst>
              </a:custGeom>
              <a:gradFill flip="none" rotWithShape="1">
                <a:gsLst>
                  <a:gs pos="74000">
                    <a:schemeClr val="bg1">
                      <a:alpha val="19000"/>
                    </a:schemeClr>
                  </a:gs>
                  <a:gs pos="50000">
                    <a:schemeClr val="bg1">
                      <a:alpha val="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6" name="자유형 65"/>
              <p:cNvSpPr/>
              <p:nvPr/>
            </p:nvSpPr>
            <p:spPr>
              <a:xfrm rot="5839189">
                <a:off x="4992668" y="4233137"/>
                <a:ext cx="1574505" cy="1185188"/>
              </a:xfrm>
              <a:custGeom>
                <a:avLst/>
                <a:gdLst>
                  <a:gd name="connsiteX0" fmla="*/ 0 w 2171700"/>
                  <a:gd name="connsiteY0" fmla="*/ 1038225 h 1914525"/>
                  <a:gd name="connsiteX1" fmla="*/ 390525 w 2171700"/>
                  <a:gd name="connsiteY1" fmla="*/ 1571625 h 1914525"/>
                  <a:gd name="connsiteX2" fmla="*/ 819150 w 2171700"/>
                  <a:gd name="connsiteY2" fmla="*/ 1914525 h 1914525"/>
                  <a:gd name="connsiteX3" fmla="*/ 1409700 w 2171700"/>
                  <a:gd name="connsiteY3" fmla="*/ 1771650 h 1914525"/>
                  <a:gd name="connsiteX4" fmla="*/ 1876425 w 2171700"/>
                  <a:gd name="connsiteY4" fmla="*/ 1371600 h 1914525"/>
                  <a:gd name="connsiteX5" fmla="*/ 2171700 w 2171700"/>
                  <a:gd name="connsiteY5" fmla="*/ 752475 h 1914525"/>
                  <a:gd name="connsiteX6" fmla="*/ 2105025 w 2171700"/>
                  <a:gd name="connsiteY6" fmla="*/ 0 h 1914525"/>
                  <a:gd name="connsiteX7" fmla="*/ 1990725 w 2171700"/>
                  <a:gd name="connsiteY7" fmla="*/ 209550 h 1914525"/>
                  <a:gd name="connsiteX8" fmla="*/ 1733550 w 2171700"/>
                  <a:gd name="connsiteY8" fmla="*/ 514350 h 1914525"/>
                  <a:gd name="connsiteX9" fmla="*/ 1428750 w 2171700"/>
                  <a:gd name="connsiteY9" fmla="*/ 533400 h 1914525"/>
                  <a:gd name="connsiteX10" fmla="*/ 790575 w 2171700"/>
                  <a:gd name="connsiteY10" fmla="*/ 942975 h 1914525"/>
                  <a:gd name="connsiteX11" fmla="*/ 209550 w 2171700"/>
                  <a:gd name="connsiteY11" fmla="*/ 1047750 h 1914525"/>
                  <a:gd name="connsiteX12" fmla="*/ 0 w 2171700"/>
                  <a:gd name="connsiteY12" fmla="*/ 1038225 h 1914525"/>
                  <a:gd name="connsiteX0" fmla="*/ 30162 w 2201862"/>
                  <a:gd name="connsiteY0" fmla="*/ 1038225 h 1914525"/>
                  <a:gd name="connsiteX1" fmla="*/ 420687 w 2201862"/>
                  <a:gd name="connsiteY1" fmla="*/ 1571625 h 1914525"/>
                  <a:gd name="connsiteX2" fmla="*/ 849312 w 2201862"/>
                  <a:gd name="connsiteY2" fmla="*/ 1914525 h 1914525"/>
                  <a:gd name="connsiteX3" fmla="*/ 1439862 w 2201862"/>
                  <a:gd name="connsiteY3" fmla="*/ 1771650 h 1914525"/>
                  <a:gd name="connsiteX4" fmla="*/ 1906587 w 2201862"/>
                  <a:gd name="connsiteY4" fmla="*/ 1371600 h 1914525"/>
                  <a:gd name="connsiteX5" fmla="*/ 2201862 w 2201862"/>
                  <a:gd name="connsiteY5" fmla="*/ 752475 h 1914525"/>
                  <a:gd name="connsiteX6" fmla="*/ 2135187 w 2201862"/>
                  <a:gd name="connsiteY6" fmla="*/ 0 h 1914525"/>
                  <a:gd name="connsiteX7" fmla="*/ 2020887 w 2201862"/>
                  <a:gd name="connsiteY7" fmla="*/ 209550 h 1914525"/>
                  <a:gd name="connsiteX8" fmla="*/ 1763712 w 2201862"/>
                  <a:gd name="connsiteY8" fmla="*/ 514350 h 1914525"/>
                  <a:gd name="connsiteX9" fmla="*/ 1458912 w 2201862"/>
                  <a:gd name="connsiteY9" fmla="*/ 533400 h 1914525"/>
                  <a:gd name="connsiteX10" fmla="*/ 820737 w 2201862"/>
                  <a:gd name="connsiteY10" fmla="*/ 942975 h 1914525"/>
                  <a:gd name="connsiteX11" fmla="*/ 239712 w 2201862"/>
                  <a:gd name="connsiteY11" fmla="*/ 1047750 h 1914525"/>
                  <a:gd name="connsiteX12" fmla="*/ 30162 w 2201862"/>
                  <a:gd name="connsiteY12" fmla="*/ 1038225 h 1914525"/>
                  <a:gd name="connsiteX0" fmla="*/ 30162 w 2201862"/>
                  <a:gd name="connsiteY0" fmla="*/ 1038225 h 1914525"/>
                  <a:gd name="connsiteX1" fmla="*/ 420687 w 2201862"/>
                  <a:gd name="connsiteY1" fmla="*/ 1571625 h 1914525"/>
                  <a:gd name="connsiteX2" fmla="*/ 849312 w 2201862"/>
                  <a:gd name="connsiteY2" fmla="*/ 1914525 h 1914525"/>
                  <a:gd name="connsiteX3" fmla="*/ 1439862 w 2201862"/>
                  <a:gd name="connsiteY3" fmla="*/ 1771650 h 1914525"/>
                  <a:gd name="connsiteX4" fmla="*/ 1906587 w 2201862"/>
                  <a:gd name="connsiteY4" fmla="*/ 1371600 h 1914525"/>
                  <a:gd name="connsiteX5" fmla="*/ 2201862 w 2201862"/>
                  <a:gd name="connsiteY5" fmla="*/ 752475 h 1914525"/>
                  <a:gd name="connsiteX6" fmla="*/ 2135187 w 2201862"/>
                  <a:gd name="connsiteY6" fmla="*/ 0 h 1914525"/>
                  <a:gd name="connsiteX7" fmla="*/ 2020887 w 2201862"/>
                  <a:gd name="connsiteY7" fmla="*/ 209550 h 1914525"/>
                  <a:gd name="connsiteX8" fmla="*/ 1763712 w 2201862"/>
                  <a:gd name="connsiteY8" fmla="*/ 514350 h 1914525"/>
                  <a:gd name="connsiteX9" fmla="*/ 1458912 w 2201862"/>
                  <a:gd name="connsiteY9" fmla="*/ 533400 h 1914525"/>
                  <a:gd name="connsiteX10" fmla="*/ 820737 w 2201862"/>
                  <a:gd name="connsiteY10" fmla="*/ 942975 h 1914525"/>
                  <a:gd name="connsiteX11" fmla="*/ 239712 w 2201862"/>
                  <a:gd name="connsiteY11" fmla="*/ 1047750 h 1914525"/>
                  <a:gd name="connsiteX12" fmla="*/ 30162 w 2201862"/>
                  <a:gd name="connsiteY12" fmla="*/ 1038225 h 1914525"/>
                  <a:gd name="connsiteX0" fmla="*/ 30162 w 2201862"/>
                  <a:gd name="connsiteY0" fmla="*/ 1038225 h 1914525"/>
                  <a:gd name="connsiteX1" fmla="*/ 420687 w 2201862"/>
                  <a:gd name="connsiteY1" fmla="*/ 1571625 h 1914525"/>
                  <a:gd name="connsiteX2" fmla="*/ 849312 w 2201862"/>
                  <a:gd name="connsiteY2" fmla="*/ 1914525 h 1914525"/>
                  <a:gd name="connsiteX3" fmla="*/ 1439862 w 2201862"/>
                  <a:gd name="connsiteY3" fmla="*/ 1771650 h 1914525"/>
                  <a:gd name="connsiteX4" fmla="*/ 1906587 w 2201862"/>
                  <a:gd name="connsiteY4" fmla="*/ 1371600 h 1914525"/>
                  <a:gd name="connsiteX5" fmla="*/ 2201862 w 2201862"/>
                  <a:gd name="connsiteY5" fmla="*/ 752475 h 1914525"/>
                  <a:gd name="connsiteX6" fmla="*/ 2135187 w 2201862"/>
                  <a:gd name="connsiteY6" fmla="*/ 0 h 1914525"/>
                  <a:gd name="connsiteX7" fmla="*/ 2020887 w 2201862"/>
                  <a:gd name="connsiteY7" fmla="*/ 209550 h 1914525"/>
                  <a:gd name="connsiteX8" fmla="*/ 1763712 w 2201862"/>
                  <a:gd name="connsiteY8" fmla="*/ 514350 h 1914525"/>
                  <a:gd name="connsiteX9" fmla="*/ 1458912 w 2201862"/>
                  <a:gd name="connsiteY9" fmla="*/ 533400 h 1914525"/>
                  <a:gd name="connsiteX10" fmla="*/ 820737 w 2201862"/>
                  <a:gd name="connsiteY10" fmla="*/ 942975 h 1914525"/>
                  <a:gd name="connsiteX11" fmla="*/ 239712 w 2201862"/>
                  <a:gd name="connsiteY11" fmla="*/ 1047750 h 1914525"/>
                  <a:gd name="connsiteX12" fmla="*/ 30162 w 2201862"/>
                  <a:gd name="connsiteY12" fmla="*/ 1038225 h 1914525"/>
                  <a:gd name="connsiteX0" fmla="*/ 30162 w 2201862"/>
                  <a:gd name="connsiteY0" fmla="*/ 1038225 h 1914525"/>
                  <a:gd name="connsiteX1" fmla="*/ 420687 w 2201862"/>
                  <a:gd name="connsiteY1" fmla="*/ 1571625 h 1914525"/>
                  <a:gd name="connsiteX2" fmla="*/ 849312 w 2201862"/>
                  <a:gd name="connsiteY2" fmla="*/ 1914525 h 1914525"/>
                  <a:gd name="connsiteX3" fmla="*/ 1439862 w 2201862"/>
                  <a:gd name="connsiteY3" fmla="*/ 1771650 h 1914525"/>
                  <a:gd name="connsiteX4" fmla="*/ 1906587 w 2201862"/>
                  <a:gd name="connsiteY4" fmla="*/ 1371600 h 1914525"/>
                  <a:gd name="connsiteX5" fmla="*/ 2201862 w 2201862"/>
                  <a:gd name="connsiteY5" fmla="*/ 752475 h 1914525"/>
                  <a:gd name="connsiteX6" fmla="*/ 2135187 w 2201862"/>
                  <a:gd name="connsiteY6" fmla="*/ 0 h 1914525"/>
                  <a:gd name="connsiteX7" fmla="*/ 2020887 w 2201862"/>
                  <a:gd name="connsiteY7" fmla="*/ 209550 h 1914525"/>
                  <a:gd name="connsiteX8" fmla="*/ 1763712 w 2201862"/>
                  <a:gd name="connsiteY8" fmla="*/ 514350 h 1914525"/>
                  <a:gd name="connsiteX9" fmla="*/ 1458912 w 2201862"/>
                  <a:gd name="connsiteY9" fmla="*/ 533400 h 1914525"/>
                  <a:gd name="connsiteX10" fmla="*/ 820737 w 2201862"/>
                  <a:gd name="connsiteY10" fmla="*/ 942975 h 1914525"/>
                  <a:gd name="connsiteX11" fmla="*/ 239712 w 2201862"/>
                  <a:gd name="connsiteY11" fmla="*/ 1047750 h 1914525"/>
                  <a:gd name="connsiteX12" fmla="*/ 30162 w 2201862"/>
                  <a:gd name="connsiteY12" fmla="*/ 1038225 h 1914525"/>
                  <a:gd name="connsiteX0" fmla="*/ 30162 w 2201862"/>
                  <a:gd name="connsiteY0" fmla="*/ 1128712 h 2005012"/>
                  <a:gd name="connsiteX1" fmla="*/ 420687 w 2201862"/>
                  <a:gd name="connsiteY1" fmla="*/ 1662112 h 2005012"/>
                  <a:gd name="connsiteX2" fmla="*/ 849312 w 2201862"/>
                  <a:gd name="connsiteY2" fmla="*/ 2005012 h 2005012"/>
                  <a:gd name="connsiteX3" fmla="*/ 1439862 w 2201862"/>
                  <a:gd name="connsiteY3" fmla="*/ 1862137 h 2005012"/>
                  <a:gd name="connsiteX4" fmla="*/ 1906587 w 2201862"/>
                  <a:gd name="connsiteY4" fmla="*/ 1462087 h 2005012"/>
                  <a:gd name="connsiteX5" fmla="*/ 2201862 w 2201862"/>
                  <a:gd name="connsiteY5" fmla="*/ 842962 h 2005012"/>
                  <a:gd name="connsiteX6" fmla="*/ 2135187 w 2201862"/>
                  <a:gd name="connsiteY6" fmla="*/ 90487 h 2005012"/>
                  <a:gd name="connsiteX7" fmla="*/ 2020887 w 2201862"/>
                  <a:gd name="connsiteY7" fmla="*/ 300037 h 2005012"/>
                  <a:gd name="connsiteX8" fmla="*/ 1763712 w 2201862"/>
                  <a:gd name="connsiteY8" fmla="*/ 604837 h 2005012"/>
                  <a:gd name="connsiteX9" fmla="*/ 1458912 w 2201862"/>
                  <a:gd name="connsiteY9" fmla="*/ 623887 h 2005012"/>
                  <a:gd name="connsiteX10" fmla="*/ 820737 w 2201862"/>
                  <a:gd name="connsiteY10" fmla="*/ 1033462 h 2005012"/>
                  <a:gd name="connsiteX11" fmla="*/ 239712 w 2201862"/>
                  <a:gd name="connsiteY11" fmla="*/ 1138237 h 2005012"/>
                  <a:gd name="connsiteX12" fmla="*/ 30162 w 2201862"/>
                  <a:gd name="connsiteY12" fmla="*/ 1128712 h 2005012"/>
                  <a:gd name="connsiteX0" fmla="*/ 30162 w 2239962"/>
                  <a:gd name="connsiteY0" fmla="*/ 1128712 h 2005012"/>
                  <a:gd name="connsiteX1" fmla="*/ 420687 w 2239962"/>
                  <a:gd name="connsiteY1" fmla="*/ 1662112 h 2005012"/>
                  <a:gd name="connsiteX2" fmla="*/ 849312 w 2239962"/>
                  <a:gd name="connsiteY2" fmla="*/ 2005012 h 2005012"/>
                  <a:gd name="connsiteX3" fmla="*/ 1439862 w 2239962"/>
                  <a:gd name="connsiteY3" fmla="*/ 1862137 h 2005012"/>
                  <a:gd name="connsiteX4" fmla="*/ 1906587 w 2239962"/>
                  <a:gd name="connsiteY4" fmla="*/ 1462087 h 2005012"/>
                  <a:gd name="connsiteX5" fmla="*/ 2201862 w 2239962"/>
                  <a:gd name="connsiteY5" fmla="*/ 842962 h 2005012"/>
                  <a:gd name="connsiteX6" fmla="*/ 2135187 w 2239962"/>
                  <a:gd name="connsiteY6" fmla="*/ 90487 h 2005012"/>
                  <a:gd name="connsiteX7" fmla="*/ 2020887 w 2239962"/>
                  <a:gd name="connsiteY7" fmla="*/ 300037 h 2005012"/>
                  <a:gd name="connsiteX8" fmla="*/ 1763712 w 2239962"/>
                  <a:gd name="connsiteY8" fmla="*/ 604837 h 2005012"/>
                  <a:gd name="connsiteX9" fmla="*/ 1458912 w 2239962"/>
                  <a:gd name="connsiteY9" fmla="*/ 623887 h 2005012"/>
                  <a:gd name="connsiteX10" fmla="*/ 820737 w 2239962"/>
                  <a:gd name="connsiteY10" fmla="*/ 1033462 h 2005012"/>
                  <a:gd name="connsiteX11" fmla="*/ 239712 w 2239962"/>
                  <a:gd name="connsiteY11" fmla="*/ 1138237 h 2005012"/>
                  <a:gd name="connsiteX12" fmla="*/ 30162 w 2239962"/>
                  <a:gd name="connsiteY12" fmla="*/ 1128712 h 2005012"/>
                  <a:gd name="connsiteX0" fmla="*/ 30162 w 2239962"/>
                  <a:gd name="connsiteY0" fmla="*/ 1128712 h 2005012"/>
                  <a:gd name="connsiteX1" fmla="*/ 420687 w 2239962"/>
                  <a:gd name="connsiteY1" fmla="*/ 1662112 h 2005012"/>
                  <a:gd name="connsiteX2" fmla="*/ 849312 w 2239962"/>
                  <a:gd name="connsiteY2" fmla="*/ 2005012 h 2005012"/>
                  <a:gd name="connsiteX3" fmla="*/ 1439862 w 2239962"/>
                  <a:gd name="connsiteY3" fmla="*/ 1862137 h 2005012"/>
                  <a:gd name="connsiteX4" fmla="*/ 1906587 w 2239962"/>
                  <a:gd name="connsiteY4" fmla="*/ 1462087 h 2005012"/>
                  <a:gd name="connsiteX5" fmla="*/ 2201862 w 2239962"/>
                  <a:gd name="connsiteY5" fmla="*/ 842962 h 2005012"/>
                  <a:gd name="connsiteX6" fmla="*/ 2135187 w 2239962"/>
                  <a:gd name="connsiteY6" fmla="*/ 90487 h 2005012"/>
                  <a:gd name="connsiteX7" fmla="*/ 2020887 w 2239962"/>
                  <a:gd name="connsiteY7" fmla="*/ 300037 h 2005012"/>
                  <a:gd name="connsiteX8" fmla="*/ 1763712 w 2239962"/>
                  <a:gd name="connsiteY8" fmla="*/ 604837 h 2005012"/>
                  <a:gd name="connsiteX9" fmla="*/ 1458912 w 2239962"/>
                  <a:gd name="connsiteY9" fmla="*/ 623887 h 2005012"/>
                  <a:gd name="connsiteX10" fmla="*/ 820737 w 2239962"/>
                  <a:gd name="connsiteY10" fmla="*/ 1033462 h 2005012"/>
                  <a:gd name="connsiteX11" fmla="*/ 239712 w 2239962"/>
                  <a:gd name="connsiteY11" fmla="*/ 1138237 h 2005012"/>
                  <a:gd name="connsiteX12" fmla="*/ 30162 w 2239962"/>
                  <a:gd name="connsiteY12" fmla="*/ 1128712 h 2005012"/>
                  <a:gd name="connsiteX0" fmla="*/ 30162 w 2239962"/>
                  <a:gd name="connsiteY0" fmla="*/ 1128712 h 2038350"/>
                  <a:gd name="connsiteX1" fmla="*/ 420687 w 2239962"/>
                  <a:gd name="connsiteY1" fmla="*/ 1662112 h 2038350"/>
                  <a:gd name="connsiteX2" fmla="*/ 849312 w 2239962"/>
                  <a:gd name="connsiteY2" fmla="*/ 2005012 h 2038350"/>
                  <a:gd name="connsiteX3" fmla="*/ 1439862 w 2239962"/>
                  <a:gd name="connsiteY3" fmla="*/ 1862137 h 2038350"/>
                  <a:gd name="connsiteX4" fmla="*/ 1906587 w 2239962"/>
                  <a:gd name="connsiteY4" fmla="*/ 1462087 h 2038350"/>
                  <a:gd name="connsiteX5" fmla="*/ 2201862 w 2239962"/>
                  <a:gd name="connsiteY5" fmla="*/ 842962 h 2038350"/>
                  <a:gd name="connsiteX6" fmla="*/ 2135187 w 2239962"/>
                  <a:gd name="connsiteY6" fmla="*/ 90487 h 2038350"/>
                  <a:gd name="connsiteX7" fmla="*/ 2020887 w 2239962"/>
                  <a:gd name="connsiteY7" fmla="*/ 300037 h 2038350"/>
                  <a:gd name="connsiteX8" fmla="*/ 1763712 w 2239962"/>
                  <a:gd name="connsiteY8" fmla="*/ 604837 h 2038350"/>
                  <a:gd name="connsiteX9" fmla="*/ 1458912 w 2239962"/>
                  <a:gd name="connsiteY9" fmla="*/ 623887 h 2038350"/>
                  <a:gd name="connsiteX10" fmla="*/ 820737 w 2239962"/>
                  <a:gd name="connsiteY10" fmla="*/ 1033462 h 2038350"/>
                  <a:gd name="connsiteX11" fmla="*/ 239712 w 2239962"/>
                  <a:gd name="connsiteY11" fmla="*/ 1138237 h 2038350"/>
                  <a:gd name="connsiteX12" fmla="*/ 30162 w 2239962"/>
                  <a:gd name="connsiteY12" fmla="*/ 1128712 h 2038350"/>
                  <a:gd name="connsiteX0" fmla="*/ 30162 w 2239962"/>
                  <a:gd name="connsiteY0" fmla="*/ 1128712 h 2038350"/>
                  <a:gd name="connsiteX1" fmla="*/ 420687 w 2239962"/>
                  <a:gd name="connsiteY1" fmla="*/ 1662112 h 2038350"/>
                  <a:gd name="connsiteX2" fmla="*/ 849312 w 2239962"/>
                  <a:gd name="connsiteY2" fmla="*/ 2005012 h 2038350"/>
                  <a:gd name="connsiteX3" fmla="*/ 1439862 w 2239962"/>
                  <a:gd name="connsiteY3" fmla="*/ 1862137 h 2038350"/>
                  <a:gd name="connsiteX4" fmla="*/ 1906587 w 2239962"/>
                  <a:gd name="connsiteY4" fmla="*/ 1462087 h 2038350"/>
                  <a:gd name="connsiteX5" fmla="*/ 2201862 w 2239962"/>
                  <a:gd name="connsiteY5" fmla="*/ 842962 h 2038350"/>
                  <a:gd name="connsiteX6" fmla="*/ 2135187 w 2239962"/>
                  <a:gd name="connsiteY6" fmla="*/ 90487 h 2038350"/>
                  <a:gd name="connsiteX7" fmla="*/ 2020887 w 2239962"/>
                  <a:gd name="connsiteY7" fmla="*/ 300037 h 2038350"/>
                  <a:gd name="connsiteX8" fmla="*/ 1763712 w 2239962"/>
                  <a:gd name="connsiteY8" fmla="*/ 604837 h 2038350"/>
                  <a:gd name="connsiteX9" fmla="*/ 1458912 w 2239962"/>
                  <a:gd name="connsiteY9" fmla="*/ 623887 h 2038350"/>
                  <a:gd name="connsiteX10" fmla="*/ 820737 w 2239962"/>
                  <a:gd name="connsiteY10" fmla="*/ 1033462 h 2038350"/>
                  <a:gd name="connsiteX11" fmla="*/ 239712 w 2239962"/>
                  <a:gd name="connsiteY11" fmla="*/ 1138237 h 2038350"/>
                  <a:gd name="connsiteX12" fmla="*/ 30162 w 2239962"/>
                  <a:gd name="connsiteY12" fmla="*/ 1128712 h 2038350"/>
                  <a:gd name="connsiteX0" fmla="*/ 30162 w 2239962"/>
                  <a:gd name="connsiteY0" fmla="*/ 1128712 h 2038350"/>
                  <a:gd name="connsiteX1" fmla="*/ 420687 w 2239962"/>
                  <a:gd name="connsiteY1" fmla="*/ 1662112 h 2038350"/>
                  <a:gd name="connsiteX2" fmla="*/ 849312 w 2239962"/>
                  <a:gd name="connsiteY2" fmla="*/ 2005012 h 2038350"/>
                  <a:gd name="connsiteX3" fmla="*/ 1439862 w 2239962"/>
                  <a:gd name="connsiteY3" fmla="*/ 1862137 h 2038350"/>
                  <a:gd name="connsiteX4" fmla="*/ 1906587 w 2239962"/>
                  <a:gd name="connsiteY4" fmla="*/ 1462087 h 2038350"/>
                  <a:gd name="connsiteX5" fmla="*/ 2201862 w 2239962"/>
                  <a:gd name="connsiteY5" fmla="*/ 842962 h 2038350"/>
                  <a:gd name="connsiteX6" fmla="*/ 2135187 w 2239962"/>
                  <a:gd name="connsiteY6" fmla="*/ 90487 h 2038350"/>
                  <a:gd name="connsiteX7" fmla="*/ 2020887 w 2239962"/>
                  <a:gd name="connsiteY7" fmla="*/ 300037 h 2038350"/>
                  <a:gd name="connsiteX8" fmla="*/ 1763712 w 2239962"/>
                  <a:gd name="connsiteY8" fmla="*/ 604837 h 2038350"/>
                  <a:gd name="connsiteX9" fmla="*/ 1458912 w 2239962"/>
                  <a:gd name="connsiteY9" fmla="*/ 623887 h 2038350"/>
                  <a:gd name="connsiteX10" fmla="*/ 820737 w 2239962"/>
                  <a:gd name="connsiteY10" fmla="*/ 1033462 h 2038350"/>
                  <a:gd name="connsiteX11" fmla="*/ 239712 w 2239962"/>
                  <a:gd name="connsiteY11" fmla="*/ 1138237 h 2038350"/>
                  <a:gd name="connsiteX12" fmla="*/ 30162 w 2239962"/>
                  <a:gd name="connsiteY12" fmla="*/ 1128712 h 2038350"/>
                  <a:gd name="connsiteX0" fmla="*/ 30162 w 2239962"/>
                  <a:gd name="connsiteY0" fmla="*/ 1128712 h 2038350"/>
                  <a:gd name="connsiteX1" fmla="*/ 420687 w 2239962"/>
                  <a:gd name="connsiteY1" fmla="*/ 1662112 h 2038350"/>
                  <a:gd name="connsiteX2" fmla="*/ 849312 w 2239962"/>
                  <a:gd name="connsiteY2" fmla="*/ 2005012 h 2038350"/>
                  <a:gd name="connsiteX3" fmla="*/ 1439862 w 2239962"/>
                  <a:gd name="connsiteY3" fmla="*/ 1862137 h 2038350"/>
                  <a:gd name="connsiteX4" fmla="*/ 1906587 w 2239962"/>
                  <a:gd name="connsiteY4" fmla="*/ 1462087 h 2038350"/>
                  <a:gd name="connsiteX5" fmla="*/ 2201862 w 2239962"/>
                  <a:gd name="connsiteY5" fmla="*/ 842962 h 2038350"/>
                  <a:gd name="connsiteX6" fmla="*/ 2135187 w 2239962"/>
                  <a:gd name="connsiteY6" fmla="*/ 90487 h 2038350"/>
                  <a:gd name="connsiteX7" fmla="*/ 2020887 w 2239962"/>
                  <a:gd name="connsiteY7" fmla="*/ 300037 h 2038350"/>
                  <a:gd name="connsiteX8" fmla="*/ 1763712 w 2239962"/>
                  <a:gd name="connsiteY8" fmla="*/ 604837 h 2038350"/>
                  <a:gd name="connsiteX9" fmla="*/ 1458912 w 2239962"/>
                  <a:gd name="connsiteY9" fmla="*/ 623887 h 2038350"/>
                  <a:gd name="connsiteX10" fmla="*/ 820737 w 2239962"/>
                  <a:gd name="connsiteY10" fmla="*/ 1033462 h 2038350"/>
                  <a:gd name="connsiteX11" fmla="*/ 239712 w 2239962"/>
                  <a:gd name="connsiteY11" fmla="*/ 1138237 h 2038350"/>
                  <a:gd name="connsiteX12" fmla="*/ 30162 w 2239962"/>
                  <a:gd name="connsiteY12" fmla="*/ 1128712 h 2038350"/>
                  <a:gd name="connsiteX0" fmla="*/ 30162 w 2239962"/>
                  <a:gd name="connsiteY0" fmla="*/ 1128712 h 2038350"/>
                  <a:gd name="connsiteX1" fmla="*/ 420687 w 2239962"/>
                  <a:gd name="connsiteY1" fmla="*/ 1662112 h 2038350"/>
                  <a:gd name="connsiteX2" fmla="*/ 849312 w 2239962"/>
                  <a:gd name="connsiteY2" fmla="*/ 2005012 h 2038350"/>
                  <a:gd name="connsiteX3" fmla="*/ 1439862 w 2239962"/>
                  <a:gd name="connsiteY3" fmla="*/ 1862137 h 2038350"/>
                  <a:gd name="connsiteX4" fmla="*/ 1906587 w 2239962"/>
                  <a:gd name="connsiteY4" fmla="*/ 1462087 h 2038350"/>
                  <a:gd name="connsiteX5" fmla="*/ 2201862 w 2239962"/>
                  <a:gd name="connsiteY5" fmla="*/ 842962 h 2038350"/>
                  <a:gd name="connsiteX6" fmla="*/ 2135187 w 2239962"/>
                  <a:gd name="connsiteY6" fmla="*/ 90487 h 2038350"/>
                  <a:gd name="connsiteX7" fmla="*/ 2020887 w 2239962"/>
                  <a:gd name="connsiteY7" fmla="*/ 300037 h 2038350"/>
                  <a:gd name="connsiteX8" fmla="*/ 1763712 w 2239962"/>
                  <a:gd name="connsiteY8" fmla="*/ 604837 h 2038350"/>
                  <a:gd name="connsiteX9" fmla="*/ 1458912 w 2239962"/>
                  <a:gd name="connsiteY9" fmla="*/ 623887 h 2038350"/>
                  <a:gd name="connsiteX10" fmla="*/ 820737 w 2239962"/>
                  <a:gd name="connsiteY10" fmla="*/ 1033462 h 2038350"/>
                  <a:gd name="connsiteX11" fmla="*/ 239712 w 2239962"/>
                  <a:gd name="connsiteY11" fmla="*/ 1138237 h 2038350"/>
                  <a:gd name="connsiteX12" fmla="*/ 30162 w 2239962"/>
                  <a:gd name="connsiteY12" fmla="*/ 1128712 h 2038350"/>
                  <a:gd name="connsiteX0" fmla="*/ 30162 w 2239962"/>
                  <a:gd name="connsiteY0" fmla="*/ 1128712 h 2038350"/>
                  <a:gd name="connsiteX1" fmla="*/ 420687 w 2239962"/>
                  <a:gd name="connsiteY1" fmla="*/ 1662112 h 2038350"/>
                  <a:gd name="connsiteX2" fmla="*/ 849312 w 2239962"/>
                  <a:gd name="connsiteY2" fmla="*/ 2005012 h 2038350"/>
                  <a:gd name="connsiteX3" fmla="*/ 1439862 w 2239962"/>
                  <a:gd name="connsiteY3" fmla="*/ 1862137 h 2038350"/>
                  <a:gd name="connsiteX4" fmla="*/ 1906587 w 2239962"/>
                  <a:gd name="connsiteY4" fmla="*/ 1462087 h 2038350"/>
                  <a:gd name="connsiteX5" fmla="*/ 2201862 w 2239962"/>
                  <a:gd name="connsiteY5" fmla="*/ 842962 h 2038350"/>
                  <a:gd name="connsiteX6" fmla="*/ 2135187 w 2239962"/>
                  <a:gd name="connsiteY6" fmla="*/ 90487 h 2038350"/>
                  <a:gd name="connsiteX7" fmla="*/ 2020887 w 2239962"/>
                  <a:gd name="connsiteY7" fmla="*/ 300037 h 2038350"/>
                  <a:gd name="connsiteX8" fmla="*/ 1763712 w 2239962"/>
                  <a:gd name="connsiteY8" fmla="*/ 604837 h 2038350"/>
                  <a:gd name="connsiteX9" fmla="*/ 820737 w 2239962"/>
                  <a:gd name="connsiteY9" fmla="*/ 1033462 h 2038350"/>
                  <a:gd name="connsiteX10" fmla="*/ 239712 w 2239962"/>
                  <a:gd name="connsiteY10" fmla="*/ 1138237 h 2038350"/>
                  <a:gd name="connsiteX11" fmla="*/ 30162 w 2239962"/>
                  <a:gd name="connsiteY11" fmla="*/ 1128712 h 2038350"/>
                  <a:gd name="connsiteX0" fmla="*/ 30162 w 2239962"/>
                  <a:gd name="connsiteY0" fmla="*/ 1128712 h 2038350"/>
                  <a:gd name="connsiteX1" fmla="*/ 420687 w 2239962"/>
                  <a:gd name="connsiteY1" fmla="*/ 1662112 h 2038350"/>
                  <a:gd name="connsiteX2" fmla="*/ 849312 w 2239962"/>
                  <a:gd name="connsiteY2" fmla="*/ 2005012 h 2038350"/>
                  <a:gd name="connsiteX3" fmla="*/ 1439862 w 2239962"/>
                  <a:gd name="connsiteY3" fmla="*/ 1862137 h 2038350"/>
                  <a:gd name="connsiteX4" fmla="*/ 1906587 w 2239962"/>
                  <a:gd name="connsiteY4" fmla="*/ 1462087 h 2038350"/>
                  <a:gd name="connsiteX5" fmla="*/ 2201862 w 2239962"/>
                  <a:gd name="connsiteY5" fmla="*/ 842962 h 2038350"/>
                  <a:gd name="connsiteX6" fmla="*/ 2135187 w 2239962"/>
                  <a:gd name="connsiteY6" fmla="*/ 90487 h 2038350"/>
                  <a:gd name="connsiteX7" fmla="*/ 2020887 w 2239962"/>
                  <a:gd name="connsiteY7" fmla="*/ 300037 h 2038350"/>
                  <a:gd name="connsiteX8" fmla="*/ 1763712 w 2239962"/>
                  <a:gd name="connsiteY8" fmla="*/ 604837 h 2038350"/>
                  <a:gd name="connsiteX9" fmla="*/ 820737 w 2239962"/>
                  <a:gd name="connsiteY9" fmla="*/ 1033462 h 2038350"/>
                  <a:gd name="connsiteX10" fmla="*/ 239712 w 2239962"/>
                  <a:gd name="connsiteY10" fmla="*/ 1138237 h 2038350"/>
                  <a:gd name="connsiteX11" fmla="*/ 30162 w 2239962"/>
                  <a:gd name="connsiteY11" fmla="*/ 1128712 h 2038350"/>
                  <a:gd name="connsiteX0" fmla="*/ 30162 w 2220912"/>
                  <a:gd name="connsiteY0" fmla="*/ 868362 h 1778000"/>
                  <a:gd name="connsiteX1" fmla="*/ 420687 w 2220912"/>
                  <a:gd name="connsiteY1" fmla="*/ 1401762 h 1778000"/>
                  <a:gd name="connsiteX2" fmla="*/ 849312 w 2220912"/>
                  <a:gd name="connsiteY2" fmla="*/ 1744662 h 1778000"/>
                  <a:gd name="connsiteX3" fmla="*/ 1439862 w 2220912"/>
                  <a:gd name="connsiteY3" fmla="*/ 1601787 h 1778000"/>
                  <a:gd name="connsiteX4" fmla="*/ 1906587 w 2220912"/>
                  <a:gd name="connsiteY4" fmla="*/ 1201737 h 1778000"/>
                  <a:gd name="connsiteX5" fmla="*/ 2201862 w 2220912"/>
                  <a:gd name="connsiteY5" fmla="*/ 582612 h 1778000"/>
                  <a:gd name="connsiteX6" fmla="*/ 2020887 w 2220912"/>
                  <a:gd name="connsiteY6" fmla="*/ 39687 h 1778000"/>
                  <a:gd name="connsiteX7" fmla="*/ 1763712 w 2220912"/>
                  <a:gd name="connsiteY7" fmla="*/ 344487 h 1778000"/>
                  <a:gd name="connsiteX8" fmla="*/ 820737 w 2220912"/>
                  <a:gd name="connsiteY8" fmla="*/ 773112 h 1778000"/>
                  <a:gd name="connsiteX9" fmla="*/ 239712 w 2220912"/>
                  <a:gd name="connsiteY9" fmla="*/ 877887 h 1778000"/>
                  <a:gd name="connsiteX10" fmla="*/ 30162 w 2220912"/>
                  <a:gd name="connsiteY10" fmla="*/ 868362 h 1778000"/>
                  <a:gd name="connsiteX0" fmla="*/ 30162 w 2220912"/>
                  <a:gd name="connsiteY0" fmla="*/ 868362 h 1778000"/>
                  <a:gd name="connsiteX1" fmla="*/ 420687 w 2220912"/>
                  <a:gd name="connsiteY1" fmla="*/ 1401762 h 1778000"/>
                  <a:gd name="connsiteX2" fmla="*/ 849312 w 2220912"/>
                  <a:gd name="connsiteY2" fmla="*/ 1744662 h 1778000"/>
                  <a:gd name="connsiteX3" fmla="*/ 1439862 w 2220912"/>
                  <a:gd name="connsiteY3" fmla="*/ 1601787 h 1778000"/>
                  <a:gd name="connsiteX4" fmla="*/ 1906587 w 2220912"/>
                  <a:gd name="connsiteY4" fmla="*/ 1201737 h 1778000"/>
                  <a:gd name="connsiteX5" fmla="*/ 2201862 w 2220912"/>
                  <a:gd name="connsiteY5" fmla="*/ 582612 h 1778000"/>
                  <a:gd name="connsiteX6" fmla="*/ 2020887 w 2220912"/>
                  <a:gd name="connsiteY6" fmla="*/ 39687 h 1778000"/>
                  <a:gd name="connsiteX7" fmla="*/ 1763712 w 2220912"/>
                  <a:gd name="connsiteY7" fmla="*/ 344487 h 1778000"/>
                  <a:gd name="connsiteX8" fmla="*/ 820737 w 2220912"/>
                  <a:gd name="connsiteY8" fmla="*/ 773112 h 1778000"/>
                  <a:gd name="connsiteX9" fmla="*/ 239712 w 2220912"/>
                  <a:gd name="connsiteY9" fmla="*/ 877887 h 1778000"/>
                  <a:gd name="connsiteX10" fmla="*/ 30162 w 2220912"/>
                  <a:gd name="connsiteY10" fmla="*/ 868362 h 1778000"/>
                  <a:gd name="connsiteX0" fmla="*/ 30162 w 2312374"/>
                  <a:gd name="connsiteY0" fmla="*/ 869819 h 1779457"/>
                  <a:gd name="connsiteX1" fmla="*/ 420687 w 2312374"/>
                  <a:gd name="connsiteY1" fmla="*/ 1403219 h 1779457"/>
                  <a:gd name="connsiteX2" fmla="*/ 849312 w 2312374"/>
                  <a:gd name="connsiteY2" fmla="*/ 1746119 h 1779457"/>
                  <a:gd name="connsiteX3" fmla="*/ 1439862 w 2312374"/>
                  <a:gd name="connsiteY3" fmla="*/ 1603244 h 1779457"/>
                  <a:gd name="connsiteX4" fmla="*/ 1906587 w 2312374"/>
                  <a:gd name="connsiteY4" fmla="*/ 1203194 h 1779457"/>
                  <a:gd name="connsiteX5" fmla="*/ 2201862 w 2312374"/>
                  <a:gd name="connsiteY5" fmla="*/ 584069 h 1779457"/>
                  <a:gd name="connsiteX6" fmla="*/ 2239349 w 2312374"/>
                  <a:gd name="connsiteY6" fmla="*/ 39687 h 1779457"/>
                  <a:gd name="connsiteX7" fmla="*/ 1763712 w 2312374"/>
                  <a:gd name="connsiteY7" fmla="*/ 345944 h 1779457"/>
                  <a:gd name="connsiteX8" fmla="*/ 820737 w 2312374"/>
                  <a:gd name="connsiteY8" fmla="*/ 774569 h 1779457"/>
                  <a:gd name="connsiteX9" fmla="*/ 239712 w 2312374"/>
                  <a:gd name="connsiteY9" fmla="*/ 879344 h 1779457"/>
                  <a:gd name="connsiteX10" fmla="*/ 30162 w 2312374"/>
                  <a:gd name="connsiteY10" fmla="*/ 869819 h 1779457"/>
                  <a:gd name="connsiteX0" fmla="*/ 30162 w 2332627"/>
                  <a:gd name="connsiteY0" fmla="*/ 846217 h 1755855"/>
                  <a:gd name="connsiteX1" fmla="*/ 420687 w 2332627"/>
                  <a:gd name="connsiteY1" fmla="*/ 1379617 h 1755855"/>
                  <a:gd name="connsiteX2" fmla="*/ 849312 w 2332627"/>
                  <a:gd name="connsiteY2" fmla="*/ 1722517 h 1755855"/>
                  <a:gd name="connsiteX3" fmla="*/ 1439862 w 2332627"/>
                  <a:gd name="connsiteY3" fmla="*/ 1579642 h 1755855"/>
                  <a:gd name="connsiteX4" fmla="*/ 1906587 w 2332627"/>
                  <a:gd name="connsiteY4" fmla="*/ 1179592 h 1755855"/>
                  <a:gd name="connsiteX5" fmla="*/ 2201862 w 2332627"/>
                  <a:gd name="connsiteY5" fmla="*/ 560467 h 1755855"/>
                  <a:gd name="connsiteX6" fmla="*/ 2239349 w 2332627"/>
                  <a:gd name="connsiteY6" fmla="*/ 16085 h 1755855"/>
                  <a:gd name="connsiteX7" fmla="*/ 1642189 w 2332627"/>
                  <a:gd name="connsiteY7" fmla="*/ 463955 h 1755855"/>
                  <a:gd name="connsiteX8" fmla="*/ 820737 w 2332627"/>
                  <a:gd name="connsiteY8" fmla="*/ 750967 h 1755855"/>
                  <a:gd name="connsiteX9" fmla="*/ 239712 w 2332627"/>
                  <a:gd name="connsiteY9" fmla="*/ 855742 h 1755855"/>
                  <a:gd name="connsiteX10" fmla="*/ 30162 w 2332627"/>
                  <a:gd name="connsiteY10" fmla="*/ 846217 h 1755855"/>
                  <a:gd name="connsiteX0" fmla="*/ 30162 w 2332628"/>
                  <a:gd name="connsiteY0" fmla="*/ 846217 h 1755855"/>
                  <a:gd name="connsiteX1" fmla="*/ 420687 w 2332628"/>
                  <a:gd name="connsiteY1" fmla="*/ 1379617 h 1755855"/>
                  <a:gd name="connsiteX2" fmla="*/ 849312 w 2332628"/>
                  <a:gd name="connsiteY2" fmla="*/ 1722517 h 1755855"/>
                  <a:gd name="connsiteX3" fmla="*/ 1439862 w 2332628"/>
                  <a:gd name="connsiteY3" fmla="*/ 1579642 h 1755855"/>
                  <a:gd name="connsiteX4" fmla="*/ 1906587 w 2332628"/>
                  <a:gd name="connsiteY4" fmla="*/ 1179592 h 1755855"/>
                  <a:gd name="connsiteX5" fmla="*/ 2201862 w 2332628"/>
                  <a:gd name="connsiteY5" fmla="*/ 560467 h 1755855"/>
                  <a:gd name="connsiteX6" fmla="*/ 2239349 w 2332628"/>
                  <a:gd name="connsiteY6" fmla="*/ 16085 h 1755855"/>
                  <a:gd name="connsiteX7" fmla="*/ 1642189 w 2332628"/>
                  <a:gd name="connsiteY7" fmla="*/ 463955 h 1755855"/>
                  <a:gd name="connsiteX8" fmla="*/ 970384 w 2332628"/>
                  <a:gd name="connsiteY8" fmla="*/ 538600 h 1755855"/>
                  <a:gd name="connsiteX9" fmla="*/ 239712 w 2332628"/>
                  <a:gd name="connsiteY9" fmla="*/ 855742 h 1755855"/>
                  <a:gd name="connsiteX10" fmla="*/ 30162 w 2332628"/>
                  <a:gd name="connsiteY10" fmla="*/ 846217 h 1755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32628" h="1755855">
                    <a:moveTo>
                      <a:pt x="30162" y="846217"/>
                    </a:moveTo>
                    <a:cubicBezTo>
                      <a:pt x="60324" y="933529"/>
                      <a:pt x="284162" y="1233567"/>
                      <a:pt x="420687" y="1379617"/>
                    </a:cubicBezTo>
                    <a:cubicBezTo>
                      <a:pt x="557212" y="1525667"/>
                      <a:pt x="679449" y="1689179"/>
                      <a:pt x="849312" y="1722517"/>
                    </a:cubicBezTo>
                    <a:cubicBezTo>
                      <a:pt x="1019175" y="1755855"/>
                      <a:pt x="1263650" y="1670129"/>
                      <a:pt x="1439862" y="1579642"/>
                    </a:cubicBezTo>
                    <a:cubicBezTo>
                      <a:pt x="1616074" y="1489155"/>
                      <a:pt x="1779587" y="1349455"/>
                      <a:pt x="1906587" y="1179592"/>
                    </a:cubicBezTo>
                    <a:cubicBezTo>
                      <a:pt x="2033587" y="1009729"/>
                      <a:pt x="2146402" y="754385"/>
                      <a:pt x="2201862" y="560467"/>
                    </a:cubicBezTo>
                    <a:cubicBezTo>
                      <a:pt x="2257322" y="366549"/>
                      <a:pt x="2332628" y="32170"/>
                      <a:pt x="2239349" y="16085"/>
                    </a:cubicBezTo>
                    <a:cubicBezTo>
                      <a:pt x="2146070" y="0"/>
                      <a:pt x="1853683" y="376869"/>
                      <a:pt x="1642189" y="463955"/>
                    </a:cubicBezTo>
                    <a:cubicBezTo>
                      <a:pt x="1430695" y="551041"/>
                      <a:pt x="1204130" y="473302"/>
                      <a:pt x="970384" y="538600"/>
                    </a:cubicBezTo>
                    <a:cubicBezTo>
                      <a:pt x="736638" y="603898"/>
                      <a:pt x="396416" y="804472"/>
                      <a:pt x="239712" y="855742"/>
                    </a:cubicBezTo>
                    <a:cubicBezTo>
                      <a:pt x="83008" y="907012"/>
                      <a:pt x="0" y="758905"/>
                      <a:pt x="30162" y="846217"/>
                    </a:cubicBezTo>
                    <a:close/>
                  </a:path>
                </a:pathLst>
              </a:custGeom>
              <a:gradFill flip="none" rotWithShape="1">
                <a:gsLst>
                  <a:gs pos="74000">
                    <a:schemeClr val="bg1">
                      <a:alpha val="11000"/>
                    </a:schemeClr>
                  </a:gs>
                  <a:gs pos="28000">
                    <a:schemeClr val="bg1">
                      <a:alpha val="0"/>
                    </a:schemeClr>
                  </a:gs>
                  <a:gs pos="0">
                    <a:schemeClr val="bg1">
                      <a:alpha val="0"/>
                    </a:schemeClr>
                  </a:gs>
                </a:gsLst>
                <a:lin ang="27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7" name="Oval 26"/>
              <p:cNvSpPr>
                <a:spLocks noChangeAspect="1" noChangeArrowheads="1"/>
              </p:cNvSpPr>
              <p:nvPr/>
            </p:nvSpPr>
            <p:spPr bwMode="auto">
              <a:xfrm rot="8100000">
                <a:off x="6007736" y="4664842"/>
                <a:ext cx="1549340" cy="831452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alpha val="33000"/>
                    </a:schemeClr>
                  </a:gs>
                  <a:gs pos="20000">
                    <a:schemeClr val="bg1">
                      <a:gamma/>
                      <a:shade val="46275"/>
                      <a:invGamma/>
                      <a:alpha val="0"/>
                    </a:schemeClr>
                  </a:gs>
                </a:gsLst>
                <a:lin ang="5400000" scaled="1"/>
              </a:gradFill>
              <a:ln w="3810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77" name="TextBox 76"/>
            <p:cNvSpPr txBox="1">
              <a:spLocks noChangeArrowheads="1"/>
            </p:cNvSpPr>
            <p:nvPr/>
          </p:nvSpPr>
          <p:spPr bwMode="auto">
            <a:xfrm>
              <a:off x="320659" y="2500306"/>
              <a:ext cx="854075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2000" b="1" dirty="0">
                  <a:latin typeface="Arial Black" pitchFamily="34" charset="0"/>
                  <a:ea typeface="맑은 고딕" pitchFamily="50" charset="-127"/>
                </a:rPr>
                <a:t>영양결핍</a:t>
              </a:r>
              <a:endParaRPr kumimoji="0" lang="en-US" altLang="ko-KR" sz="2000" b="1" dirty="0">
                <a:latin typeface="Arial Black" pitchFamily="34" charset="0"/>
                <a:ea typeface="맑은 고딕" pitchFamily="50" charset="-127"/>
              </a:endParaRPr>
            </a:p>
          </p:txBody>
        </p:sp>
      </p:grpSp>
      <p:sp>
        <p:nvSpPr>
          <p:cNvPr id="78" name="Oval 29"/>
          <p:cNvSpPr>
            <a:spLocks noChangeArrowheads="1"/>
          </p:cNvSpPr>
          <p:nvPr/>
        </p:nvSpPr>
        <p:spPr bwMode="auto">
          <a:xfrm>
            <a:off x="890590" y="5176856"/>
            <a:ext cx="1258887" cy="534988"/>
          </a:xfrm>
          <a:prstGeom prst="ellipse">
            <a:avLst/>
          </a:prstGeom>
          <a:gradFill rotWithShape="1">
            <a:gsLst>
              <a:gs pos="0">
                <a:schemeClr val="tx1">
                  <a:alpha val="39998"/>
                </a:scheme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9" name="Oval 29"/>
          <p:cNvSpPr>
            <a:spLocks noChangeArrowheads="1"/>
          </p:cNvSpPr>
          <p:nvPr/>
        </p:nvSpPr>
        <p:spPr bwMode="auto">
          <a:xfrm>
            <a:off x="2925765" y="5176856"/>
            <a:ext cx="1257300" cy="534988"/>
          </a:xfrm>
          <a:prstGeom prst="ellipse">
            <a:avLst/>
          </a:prstGeom>
          <a:gradFill rotWithShape="1">
            <a:gsLst>
              <a:gs pos="0">
                <a:schemeClr val="tx1">
                  <a:alpha val="39998"/>
                </a:scheme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9" name="Freeform 11"/>
          <p:cNvSpPr>
            <a:spLocks noEditPoints="1"/>
          </p:cNvSpPr>
          <p:nvPr/>
        </p:nvSpPr>
        <p:spPr bwMode="auto">
          <a:xfrm>
            <a:off x="1527159" y="2465406"/>
            <a:ext cx="1736725" cy="1735138"/>
          </a:xfrm>
          <a:prstGeom prst="ellipse">
            <a:avLst/>
          </a:prstGeom>
          <a:solidFill>
            <a:srgbClr val="F0F0F0">
              <a:alpha val="10196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0" name="Freeform 11"/>
          <p:cNvSpPr>
            <a:spLocks noEditPoints="1"/>
          </p:cNvSpPr>
          <p:nvPr/>
        </p:nvSpPr>
        <p:spPr bwMode="auto">
          <a:xfrm>
            <a:off x="1655746" y="2619394"/>
            <a:ext cx="1454150" cy="1452562"/>
          </a:xfrm>
          <a:prstGeom prst="ellipse">
            <a:avLst/>
          </a:prstGeom>
          <a:solidFill>
            <a:srgbClr val="E4E4E4">
              <a:alpha val="10196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1" name="Freeform 10"/>
          <p:cNvSpPr>
            <a:spLocks noEditPoints="1"/>
          </p:cNvSpPr>
          <p:nvPr/>
        </p:nvSpPr>
        <p:spPr bwMode="auto">
          <a:xfrm>
            <a:off x="1808146" y="2744806"/>
            <a:ext cx="1174750" cy="1176338"/>
          </a:xfrm>
          <a:prstGeom prst="ellipse">
            <a:avLst/>
          </a:prstGeom>
          <a:solidFill>
            <a:schemeClr val="bg1">
              <a:lumMod val="85000"/>
              <a:alpha val="1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+mn-lt"/>
              <a:ea typeface="+mn-ea"/>
            </a:endParaRPr>
          </a:p>
        </p:txBody>
      </p:sp>
      <p:sp>
        <p:nvSpPr>
          <p:cNvPr id="92" name="Freeform 9"/>
          <p:cNvSpPr>
            <a:spLocks noEditPoints="1"/>
          </p:cNvSpPr>
          <p:nvPr/>
        </p:nvSpPr>
        <p:spPr bwMode="auto">
          <a:xfrm>
            <a:off x="1933559" y="2870219"/>
            <a:ext cx="923925" cy="923925"/>
          </a:xfrm>
          <a:prstGeom prst="ellipse">
            <a:avLst/>
          </a:prstGeom>
          <a:solidFill>
            <a:schemeClr val="bg1">
              <a:lumMod val="75000"/>
              <a:alpha val="10000"/>
            </a:schemeClr>
          </a:solidFill>
          <a:ln w="114300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+mn-lt"/>
              <a:ea typeface="+mn-ea"/>
            </a:endParaRPr>
          </a:p>
        </p:txBody>
      </p:sp>
      <p:sp>
        <p:nvSpPr>
          <p:cNvPr id="93" name="Freeform 8"/>
          <p:cNvSpPr>
            <a:spLocks noEditPoints="1"/>
          </p:cNvSpPr>
          <p:nvPr/>
        </p:nvSpPr>
        <p:spPr bwMode="auto">
          <a:xfrm>
            <a:off x="2136759" y="3073419"/>
            <a:ext cx="517525" cy="519112"/>
          </a:xfrm>
          <a:prstGeom prst="ellipse">
            <a:avLst/>
          </a:prstGeom>
          <a:solidFill>
            <a:srgbClr val="CBCBCB">
              <a:alpha val="10000"/>
            </a:srgbClr>
          </a:solidFill>
          <a:ln w="152400">
            <a:solidFill>
              <a:schemeClr val="bg1">
                <a:lumMod val="75000"/>
                <a:alpha val="1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+mn-lt"/>
              <a:ea typeface="+mn-ea"/>
            </a:endParaRPr>
          </a:p>
        </p:txBody>
      </p:sp>
      <p:sp>
        <p:nvSpPr>
          <p:cNvPr id="94" name="TextBox 93"/>
          <p:cNvSpPr txBox="1">
            <a:spLocks noChangeArrowheads="1"/>
          </p:cNvSpPr>
          <p:nvPr/>
        </p:nvSpPr>
        <p:spPr bwMode="auto">
          <a:xfrm>
            <a:off x="1487471" y="2857496"/>
            <a:ext cx="18161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2800" dirty="0">
                <a:solidFill>
                  <a:schemeClr val="bg1"/>
                </a:solidFill>
                <a:latin typeface="Arial Black" pitchFamily="34" charset="0"/>
                <a:ea typeface="맑은 고딕" pitchFamily="50" charset="-127"/>
              </a:rPr>
              <a:t>욕창</a:t>
            </a:r>
            <a:endParaRPr kumimoji="0" lang="en-US" altLang="ko-KR" sz="2800" dirty="0">
              <a:solidFill>
                <a:schemeClr val="bg1"/>
              </a:solidFill>
              <a:latin typeface="Arial Black" pitchFamily="34" charset="0"/>
              <a:ea typeface="맑은 고딕" pitchFamily="50" charset="-127"/>
            </a:endParaRPr>
          </a:p>
          <a:p>
            <a:pPr algn="ctr"/>
            <a:r>
              <a:rPr kumimoji="0" lang="ko-KR" altLang="en-US" sz="2800" dirty="0">
                <a:solidFill>
                  <a:schemeClr val="bg1"/>
                </a:solidFill>
                <a:latin typeface="Arial Black" pitchFamily="34" charset="0"/>
                <a:ea typeface="맑은 고딕" pitchFamily="50" charset="-127"/>
              </a:rPr>
              <a:t>발생</a:t>
            </a:r>
          </a:p>
        </p:txBody>
      </p:sp>
      <p:sp>
        <p:nvSpPr>
          <p:cNvPr id="95" name="Text Box 35"/>
          <p:cNvSpPr txBox="1">
            <a:spLocks noChangeArrowheads="1"/>
          </p:cNvSpPr>
          <p:nvPr/>
        </p:nvSpPr>
        <p:spPr bwMode="auto">
          <a:xfrm>
            <a:off x="179388" y="147638"/>
            <a:ext cx="89646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ko-KR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+mn-ea"/>
              </a:rPr>
              <a:t>욕 창 의  발 생 원 인</a:t>
            </a:r>
            <a:endParaRPr kumimoji="0" lang="en-US" altLang="ko-KR" sz="4000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  <a:ea typeface="+mn-ea"/>
            </a:endParaRPr>
          </a:p>
        </p:txBody>
      </p:sp>
      <p:grpSp>
        <p:nvGrpSpPr>
          <p:cNvPr id="103" name="그룹 102"/>
          <p:cNvGrpSpPr/>
          <p:nvPr/>
        </p:nvGrpSpPr>
        <p:grpSpPr>
          <a:xfrm>
            <a:off x="5286380" y="1295384"/>
            <a:ext cx="3286148" cy="3919566"/>
            <a:chOff x="5286380" y="1295384"/>
            <a:chExt cx="3286148" cy="3919566"/>
          </a:xfrm>
        </p:grpSpPr>
        <p:sp>
          <p:nvSpPr>
            <p:cNvPr id="100" name="모서리가 둥근 직사각형 99"/>
            <p:cNvSpPr/>
            <p:nvPr/>
          </p:nvSpPr>
          <p:spPr>
            <a:xfrm>
              <a:off x="5286380" y="1643050"/>
              <a:ext cx="3286148" cy="3571900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1" name="모서리가 둥근 직사각형 100"/>
            <p:cNvSpPr/>
            <p:nvPr/>
          </p:nvSpPr>
          <p:spPr>
            <a:xfrm>
              <a:off x="5857884" y="1295384"/>
              <a:ext cx="2205054" cy="633418"/>
            </a:xfrm>
            <a:prstGeom prst="roundRect">
              <a:avLst>
                <a:gd name="adj" fmla="val 50000"/>
              </a:avLst>
            </a:prstGeom>
            <a:ln>
              <a:solidFill>
                <a:schemeClr val="bg1"/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ko-KR" altLang="en-US" b="1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욕창의 위험요인</a:t>
              </a: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5643570" y="2006139"/>
              <a:ext cx="2786082" cy="30162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000" dirty="0">
                  <a:solidFill>
                    <a:schemeClr val="bg1"/>
                  </a:solidFill>
                </a:rPr>
                <a:t>① 부동</a:t>
              </a:r>
              <a:endParaRPr lang="en-US" altLang="ko-KR" sz="2000" dirty="0">
                <a:solidFill>
                  <a:schemeClr val="bg1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2000" dirty="0">
                  <a:solidFill>
                    <a:schemeClr val="bg1"/>
                  </a:solidFill>
                </a:rPr>
                <a:t>② 부적절한 영양</a:t>
              </a:r>
              <a:endParaRPr lang="en-US" altLang="ko-KR" sz="2000" dirty="0">
                <a:solidFill>
                  <a:schemeClr val="bg1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2000" dirty="0">
                  <a:solidFill>
                    <a:schemeClr val="bg1"/>
                  </a:solidFill>
                </a:rPr>
                <a:t>③ </a:t>
              </a:r>
              <a:r>
                <a:rPr lang="ko-KR" altLang="en-US" sz="2000" dirty="0" err="1">
                  <a:solidFill>
                    <a:schemeClr val="bg1"/>
                  </a:solidFill>
                </a:rPr>
                <a:t>요실금</a:t>
              </a:r>
              <a:r>
                <a:rPr lang="en-US" altLang="ko-KR" sz="2000" dirty="0">
                  <a:solidFill>
                    <a:schemeClr val="bg1"/>
                  </a:solidFill>
                </a:rPr>
                <a:t>, </a:t>
              </a:r>
              <a:r>
                <a:rPr lang="ko-KR" altLang="en-US" sz="2000" dirty="0" err="1">
                  <a:solidFill>
                    <a:schemeClr val="bg1"/>
                  </a:solidFill>
                </a:rPr>
                <a:t>변실금</a:t>
              </a:r>
              <a:endParaRPr lang="en-US" altLang="ko-KR" sz="2000" dirty="0">
                <a:solidFill>
                  <a:schemeClr val="bg1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2000" dirty="0">
                  <a:solidFill>
                    <a:schemeClr val="bg1"/>
                  </a:solidFill>
                </a:rPr>
                <a:t>④ 몸에 꽉 끼는 옷</a:t>
              </a:r>
              <a:endParaRPr lang="en-US" altLang="ko-KR" sz="2000" dirty="0">
                <a:solidFill>
                  <a:schemeClr val="bg1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2000" dirty="0">
                  <a:solidFill>
                    <a:schemeClr val="bg1"/>
                  </a:solidFill>
                </a:rPr>
                <a:t>⑤ 부적절한 이동</a:t>
              </a:r>
              <a:endParaRPr lang="en-US" altLang="ko-KR" sz="2000" dirty="0">
                <a:solidFill>
                  <a:schemeClr val="bg1"/>
                </a:solidFill>
              </a:endParaRPr>
            </a:p>
            <a:p>
              <a:r>
                <a:rPr lang="en-US" altLang="ko-KR" sz="2000" dirty="0">
                  <a:solidFill>
                    <a:schemeClr val="bg1"/>
                  </a:solidFill>
                </a:rPr>
                <a:t>   (</a:t>
              </a:r>
              <a:r>
                <a:rPr lang="ko-KR" altLang="en-US" sz="2000" dirty="0">
                  <a:solidFill>
                    <a:schemeClr val="bg1"/>
                  </a:solidFill>
                </a:rPr>
                <a:t>예 </a:t>
              </a:r>
              <a:r>
                <a:rPr lang="en-US" altLang="ko-KR" sz="2000" dirty="0">
                  <a:solidFill>
                    <a:schemeClr val="bg1"/>
                  </a:solidFill>
                </a:rPr>
                <a:t>: </a:t>
              </a:r>
              <a:r>
                <a:rPr lang="ko-KR" altLang="en-US" sz="2000" dirty="0">
                  <a:solidFill>
                    <a:schemeClr val="bg1"/>
                  </a:solidFill>
                </a:rPr>
                <a:t>침대에서 잘못 </a:t>
              </a:r>
              <a:endParaRPr lang="en-US" altLang="ko-KR" sz="2000" dirty="0">
                <a:solidFill>
                  <a:schemeClr val="bg1"/>
                </a:solidFill>
              </a:endParaRPr>
            </a:p>
            <a:p>
              <a:r>
                <a:rPr lang="en-US" altLang="ko-KR" sz="2000" dirty="0">
                  <a:solidFill>
                    <a:schemeClr val="bg1"/>
                  </a:solidFill>
                </a:rPr>
                <a:t>        </a:t>
              </a:r>
              <a:r>
                <a:rPr lang="ko-KR" altLang="en-US" sz="2000" dirty="0">
                  <a:solidFill>
                    <a:schemeClr val="bg1"/>
                  </a:solidFill>
                </a:rPr>
                <a:t>잡아 끈 경우 등</a:t>
              </a:r>
              <a:r>
                <a:rPr lang="en-US" altLang="ko-KR" sz="2000" dirty="0">
                  <a:solidFill>
                    <a:schemeClr val="bg1"/>
                  </a:solidFill>
                </a:rPr>
                <a:t>)</a:t>
              </a:r>
            </a:p>
          </p:txBody>
        </p:sp>
      </p:grp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68" grpId="0" animBg="1"/>
      <p:bldP spid="69" grpId="0" animBg="1"/>
      <p:bldP spid="70" grpId="0" animBg="1"/>
      <p:bldP spid="71" grpId="0" animBg="1"/>
      <p:bldP spid="72" grpId="0" animBg="1"/>
      <p:bldP spid="9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ext Box 35"/>
          <p:cNvSpPr txBox="1">
            <a:spLocks noChangeArrowheads="1"/>
          </p:cNvSpPr>
          <p:nvPr/>
        </p:nvSpPr>
        <p:spPr bwMode="auto">
          <a:xfrm>
            <a:off x="179388" y="147638"/>
            <a:ext cx="89646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ko-KR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+mn-ea"/>
              </a:rPr>
              <a:t>욕 창 의  단 계</a:t>
            </a:r>
            <a:endParaRPr kumimoji="0" lang="en-US" altLang="ko-KR" sz="4000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  <a:ea typeface="+mn-ea"/>
            </a:endParaRPr>
          </a:p>
        </p:txBody>
      </p:sp>
      <p:sp>
        <p:nvSpPr>
          <p:cNvPr id="20" name="막힌 원호 19"/>
          <p:cNvSpPr/>
          <p:nvPr/>
        </p:nvSpPr>
        <p:spPr>
          <a:xfrm rot="5400000" flipH="1">
            <a:off x="140228" y="1616105"/>
            <a:ext cx="3885733" cy="3883461"/>
          </a:xfrm>
          <a:prstGeom prst="blockArc">
            <a:avLst>
              <a:gd name="adj1" fmla="val 10800000"/>
              <a:gd name="adj2" fmla="val 21599999"/>
              <a:gd name="adj3" fmla="val 18655"/>
            </a:avLst>
          </a:prstGeom>
          <a:solidFill>
            <a:srgbClr val="EE76B5"/>
          </a:solidFill>
          <a:ln>
            <a:noFill/>
          </a:ln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1" name="타원 20"/>
          <p:cNvSpPr/>
          <p:nvPr/>
        </p:nvSpPr>
        <p:spPr bwMode="auto">
          <a:xfrm>
            <a:off x="1092925" y="2591512"/>
            <a:ext cx="1941731" cy="1939460"/>
          </a:xfrm>
          <a:prstGeom prst="ellipse">
            <a:avLst/>
          </a:prstGeom>
          <a:solidFill>
            <a:srgbClr val="EE76B5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schemeClr val="bg1"/>
              </a:solidFill>
            </a:endParaRPr>
          </a:p>
        </p:txBody>
      </p:sp>
      <p:grpSp>
        <p:nvGrpSpPr>
          <p:cNvPr id="26" name="그룹 60"/>
          <p:cNvGrpSpPr>
            <a:grpSpLocks/>
          </p:cNvGrpSpPr>
          <p:nvPr/>
        </p:nvGrpSpPr>
        <p:grpSpPr bwMode="auto">
          <a:xfrm>
            <a:off x="1017982" y="2586970"/>
            <a:ext cx="2141581" cy="1939460"/>
            <a:chOff x="5075123" y="3442121"/>
            <a:chExt cx="2481953" cy="2249809"/>
          </a:xfrm>
        </p:grpSpPr>
        <p:sp>
          <p:nvSpPr>
            <p:cNvPr id="27" name="타원 26"/>
            <p:cNvSpPr/>
            <p:nvPr/>
          </p:nvSpPr>
          <p:spPr>
            <a:xfrm>
              <a:off x="5159815" y="3442121"/>
              <a:ext cx="2249809" cy="2249809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65000">
                  <a:schemeClr val="bg1">
                    <a:alpha val="0"/>
                  </a:schemeClr>
                </a:gs>
                <a:gs pos="74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bg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28" name="Oval 26"/>
            <p:cNvSpPr>
              <a:spLocks noChangeAspect="1" noChangeArrowheads="1"/>
            </p:cNvSpPr>
            <p:nvPr/>
          </p:nvSpPr>
          <p:spPr bwMode="auto">
            <a:xfrm rot="18900000">
              <a:off x="5075123" y="3760889"/>
              <a:ext cx="1550233" cy="832482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33000"/>
                  </a:schemeClr>
                </a:gs>
                <a:gs pos="10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29" name="Oval 28"/>
            <p:cNvSpPr>
              <a:spLocks noChangeArrowheads="1"/>
            </p:cNvSpPr>
            <p:nvPr/>
          </p:nvSpPr>
          <p:spPr bwMode="auto">
            <a:xfrm flipH="1">
              <a:off x="5386741" y="3670248"/>
              <a:ext cx="713227" cy="639276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64998"/>
                  </a:schemeClr>
                </a:gs>
                <a:gs pos="100000">
                  <a:srgbClr val="67ABF5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0" name="자유형 29"/>
            <p:cNvSpPr/>
            <p:nvPr/>
          </p:nvSpPr>
          <p:spPr>
            <a:xfrm rot="5398342">
              <a:off x="5955277" y="3558568"/>
              <a:ext cx="1424934" cy="1382488"/>
            </a:xfrm>
            <a:custGeom>
              <a:avLst/>
              <a:gdLst>
                <a:gd name="connsiteX0" fmla="*/ 0 w 1800225"/>
                <a:gd name="connsiteY0" fmla="*/ 1285875 h 1409700"/>
                <a:gd name="connsiteX1" fmla="*/ 723900 w 1800225"/>
                <a:gd name="connsiteY1" fmla="*/ 1409700 h 1409700"/>
                <a:gd name="connsiteX2" fmla="*/ 1800225 w 1800225"/>
                <a:gd name="connsiteY2" fmla="*/ 428625 h 1409700"/>
                <a:gd name="connsiteX3" fmla="*/ 1323975 w 1800225"/>
                <a:gd name="connsiteY3" fmla="*/ 0 h 1409700"/>
                <a:gd name="connsiteX4" fmla="*/ 342900 w 1800225"/>
                <a:gd name="connsiteY4" fmla="*/ 419100 h 1409700"/>
                <a:gd name="connsiteX5" fmla="*/ 0 w 1800225"/>
                <a:gd name="connsiteY5" fmla="*/ 1285875 h 1409700"/>
                <a:gd name="connsiteX0" fmla="*/ 63500 w 1863725"/>
                <a:gd name="connsiteY0" fmla="*/ 1287462 h 1411287"/>
                <a:gd name="connsiteX1" fmla="*/ 787400 w 1863725"/>
                <a:gd name="connsiteY1" fmla="*/ 1411287 h 1411287"/>
                <a:gd name="connsiteX2" fmla="*/ 1863725 w 1863725"/>
                <a:gd name="connsiteY2" fmla="*/ 430212 h 1411287"/>
                <a:gd name="connsiteX3" fmla="*/ 1387475 w 1863725"/>
                <a:gd name="connsiteY3" fmla="*/ 1587 h 1411287"/>
                <a:gd name="connsiteX4" fmla="*/ 406400 w 1863725"/>
                <a:gd name="connsiteY4" fmla="*/ 420687 h 1411287"/>
                <a:gd name="connsiteX5" fmla="*/ 63500 w 1863725"/>
                <a:gd name="connsiteY5" fmla="*/ 1287462 h 1411287"/>
                <a:gd name="connsiteX0" fmla="*/ 63500 w 1963738"/>
                <a:gd name="connsiteY0" fmla="*/ 1287462 h 1411287"/>
                <a:gd name="connsiteX1" fmla="*/ 787400 w 1963738"/>
                <a:gd name="connsiteY1" fmla="*/ 1411287 h 1411287"/>
                <a:gd name="connsiteX2" fmla="*/ 1863725 w 1963738"/>
                <a:gd name="connsiteY2" fmla="*/ 430212 h 1411287"/>
                <a:gd name="connsiteX3" fmla="*/ 1387475 w 1963738"/>
                <a:gd name="connsiteY3" fmla="*/ 1587 h 1411287"/>
                <a:gd name="connsiteX4" fmla="*/ 406400 w 1963738"/>
                <a:gd name="connsiteY4" fmla="*/ 420687 h 1411287"/>
                <a:gd name="connsiteX5" fmla="*/ 63500 w 1963738"/>
                <a:gd name="connsiteY5" fmla="*/ 1287462 h 1411287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41717 w 1963737"/>
                <a:gd name="connsiteY0" fmla="*/ 1287462 h 1689794"/>
                <a:gd name="connsiteX1" fmla="*/ 634920 w 1963737"/>
                <a:gd name="connsiteY1" fmla="*/ 1546919 h 1689794"/>
                <a:gd name="connsiteX2" fmla="*/ 1841942 w 1963737"/>
                <a:gd name="connsiteY2" fmla="*/ 430212 h 1689794"/>
                <a:gd name="connsiteX3" fmla="*/ 1365692 w 1963737"/>
                <a:gd name="connsiteY3" fmla="*/ 1587 h 1689794"/>
                <a:gd name="connsiteX4" fmla="*/ 384617 w 1963737"/>
                <a:gd name="connsiteY4" fmla="*/ 420687 h 1689794"/>
                <a:gd name="connsiteX5" fmla="*/ 41717 w 1963737"/>
                <a:gd name="connsiteY5" fmla="*/ 1287462 h 1689794"/>
                <a:gd name="connsiteX0" fmla="*/ 41717 w 1860992"/>
                <a:gd name="connsiteY0" fmla="*/ 1287462 h 1689794"/>
                <a:gd name="connsiteX1" fmla="*/ 634920 w 1860992"/>
                <a:gd name="connsiteY1" fmla="*/ 1546919 h 1689794"/>
                <a:gd name="connsiteX2" fmla="*/ 1479991 w 1860992"/>
                <a:gd name="connsiteY2" fmla="*/ 896937 h 1689794"/>
                <a:gd name="connsiteX3" fmla="*/ 1841942 w 1860992"/>
                <a:gd name="connsiteY3" fmla="*/ 430212 h 1689794"/>
                <a:gd name="connsiteX4" fmla="*/ 1365692 w 1860992"/>
                <a:gd name="connsiteY4" fmla="*/ 1587 h 1689794"/>
                <a:gd name="connsiteX5" fmla="*/ 384617 w 1860992"/>
                <a:gd name="connsiteY5" fmla="*/ 420687 h 1689794"/>
                <a:gd name="connsiteX6" fmla="*/ 41717 w 1860992"/>
                <a:gd name="connsiteY6" fmla="*/ 1287462 h 1689794"/>
                <a:gd name="connsiteX0" fmla="*/ 41717 w 1843724"/>
                <a:gd name="connsiteY0" fmla="*/ 1287462 h 1689794"/>
                <a:gd name="connsiteX1" fmla="*/ 634920 w 1843724"/>
                <a:gd name="connsiteY1" fmla="*/ 1546919 h 1689794"/>
                <a:gd name="connsiteX2" fmla="*/ 1355000 w 1843724"/>
                <a:gd name="connsiteY2" fmla="*/ 466799 h 1689794"/>
                <a:gd name="connsiteX3" fmla="*/ 1841942 w 1843724"/>
                <a:gd name="connsiteY3" fmla="*/ 430212 h 1689794"/>
                <a:gd name="connsiteX4" fmla="*/ 1365692 w 1843724"/>
                <a:gd name="connsiteY4" fmla="*/ 1587 h 1689794"/>
                <a:gd name="connsiteX5" fmla="*/ 384617 w 1843724"/>
                <a:gd name="connsiteY5" fmla="*/ 420687 h 1689794"/>
                <a:gd name="connsiteX6" fmla="*/ 41717 w 1843724"/>
                <a:gd name="connsiteY6" fmla="*/ 1287462 h 1689794"/>
                <a:gd name="connsiteX0" fmla="*/ 41717 w 1843724"/>
                <a:gd name="connsiteY0" fmla="*/ 1287462 h 1689794"/>
                <a:gd name="connsiteX1" fmla="*/ 634920 w 1843724"/>
                <a:gd name="connsiteY1" fmla="*/ 1546919 h 1689794"/>
                <a:gd name="connsiteX2" fmla="*/ 1355000 w 1843724"/>
                <a:gd name="connsiteY2" fmla="*/ 466799 h 1689794"/>
                <a:gd name="connsiteX3" fmla="*/ 1841942 w 1843724"/>
                <a:gd name="connsiteY3" fmla="*/ 430212 h 1689794"/>
                <a:gd name="connsiteX4" fmla="*/ 1365692 w 1843724"/>
                <a:gd name="connsiteY4" fmla="*/ 1587 h 1689794"/>
                <a:gd name="connsiteX5" fmla="*/ 384617 w 1843724"/>
                <a:gd name="connsiteY5" fmla="*/ 420687 h 1689794"/>
                <a:gd name="connsiteX6" fmla="*/ 41717 w 1843724"/>
                <a:gd name="connsiteY6" fmla="*/ 1287462 h 1689794"/>
                <a:gd name="connsiteX0" fmla="*/ 41717 w 1855725"/>
                <a:gd name="connsiteY0" fmla="*/ 1287462 h 1689794"/>
                <a:gd name="connsiteX1" fmla="*/ 634920 w 1855725"/>
                <a:gd name="connsiteY1" fmla="*/ 1546919 h 1689794"/>
                <a:gd name="connsiteX2" fmla="*/ 1282992 w 1855725"/>
                <a:gd name="connsiteY2" fmla="*/ 322783 h 1689794"/>
                <a:gd name="connsiteX3" fmla="*/ 1841942 w 1855725"/>
                <a:gd name="connsiteY3" fmla="*/ 430212 h 1689794"/>
                <a:gd name="connsiteX4" fmla="*/ 1365692 w 1855725"/>
                <a:gd name="connsiteY4" fmla="*/ 1587 h 1689794"/>
                <a:gd name="connsiteX5" fmla="*/ 384617 w 1855725"/>
                <a:gd name="connsiteY5" fmla="*/ 420687 h 1689794"/>
                <a:gd name="connsiteX6" fmla="*/ 41717 w 1855725"/>
                <a:gd name="connsiteY6" fmla="*/ 1287462 h 1689794"/>
                <a:gd name="connsiteX0" fmla="*/ 41717 w 1876164"/>
                <a:gd name="connsiteY0" fmla="*/ 1287462 h 1689794"/>
                <a:gd name="connsiteX1" fmla="*/ 634920 w 1876164"/>
                <a:gd name="connsiteY1" fmla="*/ 1546919 h 1689794"/>
                <a:gd name="connsiteX2" fmla="*/ 1571024 w 1876164"/>
                <a:gd name="connsiteY2" fmla="*/ 538807 h 1689794"/>
                <a:gd name="connsiteX3" fmla="*/ 1841942 w 1876164"/>
                <a:gd name="connsiteY3" fmla="*/ 430212 h 1689794"/>
                <a:gd name="connsiteX4" fmla="*/ 1365692 w 1876164"/>
                <a:gd name="connsiteY4" fmla="*/ 1587 h 1689794"/>
                <a:gd name="connsiteX5" fmla="*/ 384617 w 1876164"/>
                <a:gd name="connsiteY5" fmla="*/ 420687 h 1689794"/>
                <a:gd name="connsiteX6" fmla="*/ 41717 w 1876164"/>
                <a:gd name="connsiteY6" fmla="*/ 1287462 h 1689794"/>
                <a:gd name="connsiteX0" fmla="*/ 53718 w 1888165"/>
                <a:gd name="connsiteY0" fmla="*/ 1287462 h 1761802"/>
                <a:gd name="connsiteX1" fmla="*/ 718928 w 1888165"/>
                <a:gd name="connsiteY1" fmla="*/ 1618927 h 1761802"/>
                <a:gd name="connsiteX2" fmla="*/ 1583025 w 1888165"/>
                <a:gd name="connsiteY2" fmla="*/ 538807 h 1761802"/>
                <a:gd name="connsiteX3" fmla="*/ 1853943 w 1888165"/>
                <a:gd name="connsiteY3" fmla="*/ 430212 h 1761802"/>
                <a:gd name="connsiteX4" fmla="*/ 1377693 w 1888165"/>
                <a:gd name="connsiteY4" fmla="*/ 1587 h 1761802"/>
                <a:gd name="connsiteX5" fmla="*/ 396618 w 1888165"/>
                <a:gd name="connsiteY5" fmla="*/ 420687 h 1761802"/>
                <a:gd name="connsiteX6" fmla="*/ 53718 w 1888165"/>
                <a:gd name="connsiteY6" fmla="*/ 1287462 h 1761802"/>
                <a:gd name="connsiteX0" fmla="*/ 53718 w 1888165"/>
                <a:gd name="connsiteY0" fmla="*/ 1287462 h 1761802"/>
                <a:gd name="connsiteX1" fmla="*/ 718928 w 1888165"/>
                <a:gd name="connsiteY1" fmla="*/ 1618927 h 1761802"/>
                <a:gd name="connsiteX2" fmla="*/ 1583025 w 1888165"/>
                <a:gd name="connsiteY2" fmla="*/ 538807 h 1761802"/>
                <a:gd name="connsiteX3" fmla="*/ 1853943 w 1888165"/>
                <a:gd name="connsiteY3" fmla="*/ 430212 h 1761802"/>
                <a:gd name="connsiteX4" fmla="*/ 1377693 w 1888165"/>
                <a:gd name="connsiteY4" fmla="*/ 1587 h 1761802"/>
                <a:gd name="connsiteX5" fmla="*/ 396618 w 1888165"/>
                <a:gd name="connsiteY5" fmla="*/ 420687 h 1761802"/>
                <a:gd name="connsiteX6" fmla="*/ 53718 w 1888165"/>
                <a:gd name="connsiteY6" fmla="*/ 1287462 h 1761802"/>
                <a:gd name="connsiteX0" fmla="*/ 53718 w 1888165"/>
                <a:gd name="connsiteY0" fmla="*/ 1287462 h 1706006"/>
                <a:gd name="connsiteX1" fmla="*/ 718928 w 1888165"/>
                <a:gd name="connsiteY1" fmla="*/ 1618927 h 1706006"/>
                <a:gd name="connsiteX2" fmla="*/ 1583025 w 1888165"/>
                <a:gd name="connsiteY2" fmla="*/ 538807 h 1706006"/>
                <a:gd name="connsiteX3" fmla="*/ 1853943 w 1888165"/>
                <a:gd name="connsiteY3" fmla="*/ 430212 h 1706006"/>
                <a:gd name="connsiteX4" fmla="*/ 1377693 w 1888165"/>
                <a:gd name="connsiteY4" fmla="*/ 1587 h 1706006"/>
                <a:gd name="connsiteX5" fmla="*/ 396618 w 1888165"/>
                <a:gd name="connsiteY5" fmla="*/ 420687 h 1706006"/>
                <a:gd name="connsiteX6" fmla="*/ 53718 w 1888165"/>
                <a:gd name="connsiteY6" fmla="*/ 1287462 h 1706006"/>
                <a:gd name="connsiteX0" fmla="*/ 53718 w 1888165"/>
                <a:gd name="connsiteY0" fmla="*/ 1287462 h 1618927"/>
                <a:gd name="connsiteX1" fmla="*/ 718928 w 1888165"/>
                <a:gd name="connsiteY1" fmla="*/ 1618927 h 1618927"/>
                <a:gd name="connsiteX2" fmla="*/ 1583025 w 1888165"/>
                <a:gd name="connsiteY2" fmla="*/ 538807 h 1618927"/>
                <a:gd name="connsiteX3" fmla="*/ 1853943 w 1888165"/>
                <a:gd name="connsiteY3" fmla="*/ 430212 h 1618927"/>
                <a:gd name="connsiteX4" fmla="*/ 1377693 w 1888165"/>
                <a:gd name="connsiteY4" fmla="*/ 1587 h 1618927"/>
                <a:gd name="connsiteX5" fmla="*/ 396618 w 1888165"/>
                <a:gd name="connsiteY5" fmla="*/ 420687 h 1618927"/>
                <a:gd name="connsiteX6" fmla="*/ 53718 w 1888165"/>
                <a:gd name="connsiteY6" fmla="*/ 1287462 h 1618927"/>
                <a:gd name="connsiteX0" fmla="*/ 5223 w 1839670"/>
                <a:gd name="connsiteY0" fmla="*/ 1287462 h 1780287"/>
                <a:gd name="connsiteX1" fmla="*/ 379464 w 1839670"/>
                <a:gd name="connsiteY1" fmla="*/ 1506969 h 1780287"/>
                <a:gd name="connsiteX2" fmla="*/ 670433 w 1839670"/>
                <a:gd name="connsiteY2" fmla="*/ 1618927 h 1780287"/>
                <a:gd name="connsiteX3" fmla="*/ 1534530 w 1839670"/>
                <a:gd name="connsiteY3" fmla="*/ 538807 h 1780287"/>
                <a:gd name="connsiteX4" fmla="*/ 1805448 w 1839670"/>
                <a:gd name="connsiteY4" fmla="*/ 430212 h 1780287"/>
                <a:gd name="connsiteX5" fmla="*/ 1329198 w 1839670"/>
                <a:gd name="connsiteY5" fmla="*/ 1587 h 1780287"/>
                <a:gd name="connsiteX6" fmla="*/ 348123 w 1839670"/>
                <a:gd name="connsiteY6" fmla="*/ 420687 h 1780287"/>
                <a:gd name="connsiteX7" fmla="*/ 5223 w 1839670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34947" h="1780287">
                  <a:moveTo>
                    <a:pt x="500" y="1287462"/>
                  </a:moveTo>
                  <a:cubicBezTo>
                    <a:pt x="1000" y="1451572"/>
                    <a:pt x="235534" y="1350106"/>
                    <a:pt x="346402" y="1405350"/>
                  </a:cubicBezTo>
                  <a:cubicBezTo>
                    <a:pt x="457270" y="1460594"/>
                    <a:pt x="473199" y="1780287"/>
                    <a:pt x="665710" y="1618927"/>
                  </a:cubicBezTo>
                  <a:cubicBezTo>
                    <a:pt x="905422" y="1553840"/>
                    <a:pt x="1238695" y="627021"/>
                    <a:pt x="1529807" y="538807"/>
                  </a:cubicBezTo>
                  <a:cubicBezTo>
                    <a:pt x="1820919" y="450593"/>
                    <a:pt x="1834947" y="519749"/>
                    <a:pt x="1800725" y="430212"/>
                  </a:cubicBezTo>
                  <a:cubicBezTo>
                    <a:pt x="1766503" y="340675"/>
                    <a:pt x="1567362" y="3174"/>
                    <a:pt x="1324475" y="1587"/>
                  </a:cubicBezTo>
                  <a:cubicBezTo>
                    <a:pt x="1081588" y="0"/>
                    <a:pt x="564063" y="206375"/>
                    <a:pt x="343400" y="420687"/>
                  </a:cubicBezTo>
                  <a:cubicBezTo>
                    <a:pt x="122738" y="635000"/>
                    <a:pt x="0" y="1123352"/>
                    <a:pt x="500" y="1287462"/>
                  </a:cubicBezTo>
                  <a:close/>
                </a:path>
              </a:pathLst>
            </a:custGeom>
            <a:gradFill flip="none" rotWithShape="1">
              <a:gsLst>
                <a:gs pos="74000">
                  <a:schemeClr val="bg1">
                    <a:alpha val="19000"/>
                  </a:schemeClr>
                </a:gs>
                <a:gs pos="50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31" name="자유형 30"/>
            <p:cNvSpPr/>
            <p:nvPr/>
          </p:nvSpPr>
          <p:spPr>
            <a:xfrm rot="5839189">
              <a:off x="4992668" y="4233137"/>
              <a:ext cx="1574505" cy="1185188"/>
            </a:xfrm>
            <a:custGeom>
              <a:avLst/>
              <a:gdLst>
                <a:gd name="connsiteX0" fmla="*/ 0 w 2171700"/>
                <a:gd name="connsiteY0" fmla="*/ 1038225 h 1914525"/>
                <a:gd name="connsiteX1" fmla="*/ 390525 w 2171700"/>
                <a:gd name="connsiteY1" fmla="*/ 1571625 h 1914525"/>
                <a:gd name="connsiteX2" fmla="*/ 819150 w 2171700"/>
                <a:gd name="connsiteY2" fmla="*/ 1914525 h 1914525"/>
                <a:gd name="connsiteX3" fmla="*/ 1409700 w 2171700"/>
                <a:gd name="connsiteY3" fmla="*/ 1771650 h 1914525"/>
                <a:gd name="connsiteX4" fmla="*/ 1876425 w 2171700"/>
                <a:gd name="connsiteY4" fmla="*/ 1371600 h 1914525"/>
                <a:gd name="connsiteX5" fmla="*/ 2171700 w 2171700"/>
                <a:gd name="connsiteY5" fmla="*/ 752475 h 1914525"/>
                <a:gd name="connsiteX6" fmla="*/ 2105025 w 2171700"/>
                <a:gd name="connsiteY6" fmla="*/ 0 h 1914525"/>
                <a:gd name="connsiteX7" fmla="*/ 1990725 w 2171700"/>
                <a:gd name="connsiteY7" fmla="*/ 209550 h 1914525"/>
                <a:gd name="connsiteX8" fmla="*/ 1733550 w 2171700"/>
                <a:gd name="connsiteY8" fmla="*/ 514350 h 1914525"/>
                <a:gd name="connsiteX9" fmla="*/ 1428750 w 2171700"/>
                <a:gd name="connsiteY9" fmla="*/ 533400 h 1914525"/>
                <a:gd name="connsiteX10" fmla="*/ 790575 w 2171700"/>
                <a:gd name="connsiteY10" fmla="*/ 942975 h 1914525"/>
                <a:gd name="connsiteX11" fmla="*/ 209550 w 2171700"/>
                <a:gd name="connsiteY11" fmla="*/ 1047750 h 1914525"/>
                <a:gd name="connsiteX12" fmla="*/ 0 w 2171700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128712 h 2005012"/>
                <a:gd name="connsiteX1" fmla="*/ 420687 w 2201862"/>
                <a:gd name="connsiteY1" fmla="*/ 1662112 h 2005012"/>
                <a:gd name="connsiteX2" fmla="*/ 849312 w 2201862"/>
                <a:gd name="connsiteY2" fmla="*/ 2005012 h 2005012"/>
                <a:gd name="connsiteX3" fmla="*/ 1439862 w 2201862"/>
                <a:gd name="connsiteY3" fmla="*/ 1862137 h 2005012"/>
                <a:gd name="connsiteX4" fmla="*/ 1906587 w 2201862"/>
                <a:gd name="connsiteY4" fmla="*/ 1462087 h 2005012"/>
                <a:gd name="connsiteX5" fmla="*/ 2201862 w 2201862"/>
                <a:gd name="connsiteY5" fmla="*/ 842962 h 2005012"/>
                <a:gd name="connsiteX6" fmla="*/ 2135187 w 2201862"/>
                <a:gd name="connsiteY6" fmla="*/ 90487 h 2005012"/>
                <a:gd name="connsiteX7" fmla="*/ 2020887 w 2201862"/>
                <a:gd name="connsiteY7" fmla="*/ 300037 h 2005012"/>
                <a:gd name="connsiteX8" fmla="*/ 1763712 w 2201862"/>
                <a:gd name="connsiteY8" fmla="*/ 604837 h 2005012"/>
                <a:gd name="connsiteX9" fmla="*/ 1458912 w 2201862"/>
                <a:gd name="connsiteY9" fmla="*/ 623887 h 2005012"/>
                <a:gd name="connsiteX10" fmla="*/ 820737 w 2201862"/>
                <a:gd name="connsiteY10" fmla="*/ 1033462 h 2005012"/>
                <a:gd name="connsiteX11" fmla="*/ 239712 w 2201862"/>
                <a:gd name="connsiteY11" fmla="*/ 1138237 h 2005012"/>
                <a:gd name="connsiteX12" fmla="*/ 30162 w 2201862"/>
                <a:gd name="connsiteY12" fmla="*/ 1128712 h 2005012"/>
                <a:gd name="connsiteX0" fmla="*/ 30162 w 2239962"/>
                <a:gd name="connsiteY0" fmla="*/ 1128712 h 2005012"/>
                <a:gd name="connsiteX1" fmla="*/ 420687 w 2239962"/>
                <a:gd name="connsiteY1" fmla="*/ 1662112 h 2005012"/>
                <a:gd name="connsiteX2" fmla="*/ 849312 w 2239962"/>
                <a:gd name="connsiteY2" fmla="*/ 2005012 h 2005012"/>
                <a:gd name="connsiteX3" fmla="*/ 1439862 w 2239962"/>
                <a:gd name="connsiteY3" fmla="*/ 1862137 h 2005012"/>
                <a:gd name="connsiteX4" fmla="*/ 1906587 w 2239962"/>
                <a:gd name="connsiteY4" fmla="*/ 1462087 h 2005012"/>
                <a:gd name="connsiteX5" fmla="*/ 2201862 w 2239962"/>
                <a:gd name="connsiteY5" fmla="*/ 842962 h 2005012"/>
                <a:gd name="connsiteX6" fmla="*/ 2135187 w 2239962"/>
                <a:gd name="connsiteY6" fmla="*/ 90487 h 2005012"/>
                <a:gd name="connsiteX7" fmla="*/ 2020887 w 2239962"/>
                <a:gd name="connsiteY7" fmla="*/ 300037 h 2005012"/>
                <a:gd name="connsiteX8" fmla="*/ 1763712 w 2239962"/>
                <a:gd name="connsiteY8" fmla="*/ 604837 h 2005012"/>
                <a:gd name="connsiteX9" fmla="*/ 1458912 w 2239962"/>
                <a:gd name="connsiteY9" fmla="*/ 623887 h 2005012"/>
                <a:gd name="connsiteX10" fmla="*/ 820737 w 2239962"/>
                <a:gd name="connsiteY10" fmla="*/ 1033462 h 2005012"/>
                <a:gd name="connsiteX11" fmla="*/ 239712 w 2239962"/>
                <a:gd name="connsiteY11" fmla="*/ 1138237 h 2005012"/>
                <a:gd name="connsiteX12" fmla="*/ 30162 w 2239962"/>
                <a:gd name="connsiteY12" fmla="*/ 1128712 h 2005012"/>
                <a:gd name="connsiteX0" fmla="*/ 30162 w 2239962"/>
                <a:gd name="connsiteY0" fmla="*/ 1128712 h 2005012"/>
                <a:gd name="connsiteX1" fmla="*/ 420687 w 2239962"/>
                <a:gd name="connsiteY1" fmla="*/ 1662112 h 2005012"/>
                <a:gd name="connsiteX2" fmla="*/ 849312 w 2239962"/>
                <a:gd name="connsiteY2" fmla="*/ 2005012 h 2005012"/>
                <a:gd name="connsiteX3" fmla="*/ 1439862 w 2239962"/>
                <a:gd name="connsiteY3" fmla="*/ 1862137 h 2005012"/>
                <a:gd name="connsiteX4" fmla="*/ 1906587 w 2239962"/>
                <a:gd name="connsiteY4" fmla="*/ 1462087 h 2005012"/>
                <a:gd name="connsiteX5" fmla="*/ 2201862 w 2239962"/>
                <a:gd name="connsiteY5" fmla="*/ 842962 h 2005012"/>
                <a:gd name="connsiteX6" fmla="*/ 2135187 w 2239962"/>
                <a:gd name="connsiteY6" fmla="*/ 90487 h 2005012"/>
                <a:gd name="connsiteX7" fmla="*/ 2020887 w 2239962"/>
                <a:gd name="connsiteY7" fmla="*/ 300037 h 2005012"/>
                <a:gd name="connsiteX8" fmla="*/ 1763712 w 2239962"/>
                <a:gd name="connsiteY8" fmla="*/ 604837 h 2005012"/>
                <a:gd name="connsiteX9" fmla="*/ 1458912 w 2239962"/>
                <a:gd name="connsiteY9" fmla="*/ 623887 h 2005012"/>
                <a:gd name="connsiteX10" fmla="*/ 820737 w 2239962"/>
                <a:gd name="connsiteY10" fmla="*/ 1033462 h 2005012"/>
                <a:gd name="connsiteX11" fmla="*/ 239712 w 2239962"/>
                <a:gd name="connsiteY11" fmla="*/ 1138237 h 2005012"/>
                <a:gd name="connsiteX12" fmla="*/ 30162 w 2239962"/>
                <a:gd name="connsiteY12" fmla="*/ 1128712 h 2005012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820737 w 2239962"/>
                <a:gd name="connsiteY9" fmla="*/ 1033462 h 2038350"/>
                <a:gd name="connsiteX10" fmla="*/ 239712 w 2239962"/>
                <a:gd name="connsiteY10" fmla="*/ 1138237 h 2038350"/>
                <a:gd name="connsiteX11" fmla="*/ 30162 w 2239962"/>
                <a:gd name="connsiteY11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820737 w 2239962"/>
                <a:gd name="connsiteY9" fmla="*/ 1033462 h 2038350"/>
                <a:gd name="connsiteX10" fmla="*/ 239712 w 2239962"/>
                <a:gd name="connsiteY10" fmla="*/ 1138237 h 2038350"/>
                <a:gd name="connsiteX11" fmla="*/ 30162 w 2239962"/>
                <a:gd name="connsiteY11" fmla="*/ 1128712 h 2038350"/>
                <a:gd name="connsiteX0" fmla="*/ 30162 w 2220912"/>
                <a:gd name="connsiteY0" fmla="*/ 868362 h 1778000"/>
                <a:gd name="connsiteX1" fmla="*/ 420687 w 2220912"/>
                <a:gd name="connsiteY1" fmla="*/ 1401762 h 1778000"/>
                <a:gd name="connsiteX2" fmla="*/ 849312 w 2220912"/>
                <a:gd name="connsiteY2" fmla="*/ 1744662 h 1778000"/>
                <a:gd name="connsiteX3" fmla="*/ 1439862 w 2220912"/>
                <a:gd name="connsiteY3" fmla="*/ 1601787 h 1778000"/>
                <a:gd name="connsiteX4" fmla="*/ 1906587 w 2220912"/>
                <a:gd name="connsiteY4" fmla="*/ 1201737 h 1778000"/>
                <a:gd name="connsiteX5" fmla="*/ 2201862 w 2220912"/>
                <a:gd name="connsiteY5" fmla="*/ 582612 h 1778000"/>
                <a:gd name="connsiteX6" fmla="*/ 2020887 w 2220912"/>
                <a:gd name="connsiteY6" fmla="*/ 39687 h 1778000"/>
                <a:gd name="connsiteX7" fmla="*/ 1763712 w 2220912"/>
                <a:gd name="connsiteY7" fmla="*/ 344487 h 1778000"/>
                <a:gd name="connsiteX8" fmla="*/ 820737 w 2220912"/>
                <a:gd name="connsiteY8" fmla="*/ 773112 h 1778000"/>
                <a:gd name="connsiteX9" fmla="*/ 239712 w 2220912"/>
                <a:gd name="connsiteY9" fmla="*/ 877887 h 1778000"/>
                <a:gd name="connsiteX10" fmla="*/ 30162 w 2220912"/>
                <a:gd name="connsiteY10" fmla="*/ 868362 h 1778000"/>
                <a:gd name="connsiteX0" fmla="*/ 30162 w 2220912"/>
                <a:gd name="connsiteY0" fmla="*/ 868362 h 1778000"/>
                <a:gd name="connsiteX1" fmla="*/ 420687 w 2220912"/>
                <a:gd name="connsiteY1" fmla="*/ 1401762 h 1778000"/>
                <a:gd name="connsiteX2" fmla="*/ 849312 w 2220912"/>
                <a:gd name="connsiteY2" fmla="*/ 1744662 h 1778000"/>
                <a:gd name="connsiteX3" fmla="*/ 1439862 w 2220912"/>
                <a:gd name="connsiteY3" fmla="*/ 1601787 h 1778000"/>
                <a:gd name="connsiteX4" fmla="*/ 1906587 w 2220912"/>
                <a:gd name="connsiteY4" fmla="*/ 1201737 h 1778000"/>
                <a:gd name="connsiteX5" fmla="*/ 2201862 w 2220912"/>
                <a:gd name="connsiteY5" fmla="*/ 582612 h 1778000"/>
                <a:gd name="connsiteX6" fmla="*/ 2020887 w 2220912"/>
                <a:gd name="connsiteY6" fmla="*/ 39687 h 1778000"/>
                <a:gd name="connsiteX7" fmla="*/ 1763712 w 2220912"/>
                <a:gd name="connsiteY7" fmla="*/ 344487 h 1778000"/>
                <a:gd name="connsiteX8" fmla="*/ 820737 w 2220912"/>
                <a:gd name="connsiteY8" fmla="*/ 773112 h 1778000"/>
                <a:gd name="connsiteX9" fmla="*/ 239712 w 2220912"/>
                <a:gd name="connsiteY9" fmla="*/ 877887 h 1778000"/>
                <a:gd name="connsiteX10" fmla="*/ 30162 w 2220912"/>
                <a:gd name="connsiteY10" fmla="*/ 868362 h 1778000"/>
                <a:gd name="connsiteX0" fmla="*/ 30162 w 2312374"/>
                <a:gd name="connsiteY0" fmla="*/ 869819 h 1779457"/>
                <a:gd name="connsiteX1" fmla="*/ 420687 w 2312374"/>
                <a:gd name="connsiteY1" fmla="*/ 1403219 h 1779457"/>
                <a:gd name="connsiteX2" fmla="*/ 849312 w 2312374"/>
                <a:gd name="connsiteY2" fmla="*/ 1746119 h 1779457"/>
                <a:gd name="connsiteX3" fmla="*/ 1439862 w 2312374"/>
                <a:gd name="connsiteY3" fmla="*/ 1603244 h 1779457"/>
                <a:gd name="connsiteX4" fmla="*/ 1906587 w 2312374"/>
                <a:gd name="connsiteY4" fmla="*/ 1203194 h 1779457"/>
                <a:gd name="connsiteX5" fmla="*/ 2201862 w 2312374"/>
                <a:gd name="connsiteY5" fmla="*/ 584069 h 1779457"/>
                <a:gd name="connsiteX6" fmla="*/ 2239349 w 2312374"/>
                <a:gd name="connsiteY6" fmla="*/ 39687 h 1779457"/>
                <a:gd name="connsiteX7" fmla="*/ 1763712 w 2312374"/>
                <a:gd name="connsiteY7" fmla="*/ 345944 h 1779457"/>
                <a:gd name="connsiteX8" fmla="*/ 820737 w 2312374"/>
                <a:gd name="connsiteY8" fmla="*/ 774569 h 1779457"/>
                <a:gd name="connsiteX9" fmla="*/ 239712 w 2312374"/>
                <a:gd name="connsiteY9" fmla="*/ 879344 h 1779457"/>
                <a:gd name="connsiteX10" fmla="*/ 30162 w 2312374"/>
                <a:gd name="connsiteY10" fmla="*/ 869819 h 1779457"/>
                <a:gd name="connsiteX0" fmla="*/ 30162 w 2332627"/>
                <a:gd name="connsiteY0" fmla="*/ 846217 h 1755855"/>
                <a:gd name="connsiteX1" fmla="*/ 420687 w 2332627"/>
                <a:gd name="connsiteY1" fmla="*/ 1379617 h 1755855"/>
                <a:gd name="connsiteX2" fmla="*/ 849312 w 2332627"/>
                <a:gd name="connsiteY2" fmla="*/ 1722517 h 1755855"/>
                <a:gd name="connsiteX3" fmla="*/ 1439862 w 2332627"/>
                <a:gd name="connsiteY3" fmla="*/ 1579642 h 1755855"/>
                <a:gd name="connsiteX4" fmla="*/ 1906587 w 2332627"/>
                <a:gd name="connsiteY4" fmla="*/ 1179592 h 1755855"/>
                <a:gd name="connsiteX5" fmla="*/ 2201862 w 2332627"/>
                <a:gd name="connsiteY5" fmla="*/ 560467 h 1755855"/>
                <a:gd name="connsiteX6" fmla="*/ 2239349 w 2332627"/>
                <a:gd name="connsiteY6" fmla="*/ 16085 h 1755855"/>
                <a:gd name="connsiteX7" fmla="*/ 1642189 w 2332627"/>
                <a:gd name="connsiteY7" fmla="*/ 463955 h 1755855"/>
                <a:gd name="connsiteX8" fmla="*/ 820737 w 2332627"/>
                <a:gd name="connsiteY8" fmla="*/ 750967 h 1755855"/>
                <a:gd name="connsiteX9" fmla="*/ 239712 w 2332627"/>
                <a:gd name="connsiteY9" fmla="*/ 855742 h 1755855"/>
                <a:gd name="connsiteX10" fmla="*/ 30162 w 2332627"/>
                <a:gd name="connsiteY10" fmla="*/ 846217 h 1755855"/>
                <a:gd name="connsiteX0" fmla="*/ 30162 w 2332628"/>
                <a:gd name="connsiteY0" fmla="*/ 846217 h 1755855"/>
                <a:gd name="connsiteX1" fmla="*/ 420687 w 2332628"/>
                <a:gd name="connsiteY1" fmla="*/ 1379617 h 1755855"/>
                <a:gd name="connsiteX2" fmla="*/ 849312 w 2332628"/>
                <a:gd name="connsiteY2" fmla="*/ 1722517 h 1755855"/>
                <a:gd name="connsiteX3" fmla="*/ 1439862 w 2332628"/>
                <a:gd name="connsiteY3" fmla="*/ 1579642 h 1755855"/>
                <a:gd name="connsiteX4" fmla="*/ 1906587 w 2332628"/>
                <a:gd name="connsiteY4" fmla="*/ 1179592 h 1755855"/>
                <a:gd name="connsiteX5" fmla="*/ 2201862 w 2332628"/>
                <a:gd name="connsiteY5" fmla="*/ 560467 h 1755855"/>
                <a:gd name="connsiteX6" fmla="*/ 2239349 w 2332628"/>
                <a:gd name="connsiteY6" fmla="*/ 16085 h 1755855"/>
                <a:gd name="connsiteX7" fmla="*/ 1642189 w 2332628"/>
                <a:gd name="connsiteY7" fmla="*/ 463955 h 1755855"/>
                <a:gd name="connsiteX8" fmla="*/ 970384 w 2332628"/>
                <a:gd name="connsiteY8" fmla="*/ 538600 h 1755855"/>
                <a:gd name="connsiteX9" fmla="*/ 239712 w 2332628"/>
                <a:gd name="connsiteY9" fmla="*/ 855742 h 1755855"/>
                <a:gd name="connsiteX10" fmla="*/ 30162 w 2332628"/>
                <a:gd name="connsiteY10" fmla="*/ 846217 h 1755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32628" h="1755855">
                  <a:moveTo>
                    <a:pt x="30162" y="846217"/>
                  </a:moveTo>
                  <a:cubicBezTo>
                    <a:pt x="60324" y="933529"/>
                    <a:pt x="284162" y="1233567"/>
                    <a:pt x="420687" y="1379617"/>
                  </a:cubicBezTo>
                  <a:cubicBezTo>
                    <a:pt x="557212" y="1525667"/>
                    <a:pt x="679449" y="1689179"/>
                    <a:pt x="849312" y="1722517"/>
                  </a:cubicBezTo>
                  <a:cubicBezTo>
                    <a:pt x="1019175" y="1755855"/>
                    <a:pt x="1263650" y="1670129"/>
                    <a:pt x="1439862" y="1579642"/>
                  </a:cubicBezTo>
                  <a:cubicBezTo>
                    <a:pt x="1616074" y="1489155"/>
                    <a:pt x="1779587" y="1349455"/>
                    <a:pt x="1906587" y="1179592"/>
                  </a:cubicBezTo>
                  <a:cubicBezTo>
                    <a:pt x="2033587" y="1009729"/>
                    <a:pt x="2146402" y="754385"/>
                    <a:pt x="2201862" y="560467"/>
                  </a:cubicBezTo>
                  <a:cubicBezTo>
                    <a:pt x="2257322" y="366549"/>
                    <a:pt x="2332628" y="32170"/>
                    <a:pt x="2239349" y="16085"/>
                  </a:cubicBezTo>
                  <a:cubicBezTo>
                    <a:pt x="2146070" y="0"/>
                    <a:pt x="1853683" y="376869"/>
                    <a:pt x="1642189" y="463955"/>
                  </a:cubicBezTo>
                  <a:cubicBezTo>
                    <a:pt x="1430695" y="551041"/>
                    <a:pt x="1204130" y="473302"/>
                    <a:pt x="970384" y="538600"/>
                  </a:cubicBezTo>
                  <a:cubicBezTo>
                    <a:pt x="736638" y="603898"/>
                    <a:pt x="396416" y="804472"/>
                    <a:pt x="239712" y="855742"/>
                  </a:cubicBezTo>
                  <a:cubicBezTo>
                    <a:pt x="83008" y="907012"/>
                    <a:pt x="0" y="758905"/>
                    <a:pt x="30162" y="846217"/>
                  </a:cubicBezTo>
                  <a:close/>
                </a:path>
              </a:pathLst>
            </a:custGeom>
            <a:gradFill flip="none" rotWithShape="1">
              <a:gsLst>
                <a:gs pos="74000">
                  <a:schemeClr val="bg1">
                    <a:alpha val="11000"/>
                  </a:schemeClr>
                </a:gs>
                <a:gs pos="28000">
                  <a:schemeClr val="bg1">
                    <a:alpha val="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32" name="Oval 26"/>
            <p:cNvSpPr>
              <a:spLocks noChangeAspect="1" noChangeArrowheads="1"/>
            </p:cNvSpPr>
            <p:nvPr/>
          </p:nvSpPr>
          <p:spPr bwMode="auto">
            <a:xfrm rot="8100000">
              <a:off x="6006843" y="4664500"/>
              <a:ext cx="1550233" cy="832482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33000"/>
                  </a:schemeClr>
                </a:gs>
                <a:gs pos="2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62" name="막힌 원호 61"/>
          <p:cNvSpPr/>
          <p:nvPr/>
        </p:nvSpPr>
        <p:spPr>
          <a:xfrm rot="16200000">
            <a:off x="306013" y="1772807"/>
            <a:ext cx="3572329" cy="3570059"/>
          </a:xfrm>
          <a:prstGeom prst="blockArc">
            <a:avLst>
              <a:gd name="adj1" fmla="val 10800000"/>
              <a:gd name="adj2" fmla="val 0"/>
              <a:gd name="adj3" fmla="val 15656"/>
            </a:avLst>
          </a:prstGeom>
          <a:gradFill>
            <a:gsLst>
              <a:gs pos="0">
                <a:schemeClr val="bg1">
                  <a:lumMod val="50000"/>
                </a:schemeClr>
              </a:gs>
              <a:gs pos="80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3" name="TextBox 14"/>
          <p:cNvSpPr txBox="1">
            <a:spLocks noChangeArrowheads="1"/>
          </p:cNvSpPr>
          <p:nvPr/>
        </p:nvSpPr>
        <p:spPr bwMode="auto">
          <a:xfrm>
            <a:off x="1108823" y="3035175"/>
            <a:ext cx="1959898" cy="965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0" lang="ko-KR" altLang="en-US" sz="2000" dirty="0">
                <a:solidFill>
                  <a:schemeClr val="bg1"/>
                </a:solidFill>
                <a:latin typeface="Arial Black" pitchFamily="34" charset="0"/>
                <a:ea typeface="맑은 고딕" pitchFamily="50" charset="-127"/>
              </a:rPr>
              <a:t>욕창의</a:t>
            </a:r>
            <a:endParaRPr kumimoji="0" lang="en-US" altLang="ko-KR" sz="2000" dirty="0">
              <a:solidFill>
                <a:schemeClr val="bg1"/>
              </a:solidFill>
              <a:latin typeface="Arial Black" pitchFamily="34" charset="0"/>
              <a:ea typeface="맑은 고딕" pitchFamily="50" charset="-127"/>
            </a:endParaRPr>
          </a:p>
          <a:p>
            <a:pPr algn="ctr">
              <a:lnSpc>
                <a:spcPct val="150000"/>
              </a:lnSpc>
            </a:pPr>
            <a:r>
              <a:rPr kumimoji="0" lang="ko-KR" altLang="en-US" sz="2000" dirty="0">
                <a:solidFill>
                  <a:schemeClr val="bg1"/>
                </a:solidFill>
                <a:latin typeface="Arial Black" pitchFamily="34" charset="0"/>
                <a:ea typeface="맑은 고딕" pitchFamily="50" charset="-127"/>
              </a:rPr>
              <a:t>발달단계</a:t>
            </a:r>
          </a:p>
        </p:txBody>
      </p:sp>
      <p:grpSp>
        <p:nvGrpSpPr>
          <p:cNvPr id="78" name="그룹 77"/>
          <p:cNvGrpSpPr/>
          <p:nvPr/>
        </p:nvGrpSpPr>
        <p:grpSpPr>
          <a:xfrm>
            <a:off x="2732594" y="1428736"/>
            <a:ext cx="6150628" cy="984885"/>
            <a:chOff x="2732594" y="1428736"/>
            <a:chExt cx="6150628" cy="984885"/>
          </a:xfrm>
        </p:grpSpPr>
        <p:sp>
          <p:nvSpPr>
            <p:cNvPr id="61" name="TextBox 60"/>
            <p:cNvSpPr txBox="1"/>
            <p:nvPr/>
          </p:nvSpPr>
          <p:spPr>
            <a:xfrm>
              <a:off x="3395736" y="1428736"/>
              <a:ext cx="5487486" cy="9848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600" b="1" dirty="0">
                  <a:solidFill>
                    <a:srgbClr val="FFFF00"/>
                  </a:solidFill>
                  <a:latin typeface="Arial" pitchFamily="34" charset="0"/>
                  <a:ea typeface="+mn-ea"/>
                  <a:cs typeface="Arial" pitchFamily="34" charset="0"/>
                </a:rPr>
                <a:t>피부가 벗어지지 않은 경우</a:t>
              </a:r>
              <a:endParaRPr kumimoji="0" lang="en-US" altLang="ko-KR" sz="1600" b="1" dirty="0">
                <a:solidFill>
                  <a:srgbClr val="FFFF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400" dirty="0">
                  <a:solidFill>
                    <a:schemeClr val="bg1"/>
                  </a:solidFill>
                  <a:latin typeface="Arial" pitchFamily="34" charset="0"/>
                  <a:ea typeface="+mn-ea"/>
                  <a:cs typeface="Arial" pitchFamily="34" charset="0"/>
                </a:rPr>
                <a:t>초기 단계로 더 이상의 진행을 막을 수 있어 매우 중요한 시기</a:t>
              </a:r>
              <a:r>
                <a:rPr kumimoji="0" lang="en-US" altLang="ko-KR" sz="1400" dirty="0">
                  <a:solidFill>
                    <a:schemeClr val="bg1"/>
                  </a:solidFill>
                  <a:latin typeface="Arial" pitchFamily="34" charset="0"/>
                  <a:ea typeface="+mn-ea"/>
                  <a:cs typeface="Arial" pitchFamily="34" charset="0"/>
                </a:rPr>
                <a:t>,  </a:t>
              </a:r>
              <a:r>
                <a:rPr kumimoji="0" lang="ko-KR" altLang="en-US" sz="1400" dirty="0">
                  <a:solidFill>
                    <a:schemeClr val="bg1"/>
                  </a:solidFill>
                  <a:latin typeface="Arial" pitchFamily="34" charset="0"/>
                  <a:ea typeface="+mn-ea"/>
                  <a:cs typeface="Arial" pitchFamily="34" charset="0"/>
                </a:rPr>
                <a:t>누르면 색깔이 일시적으로 없어짐</a:t>
              </a:r>
              <a:r>
                <a:rPr kumimoji="0" lang="en-US" altLang="ko-KR" sz="1400" dirty="0">
                  <a:solidFill>
                    <a:schemeClr val="bg1"/>
                  </a:solidFill>
                  <a:latin typeface="Arial" pitchFamily="34" charset="0"/>
                  <a:ea typeface="+mn-ea"/>
                  <a:cs typeface="Arial" pitchFamily="34" charset="0"/>
                </a:rPr>
                <a:t> 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400" dirty="0">
                  <a:solidFill>
                    <a:schemeClr val="bg1"/>
                  </a:solidFill>
                  <a:latin typeface="Arial" pitchFamily="34" charset="0"/>
                  <a:ea typeface="+mn-ea"/>
                  <a:cs typeface="Arial" pitchFamily="34" charset="0"/>
                </a:rPr>
                <a:t>   </a:t>
              </a:r>
              <a:r>
                <a:rPr kumimoji="0" lang="ko-KR" altLang="en-US" sz="1400" dirty="0">
                  <a:solidFill>
                    <a:schemeClr val="bg1"/>
                  </a:solidFill>
                  <a:latin typeface="Arial" pitchFamily="34" charset="0"/>
                  <a:ea typeface="+mn-ea"/>
                  <a:cs typeface="Arial" pitchFamily="34" charset="0"/>
                </a:rPr>
                <a:t>→</a:t>
              </a:r>
              <a:r>
                <a:rPr kumimoji="0" lang="en-US" altLang="ko-KR" sz="1400" dirty="0">
                  <a:solidFill>
                    <a:schemeClr val="bg1"/>
                  </a:solidFill>
                  <a:latin typeface="Arial" pitchFamily="34" charset="0"/>
                  <a:ea typeface="+mn-ea"/>
                  <a:cs typeface="Arial" pitchFamily="34" charset="0"/>
                </a:rPr>
                <a:t> </a:t>
              </a:r>
              <a:r>
                <a:rPr kumimoji="0" lang="ko-KR" altLang="en-US" sz="1400" dirty="0">
                  <a:solidFill>
                    <a:schemeClr val="bg1"/>
                  </a:solidFill>
                  <a:latin typeface="Arial" pitchFamily="34" charset="0"/>
                  <a:ea typeface="+mn-ea"/>
                  <a:cs typeface="Arial" pitchFamily="34" charset="0"/>
                </a:rPr>
                <a:t>마사지 실시</a:t>
              </a:r>
              <a:r>
                <a:rPr kumimoji="0" lang="en-US" altLang="ko-KR" sz="1400" dirty="0">
                  <a:solidFill>
                    <a:schemeClr val="bg1"/>
                  </a:solidFill>
                  <a:latin typeface="Arial" pitchFamily="34" charset="0"/>
                  <a:ea typeface="+mn-ea"/>
                  <a:cs typeface="Arial" pitchFamily="34" charset="0"/>
                </a:rPr>
                <a:t>, </a:t>
              </a:r>
              <a:r>
                <a:rPr kumimoji="0" lang="ko-KR" altLang="en-US" sz="1400" dirty="0">
                  <a:solidFill>
                    <a:schemeClr val="bg1"/>
                  </a:solidFill>
                  <a:latin typeface="Arial" pitchFamily="34" charset="0"/>
                  <a:ea typeface="+mn-ea"/>
                  <a:cs typeface="Arial" pitchFamily="34" charset="0"/>
                </a:rPr>
                <a:t>피부 압박 방지</a:t>
              </a:r>
              <a:r>
                <a:rPr kumimoji="0" lang="en-US" altLang="ko-KR" sz="1400" dirty="0">
                  <a:solidFill>
                    <a:schemeClr val="bg1"/>
                  </a:solidFill>
                  <a:latin typeface="Arial" pitchFamily="34" charset="0"/>
                  <a:ea typeface="+mn-ea"/>
                  <a:cs typeface="Arial" pitchFamily="34" charset="0"/>
                </a:rPr>
                <a:t>, </a:t>
              </a:r>
              <a:r>
                <a:rPr kumimoji="0" lang="ko-KR" altLang="en-US" sz="1400" dirty="0">
                  <a:solidFill>
                    <a:schemeClr val="bg1"/>
                  </a:solidFill>
                  <a:latin typeface="Arial" pitchFamily="34" charset="0"/>
                  <a:ea typeface="+mn-ea"/>
                  <a:cs typeface="Arial" pitchFamily="34" charset="0"/>
                </a:rPr>
                <a:t>섭취 음식 점검</a:t>
              </a:r>
              <a:r>
                <a:rPr kumimoji="0" lang="en-US" altLang="ko-KR" sz="1400" dirty="0">
                  <a:solidFill>
                    <a:schemeClr val="bg1"/>
                  </a:solidFill>
                  <a:latin typeface="Arial" pitchFamily="34" charset="0"/>
                  <a:ea typeface="+mn-ea"/>
                  <a:cs typeface="Arial" pitchFamily="34" charset="0"/>
                </a:rPr>
                <a:t> </a:t>
              </a:r>
              <a:r>
                <a:rPr kumimoji="0" lang="ko-KR" altLang="en-US" sz="1400" dirty="0">
                  <a:solidFill>
                    <a:schemeClr val="bg1"/>
                  </a:solidFill>
                  <a:latin typeface="Arial" pitchFamily="34" charset="0"/>
                  <a:ea typeface="+mn-ea"/>
                  <a:cs typeface="Arial" pitchFamily="34" charset="0"/>
                </a:rPr>
                <a:t>등</a:t>
              </a:r>
              <a:endParaRPr kumimoji="0" lang="en-US" altLang="ko-KR" sz="1400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grpSp>
          <p:nvGrpSpPr>
            <p:cNvPr id="77" name="그룹 76"/>
            <p:cNvGrpSpPr/>
            <p:nvPr/>
          </p:nvGrpSpPr>
          <p:grpSpPr>
            <a:xfrm>
              <a:off x="2732594" y="1428736"/>
              <a:ext cx="708561" cy="644973"/>
              <a:chOff x="2732594" y="1428736"/>
              <a:chExt cx="708561" cy="644973"/>
            </a:xfrm>
          </p:grpSpPr>
          <p:sp>
            <p:nvSpPr>
              <p:cNvPr id="25" name="타원 24"/>
              <p:cNvSpPr/>
              <p:nvPr/>
            </p:nvSpPr>
            <p:spPr>
              <a:xfrm>
                <a:off x="2757575" y="1428736"/>
                <a:ext cx="642702" cy="644973"/>
              </a:xfrm>
              <a:prstGeom prst="ellipse">
                <a:avLst/>
              </a:prstGeom>
              <a:solidFill>
                <a:srgbClr val="FFB84F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54" name="그룹 60"/>
              <p:cNvGrpSpPr>
                <a:grpSpLocks/>
              </p:cNvGrpSpPr>
              <p:nvPr/>
            </p:nvGrpSpPr>
            <p:grpSpPr bwMode="auto">
              <a:xfrm>
                <a:off x="2732594" y="1428736"/>
                <a:ext cx="708561" cy="642702"/>
                <a:chOff x="5075123" y="3442121"/>
                <a:chExt cx="2481953" cy="2249809"/>
              </a:xfrm>
            </p:grpSpPr>
            <p:sp>
              <p:nvSpPr>
                <p:cNvPr id="55" name="타원 54"/>
                <p:cNvSpPr/>
                <p:nvPr/>
              </p:nvSpPr>
              <p:spPr>
                <a:xfrm>
                  <a:off x="5159815" y="3442121"/>
                  <a:ext cx="2249809" cy="2249809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>
                        <a:alpha val="0"/>
                      </a:schemeClr>
                    </a:gs>
                    <a:gs pos="65000">
                      <a:schemeClr val="bg1">
                        <a:alpha val="0"/>
                      </a:schemeClr>
                    </a:gs>
                    <a:gs pos="74000">
                      <a:schemeClr val="bg1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solidFill>
                    <a:schemeClr val="bg1"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6" name="Oval 26"/>
                <p:cNvSpPr>
                  <a:spLocks noChangeAspect="1" noChangeArrowheads="1"/>
                </p:cNvSpPr>
                <p:nvPr/>
              </p:nvSpPr>
              <p:spPr bwMode="auto">
                <a:xfrm rot="18900000">
                  <a:off x="5075123" y="3760115"/>
                  <a:ext cx="1551218" cy="834736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bg1">
                        <a:alpha val="33000"/>
                      </a:schemeClr>
                    </a:gs>
                    <a:gs pos="100000">
                      <a:schemeClr val="bg1">
                        <a:gamma/>
                        <a:shade val="46275"/>
                        <a:invGamma/>
                        <a:alpha val="0"/>
                      </a:schemeClr>
                    </a:gs>
                  </a:gsLst>
                  <a:lin ang="5400000" scaled="1"/>
                </a:gradFill>
                <a:ln w="38100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>
                    <a:solidFill>
                      <a:schemeClr val="bg1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57" name="Oval 28"/>
                <p:cNvSpPr>
                  <a:spLocks noChangeArrowheads="1"/>
                </p:cNvSpPr>
                <p:nvPr/>
              </p:nvSpPr>
              <p:spPr bwMode="auto">
                <a:xfrm flipH="1">
                  <a:off x="5386741" y="3670248"/>
                  <a:ext cx="713227" cy="639276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bg1">
                        <a:alpha val="64998"/>
                      </a:schemeClr>
                    </a:gs>
                    <a:gs pos="100000">
                      <a:srgbClr val="67ABF5"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kumimoji="0" lang="ko-KR" altLang="en-US">
                    <a:solidFill>
                      <a:schemeClr val="bg1"/>
                    </a:solidFill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58" name="자유형 57"/>
                <p:cNvSpPr/>
                <p:nvPr/>
              </p:nvSpPr>
              <p:spPr>
                <a:xfrm rot="5398342">
                  <a:off x="5955277" y="3558568"/>
                  <a:ext cx="1424934" cy="1382488"/>
                </a:xfrm>
                <a:custGeom>
                  <a:avLst/>
                  <a:gdLst>
                    <a:gd name="connsiteX0" fmla="*/ 0 w 1800225"/>
                    <a:gd name="connsiteY0" fmla="*/ 1285875 h 1409700"/>
                    <a:gd name="connsiteX1" fmla="*/ 723900 w 1800225"/>
                    <a:gd name="connsiteY1" fmla="*/ 1409700 h 1409700"/>
                    <a:gd name="connsiteX2" fmla="*/ 1800225 w 1800225"/>
                    <a:gd name="connsiteY2" fmla="*/ 428625 h 1409700"/>
                    <a:gd name="connsiteX3" fmla="*/ 1323975 w 1800225"/>
                    <a:gd name="connsiteY3" fmla="*/ 0 h 1409700"/>
                    <a:gd name="connsiteX4" fmla="*/ 342900 w 1800225"/>
                    <a:gd name="connsiteY4" fmla="*/ 419100 h 1409700"/>
                    <a:gd name="connsiteX5" fmla="*/ 0 w 1800225"/>
                    <a:gd name="connsiteY5" fmla="*/ 1285875 h 1409700"/>
                    <a:gd name="connsiteX0" fmla="*/ 63500 w 1863725"/>
                    <a:gd name="connsiteY0" fmla="*/ 1287462 h 1411287"/>
                    <a:gd name="connsiteX1" fmla="*/ 787400 w 1863725"/>
                    <a:gd name="connsiteY1" fmla="*/ 1411287 h 1411287"/>
                    <a:gd name="connsiteX2" fmla="*/ 1863725 w 1863725"/>
                    <a:gd name="connsiteY2" fmla="*/ 430212 h 1411287"/>
                    <a:gd name="connsiteX3" fmla="*/ 1387475 w 1863725"/>
                    <a:gd name="connsiteY3" fmla="*/ 1587 h 1411287"/>
                    <a:gd name="connsiteX4" fmla="*/ 406400 w 1863725"/>
                    <a:gd name="connsiteY4" fmla="*/ 420687 h 1411287"/>
                    <a:gd name="connsiteX5" fmla="*/ 63500 w 1863725"/>
                    <a:gd name="connsiteY5" fmla="*/ 1287462 h 1411287"/>
                    <a:gd name="connsiteX0" fmla="*/ 63500 w 1963738"/>
                    <a:gd name="connsiteY0" fmla="*/ 1287462 h 1411287"/>
                    <a:gd name="connsiteX1" fmla="*/ 787400 w 1963738"/>
                    <a:gd name="connsiteY1" fmla="*/ 1411287 h 1411287"/>
                    <a:gd name="connsiteX2" fmla="*/ 1863725 w 1963738"/>
                    <a:gd name="connsiteY2" fmla="*/ 430212 h 1411287"/>
                    <a:gd name="connsiteX3" fmla="*/ 1387475 w 1963738"/>
                    <a:gd name="connsiteY3" fmla="*/ 1587 h 1411287"/>
                    <a:gd name="connsiteX4" fmla="*/ 406400 w 1963738"/>
                    <a:gd name="connsiteY4" fmla="*/ 420687 h 1411287"/>
                    <a:gd name="connsiteX5" fmla="*/ 63500 w 1963738"/>
                    <a:gd name="connsiteY5" fmla="*/ 1287462 h 1411287"/>
                    <a:gd name="connsiteX0" fmla="*/ 63500 w 1963738"/>
                    <a:gd name="connsiteY0" fmla="*/ 1287462 h 1554162"/>
                    <a:gd name="connsiteX1" fmla="*/ 787400 w 1963738"/>
                    <a:gd name="connsiteY1" fmla="*/ 1411287 h 1554162"/>
                    <a:gd name="connsiteX2" fmla="*/ 1863725 w 1963738"/>
                    <a:gd name="connsiteY2" fmla="*/ 430212 h 1554162"/>
                    <a:gd name="connsiteX3" fmla="*/ 1387475 w 1963738"/>
                    <a:gd name="connsiteY3" fmla="*/ 1587 h 1554162"/>
                    <a:gd name="connsiteX4" fmla="*/ 406400 w 1963738"/>
                    <a:gd name="connsiteY4" fmla="*/ 420687 h 1554162"/>
                    <a:gd name="connsiteX5" fmla="*/ 63500 w 1963738"/>
                    <a:gd name="connsiteY5" fmla="*/ 1287462 h 1554162"/>
                    <a:gd name="connsiteX0" fmla="*/ 63500 w 1963738"/>
                    <a:gd name="connsiteY0" fmla="*/ 1287462 h 1554162"/>
                    <a:gd name="connsiteX1" fmla="*/ 787400 w 1963738"/>
                    <a:gd name="connsiteY1" fmla="*/ 1411287 h 1554162"/>
                    <a:gd name="connsiteX2" fmla="*/ 1863725 w 1963738"/>
                    <a:gd name="connsiteY2" fmla="*/ 430212 h 1554162"/>
                    <a:gd name="connsiteX3" fmla="*/ 1387475 w 1963738"/>
                    <a:gd name="connsiteY3" fmla="*/ 1587 h 1554162"/>
                    <a:gd name="connsiteX4" fmla="*/ 406400 w 1963738"/>
                    <a:gd name="connsiteY4" fmla="*/ 420687 h 1554162"/>
                    <a:gd name="connsiteX5" fmla="*/ 63500 w 1963738"/>
                    <a:gd name="connsiteY5" fmla="*/ 1287462 h 1554162"/>
                    <a:gd name="connsiteX0" fmla="*/ 63500 w 1963738"/>
                    <a:gd name="connsiteY0" fmla="*/ 1287462 h 1554162"/>
                    <a:gd name="connsiteX1" fmla="*/ 787400 w 1963738"/>
                    <a:gd name="connsiteY1" fmla="*/ 1411287 h 1554162"/>
                    <a:gd name="connsiteX2" fmla="*/ 1863725 w 1963738"/>
                    <a:gd name="connsiteY2" fmla="*/ 430212 h 1554162"/>
                    <a:gd name="connsiteX3" fmla="*/ 1387475 w 1963738"/>
                    <a:gd name="connsiteY3" fmla="*/ 1587 h 1554162"/>
                    <a:gd name="connsiteX4" fmla="*/ 406400 w 1963738"/>
                    <a:gd name="connsiteY4" fmla="*/ 420687 h 1554162"/>
                    <a:gd name="connsiteX5" fmla="*/ 63500 w 1963738"/>
                    <a:gd name="connsiteY5" fmla="*/ 1287462 h 1554162"/>
                    <a:gd name="connsiteX0" fmla="*/ 41717 w 1963737"/>
                    <a:gd name="connsiteY0" fmla="*/ 1287462 h 1689794"/>
                    <a:gd name="connsiteX1" fmla="*/ 634920 w 1963737"/>
                    <a:gd name="connsiteY1" fmla="*/ 1546919 h 1689794"/>
                    <a:gd name="connsiteX2" fmla="*/ 1841942 w 1963737"/>
                    <a:gd name="connsiteY2" fmla="*/ 430212 h 1689794"/>
                    <a:gd name="connsiteX3" fmla="*/ 1365692 w 1963737"/>
                    <a:gd name="connsiteY3" fmla="*/ 1587 h 1689794"/>
                    <a:gd name="connsiteX4" fmla="*/ 384617 w 1963737"/>
                    <a:gd name="connsiteY4" fmla="*/ 420687 h 1689794"/>
                    <a:gd name="connsiteX5" fmla="*/ 41717 w 1963737"/>
                    <a:gd name="connsiteY5" fmla="*/ 1287462 h 1689794"/>
                    <a:gd name="connsiteX0" fmla="*/ 41717 w 1860992"/>
                    <a:gd name="connsiteY0" fmla="*/ 1287462 h 1689794"/>
                    <a:gd name="connsiteX1" fmla="*/ 634920 w 1860992"/>
                    <a:gd name="connsiteY1" fmla="*/ 1546919 h 1689794"/>
                    <a:gd name="connsiteX2" fmla="*/ 1479991 w 1860992"/>
                    <a:gd name="connsiteY2" fmla="*/ 896937 h 1689794"/>
                    <a:gd name="connsiteX3" fmla="*/ 1841942 w 1860992"/>
                    <a:gd name="connsiteY3" fmla="*/ 430212 h 1689794"/>
                    <a:gd name="connsiteX4" fmla="*/ 1365692 w 1860992"/>
                    <a:gd name="connsiteY4" fmla="*/ 1587 h 1689794"/>
                    <a:gd name="connsiteX5" fmla="*/ 384617 w 1860992"/>
                    <a:gd name="connsiteY5" fmla="*/ 420687 h 1689794"/>
                    <a:gd name="connsiteX6" fmla="*/ 41717 w 1860992"/>
                    <a:gd name="connsiteY6" fmla="*/ 1287462 h 1689794"/>
                    <a:gd name="connsiteX0" fmla="*/ 41717 w 1843724"/>
                    <a:gd name="connsiteY0" fmla="*/ 1287462 h 1689794"/>
                    <a:gd name="connsiteX1" fmla="*/ 634920 w 1843724"/>
                    <a:gd name="connsiteY1" fmla="*/ 1546919 h 1689794"/>
                    <a:gd name="connsiteX2" fmla="*/ 1355000 w 1843724"/>
                    <a:gd name="connsiteY2" fmla="*/ 466799 h 1689794"/>
                    <a:gd name="connsiteX3" fmla="*/ 1841942 w 1843724"/>
                    <a:gd name="connsiteY3" fmla="*/ 430212 h 1689794"/>
                    <a:gd name="connsiteX4" fmla="*/ 1365692 w 1843724"/>
                    <a:gd name="connsiteY4" fmla="*/ 1587 h 1689794"/>
                    <a:gd name="connsiteX5" fmla="*/ 384617 w 1843724"/>
                    <a:gd name="connsiteY5" fmla="*/ 420687 h 1689794"/>
                    <a:gd name="connsiteX6" fmla="*/ 41717 w 1843724"/>
                    <a:gd name="connsiteY6" fmla="*/ 1287462 h 1689794"/>
                    <a:gd name="connsiteX0" fmla="*/ 41717 w 1843724"/>
                    <a:gd name="connsiteY0" fmla="*/ 1287462 h 1689794"/>
                    <a:gd name="connsiteX1" fmla="*/ 634920 w 1843724"/>
                    <a:gd name="connsiteY1" fmla="*/ 1546919 h 1689794"/>
                    <a:gd name="connsiteX2" fmla="*/ 1355000 w 1843724"/>
                    <a:gd name="connsiteY2" fmla="*/ 466799 h 1689794"/>
                    <a:gd name="connsiteX3" fmla="*/ 1841942 w 1843724"/>
                    <a:gd name="connsiteY3" fmla="*/ 430212 h 1689794"/>
                    <a:gd name="connsiteX4" fmla="*/ 1365692 w 1843724"/>
                    <a:gd name="connsiteY4" fmla="*/ 1587 h 1689794"/>
                    <a:gd name="connsiteX5" fmla="*/ 384617 w 1843724"/>
                    <a:gd name="connsiteY5" fmla="*/ 420687 h 1689794"/>
                    <a:gd name="connsiteX6" fmla="*/ 41717 w 1843724"/>
                    <a:gd name="connsiteY6" fmla="*/ 1287462 h 1689794"/>
                    <a:gd name="connsiteX0" fmla="*/ 41717 w 1855725"/>
                    <a:gd name="connsiteY0" fmla="*/ 1287462 h 1689794"/>
                    <a:gd name="connsiteX1" fmla="*/ 634920 w 1855725"/>
                    <a:gd name="connsiteY1" fmla="*/ 1546919 h 1689794"/>
                    <a:gd name="connsiteX2" fmla="*/ 1282992 w 1855725"/>
                    <a:gd name="connsiteY2" fmla="*/ 322783 h 1689794"/>
                    <a:gd name="connsiteX3" fmla="*/ 1841942 w 1855725"/>
                    <a:gd name="connsiteY3" fmla="*/ 430212 h 1689794"/>
                    <a:gd name="connsiteX4" fmla="*/ 1365692 w 1855725"/>
                    <a:gd name="connsiteY4" fmla="*/ 1587 h 1689794"/>
                    <a:gd name="connsiteX5" fmla="*/ 384617 w 1855725"/>
                    <a:gd name="connsiteY5" fmla="*/ 420687 h 1689794"/>
                    <a:gd name="connsiteX6" fmla="*/ 41717 w 1855725"/>
                    <a:gd name="connsiteY6" fmla="*/ 1287462 h 1689794"/>
                    <a:gd name="connsiteX0" fmla="*/ 41717 w 1876164"/>
                    <a:gd name="connsiteY0" fmla="*/ 1287462 h 1689794"/>
                    <a:gd name="connsiteX1" fmla="*/ 634920 w 1876164"/>
                    <a:gd name="connsiteY1" fmla="*/ 1546919 h 1689794"/>
                    <a:gd name="connsiteX2" fmla="*/ 1571024 w 1876164"/>
                    <a:gd name="connsiteY2" fmla="*/ 538807 h 1689794"/>
                    <a:gd name="connsiteX3" fmla="*/ 1841942 w 1876164"/>
                    <a:gd name="connsiteY3" fmla="*/ 430212 h 1689794"/>
                    <a:gd name="connsiteX4" fmla="*/ 1365692 w 1876164"/>
                    <a:gd name="connsiteY4" fmla="*/ 1587 h 1689794"/>
                    <a:gd name="connsiteX5" fmla="*/ 384617 w 1876164"/>
                    <a:gd name="connsiteY5" fmla="*/ 420687 h 1689794"/>
                    <a:gd name="connsiteX6" fmla="*/ 41717 w 1876164"/>
                    <a:gd name="connsiteY6" fmla="*/ 1287462 h 1689794"/>
                    <a:gd name="connsiteX0" fmla="*/ 53718 w 1888165"/>
                    <a:gd name="connsiteY0" fmla="*/ 1287462 h 1761802"/>
                    <a:gd name="connsiteX1" fmla="*/ 718928 w 1888165"/>
                    <a:gd name="connsiteY1" fmla="*/ 1618927 h 1761802"/>
                    <a:gd name="connsiteX2" fmla="*/ 1583025 w 1888165"/>
                    <a:gd name="connsiteY2" fmla="*/ 538807 h 1761802"/>
                    <a:gd name="connsiteX3" fmla="*/ 1853943 w 1888165"/>
                    <a:gd name="connsiteY3" fmla="*/ 430212 h 1761802"/>
                    <a:gd name="connsiteX4" fmla="*/ 1377693 w 1888165"/>
                    <a:gd name="connsiteY4" fmla="*/ 1587 h 1761802"/>
                    <a:gd name="connsiteX5" fmla="*/ 396618 w 1888165"/>
                    <a:gd name="connsiteY5" fmla="*/ 420687 h 1761802"/>
                    <a:gd name="connsiteX6" fmla="*/ 53718 w 1888165"/>
                    <a:gd name="connsiteY6" fmla="*/ 1287462 h 1761802"/>
                    <a:gd name="connsiteX0" fmla="*/ 53718 w 1888165"/>
                    <a:gd name="connsiteY0" fmla="*/ 1287462 h 1761802"/>
                    <a:gd name="connsiteX1" fmla="*/ 718928 w 1888165"/>
                    <a:gd name="connsiteY1" fmla="*/ 1618927 h 1761802"/>
                    <a:gd name="connsiteX2" fmla="*/ 1583025 w 1888165"/>
                    <a:gd name="connsiteY2" fmla="*/ 538807 h 1761802"/>
                    <a:gd name="connsiteX3" fmla="*/ 1853943 w 1888165"/>
                    <a:gd name="connsiteY3" fmla="*/ 430212 h 1761802"/>
                    <a:gd name="connsiteX4" fmla="*/ 1377693 w 1888165"/>
                    <a:gd name="connsiteY4" fmla="*/ 1587 h 1761802"/>
                    <a:gd name="connsiteX5" fmla="*/ 396618 w 1888165"/>
                    <a:gd name="connsiteY5" fmla="*/ 420687 h 1761802"/>
                    <a:gd name="connsiteX6" fmla="*/ 53718 w 1888165"/>
                    <a:gd name="connsiteY6" fmla="*/ 1287462 h 1761802"/>
                    <a:gd name="connsiteX0" fmla="*/ 53718 w 1888165"/>
                    <a:gd name="connsiteY0" fmla="*/ 1287462 h 1706006"/>
                    <a:gd name="connsiteX1" fmla="*/ 718928 w 1888165"/>
                    <a:gd name="connsiteY1" fmla="*/ 1618927 h 1706006"/>
                    <a:gd name="connsiteX2" fmla="*/ 1583025 w 1888165"/>
                    <a:gd name="connsiteY2" fmla="*/ 538807 h 1706006"/>
                    <a:gd name="connsiteX3" fmla="*/ 1853943 w 1888165"/>
                    <a:gd name="connsiteY3" fmla="*/ 430212 h 1706006"/>
                    <a:gd name="connsiteX4" fmla="*/ 1377693 w 1888165"/>
                    <a:gd name="connsiteY4" fmla="*/ 1587 h 1706006"/>
                    <a:gd name="connsiteX5" fmla="*/ 396618 w 1888165"/>
                    <a:gd name="connsiteY5" fmla="*/ 420687 h 1706006"/>
                    <a:gd name="connsiteX6" fmla="*/ 53718 w 1888165"/>
                    <a:gd name="connsiteY6" fmla="*/ 1287462 h 1706006"/>
                    <a:gd name="connsiteX0" fmla="*/ 53718 w 1888165"/>
                    <a:gd name="connsiteY0" fmla="*/ 1287462 h 1618927"/>
                    <a:gd name="connsiteX1" fmla="*/ 718928 w 1888165"/>
                    <a:gd name="connsiteY1" fmla="*/ 1618927 h 1618927"/>
                    <a:gd name="connsiteX2" fmla="*/ 1583025 w 1888165"/>
                    <a:gd name="connsiteY2" fmla="*/ 538807 h 1618927"/>
                    <a:gd name="connsiteX3" fmla="*/ 1853943 w 1888165"/>
                    <a:gd name="connsiteY3" fmla="*/ 430212 h 1618927"/>
                    <a:gd name="connsiteX4" fmla="*/ 1377693 w 1888165"/>
                    <a:gd name="connsiteY4" fmla="*/ 1587 h 1618927"/>
                    <a:gd name="connsiteX5" fmla="*/ 396618 w 1888165"/>
                    <a:gd name="connsiteY5" fmla="*/ 420687 h 1618927"/>
                    <a:gd name="connsiteX6" fmla="*/ 53718 w 1888165"/>
                    <a:gd name="connsiteY6" fmla="*/ 1287462 h 1618927"/>
                    <a:gd name="connsiteX0" fmla="*/ 5223 w 1839670"/>
                    <a:gd name="connsiteY0" fmla="*/ 1287462 h 1780287"/>
                    <a:gd name="connsiteX1" fmla="*/ 379464 w 1839670"/>
                    <a:gd name="connsiteY1" fmla="*/ 1506969 h 1780287"/>
                    <a:gd name="connsiteX2" fmla="*/ 670433 w 1839670"/>
                    <a:gd name="connsiteY2" fmla="*/ 1618927 h 1780287"/>
                    <a:gd name="connsiteX3" fmla="*/ 1534530 w 1839670"/>
                    <a:gd name="connsiteY3" fmla="*/ 538807 h 1780287"/>
                    <a:gd name="connsiteX4" fmla="*/ 1805448 w 1839670"/>
                    <a:gd name="connsiteY4" fmla="*/ 430212 h 1780287"/>
                    <a:gd name="connsiteX5" fmla="*/ 1329198 w 1839670"/>
                    <a:gd name="connsiteY5" fmla="*/ 1587 h 1780287"/>
                    <a:gd name="connsiteX6" fmla="*/ 348123 w 1839670"/>
                    <a:gd name="connsiteY6" fmla="*/ 420687 h 1780287"/>
                    <a:gd name="connsiteX7" fmla="*/ 5223 w 1839670"/>
                    <a:gd name="connsiteY7" fmla="*/ 1287462 h 1780287"/>
                    <a:gd name="connsiteX0" fmla="*/ 500 w 1834947"/>
                    <a:gd name="connsiteY0" fmla="*/ 1287462 h 1780287"/>
                    <a:gd name="connsiteX1" fmla="*/ 346402 w 1834947"/>
                    <a:gd name="connsiteY1" fmla="*/ 1405350 h 1780287"/>
                    <a:gd name="connsiteX2" fmla="*/ 665710 w 1834947"/>
                    <a:gd name="connsiteY2" fmla="*/ 1618927 h 1780287"/>
                    <a:gd name="connsiteX3" fmla="*/ 1529807 w 1834947"/>
                    <a:gd name="connsiteY3" fmla="*/ 538807 h 1780287"/>
                    <a:gd name="connsiteX4" fmla="*/ 1800725 w 1834947"/>
                    <a:gd name="connsiteY4" fmla="*/ 430212 h 1780287"/>
                    <a:gd name="connsiteX5" fmla="*/ 1324475 w 1834947"/>
                    <a:gd name="connsiteY5" fmla="*/ 1587 h 1780287"/>
                    <a:gd name="connsiteX6" fmla="*/ 343400 w 1834947"/>
                    <a:gd name="connsiteY6" fmla="*/ 420687 h 1780287"/>
                    <a:gd name="connsiteX7" fmla="*/ 500 w 1834947"/>
                    <a:gd name="connsiteY7" fmla="*/ 1287462 h 1780287"/>
                    <a:gd name="connsiteX0" fmla="*/ 500 w 1834947"/>
                    <a:gd name="connsiteY0" fmla="*/ 1287462 h 1780287"/>
                    <a:gd name="connsiteX1" fmla="*/ 346402 w 1834947"/>
                    <a:gd name="connsiteY1" fmla="*/ 1405350 h 1780287"/>
                    <a:gd name="connsiteX2" fmla="*/ 665710 w 1834947"/>
                    <a:gd name="connsiteY2" fmla="*/ 1618927 h 1780287"/>
                    <a:gd name="connsiteX3" fmla="*/ 1529807 w 1834947"/>
                    <a:gd name="connsiteY3" fmla="*/ 538807 h 1780287"/>
                    <a:gd name="connsiteX4" fmla="*/ 1800725 w 1834947"/>
                    <a:gd name="connsiteY4" fmla="*/ 430212 h 1780287"/>
                    <a:gd name="connsiteX5" fmla="*/ 1324475 w 1834947"/>
                    <a:gd name="connsiteY5" fmla="*/ 1587 h 1780287"/>
                    <a:gd name="connsiteX6" fmla="*/ 343400 w 1834947"/>
                    <a:gd name="connsiteY6" fmla="*/ 420687 h 1780287"/>
                    <a:gd name="connsiteX7" fmla="*/ 500 w 1834947"/>
                    <a:gd name="connsiteY7" fmla="*/ 1287462 h 1780287"/>
                    <a:gd name="connsiteX0" fmla="*/ 500 w 1834947"/>
                    <a:gd name="connsiteY0" fmla="*/ 1287462 h 1780287"/>
                    <a:gd name="connsiteX1" fmla="*/ 346402 w 1834947"/>
                    <a:gd name="connsiteY1" fmla="*/ 1405350 h 1780287"/>
                    <a:gd name="connsiteX2" fmla="*/ 665710 w 1834947"/>
                    <a:gd name="connsiteY2" fmla="*/ 1618927 h 1780287"/>
                    <a:gd name="connsiteX3" fmla="*/ 1529807 w 1834947"/>
                    <a:gd name="connsiteY3" fmla="*/ 538807 h 1780287"/>
                    <a:gd name="connsiteX4" fmla="*/ 1800725 w 1834947"/>
                    <a:gd name="connsiteY4" fmla="*/ 430212 h 1780287"/>
                    <a:gd name="connsiteX5" fmla="*/ 1324475 w 1834947"/>
                    <a:gd name="connsiteY5" fmla="*/ 1587 h 1780287"/>
                    <a:gd name="connsiteX6" fmla="*/ 343400 w 1834947"/>
                    <a:gd name="connsiteY6" fmla="*/ 420687 h 1780287"/>
                    <a:gd name="connsiteX7" fmla="*/ 500 w 1834947"/>
                    <a:gd name="connsiteY7" fmla="*/ 1287462 h 1780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834947" h="1780287">
                      <a:moveTo>
                        <a:pt x="500" y="1287462"/>
                      </a:moveTo>
                      <a:cubicBezTo>
                        <a:pt x="1000" y="1451572"/>
                        <a:pt x="235534" y="1350106"/>
                        <a:pt x="346402" y="1405350"/>
                      </a:cubicBezTo>
                      <a:cubicBezTo>
                        <a:pt x="457270" y="1460594"/>
                        <a:pt x="473199" y="1780287"/>
                        <a:pt x="665710" y="1618927"/>
                      </a:cubicBezTo>
                      <a:cubicBezTo>
                        <a:pt x="905422" y="1553840"/>
                        <a:pt x="1238695" y="627021"/>
                        <a:pt x="1529807" y="538807"/>
                      </a:cubicBezTo>
                      <a:cubicBezTo>
                        <a:pt x="1820919" y="450593"/>
                        <a:pt x="1834947" y="519749"/>
                        <a:pt x="1800725" y="430212"/>
                      </a:cubicBezTo>
                      <a:cubicBezTo>
                        <a:pt x="1766503" y="340675"/>
                        <a:pt x="1567362" y="3174"/>
                        <a:pt x="1324475" y="1587"/>
                      </a:cubicBezTo>
                      <a:cubicBezTo>
                        <a:pt x="1081588" y="0"/>
                        <a:pt x="564063" y="206375"/>
                        <a:pt x="343400" y="420687"/>
                      </a:cubicBezTo>
                      <a:cubicBezTo>
                        <a:pt x="122738" y="635000"/>
                        <a:pt x="0" y="1123352"/>
                        <a:pt x="500" y="128746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4000">
                      <a:schemeClr val="bg1">
                        <a:alpha val="19000"/>
                      </a:schemeClr>
                    </a:gs>
                    <a:gs pos="50000">
                      <a:schemeClr val="bg1">
                        <a:alpha val="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9" name="자유형 58"/>
                <p:cNvSpPr/>
                <p:nvPr/>
              </p:nvSpPr>
              <p:spPr>
                <a:xfrm rot="5839189">
                  <a:off x="4992668" y="4233137"/>
                  <a:ext cx="1574505" cy="1185188"/>
                </a:xfrm>
                <a:custGeom>
                  <a:avLst/>
                  <a:gdLst>
                    <a:gd name="connsiteX0" fmla="*/ 0 w 2171700"/>
                    <a:gd name="connsiteY0" fmla="*/ 1038225 h 1914525"/>
                    <a:gd name="connsiteX1" fmla="*/ 390525 w 2171700"/>
                    <a:gd name="connsiteY1" fmla="*/ 1571625 h 1914525"/>
                    <a:gd name="connsiteX2" fmla="*/ 819150 w 2171700"/>
                    <a:gd name="connsiteY2" fmla="*/ 1914525 h 1914525"/>
                    <a:gd name="connsiteX3" fmla="*/ 1409700 w 2171700"/>
                    <a:gd name="connsiteY3" fmla="*/ 1771650 h 1914525"/>
                    <a:gd name="connsiteX4" fmla="*/ 1876425 w 2171700"/>
                    <a:gd name="connsiteY4" fmla="*/ 1371600 h 1914525"/>
                    <a:gd name="connsiteX5" fmla="*/ 2171700 w 2171700"/>
                    <a:gd name="connsiteY5" fmla="*/ 752475 h 1914525"/>
                    <a:gd name="connsiteX6" fmla="*/ 2105025 w 2171700"/>
                    <a:gd name="connsiteY6" fmla="*/ 0 h 1914525"/>
                    <a:gd name="connsiteX7" fmla="*/ 1990725 w 2171700"/>
                    <a:gd name="connsiteY7" fmla="*/ 209550 h 1914525"/>
                    <a:gd name="connsiteX8" fmla="*/ 1733550 w 2171700"/>
                    <a:gd name="connsiteY8" fmla="*/ 514350 h 1914525"/>
                    <a:gd name="connsiteX9" fmla="*/ 1428750 w 2171700"/>
                    <a:gd name="connsiteY9" fmla="*/ 533400 h 1914525"/>
                    <a:gd name="connsiteX10" fmla="*/ 790575 w 2171700"/>
                    <a:gd name="connsiteY10" fmla="*/ 942975 h 1914525"/>
                    <a:gd name="connsiteX11" fmla="*/ 209550 w 2171700"/>
                    <a:gd name="connsiteY11" fmla="*/ 1047750 h 1914525"/>
                    <a:gd name="connsiteX12" fmla="*/ 0 w 2171700"/>
                    <a:gd name="connsiteY12" fmla="*/ 1038225 h 1914525"/>
                    <a:gd name="connsiteX0" fmla="*/ 30162 w 2201862"/>
                    <a:gd name="connsiteY0" fmla="*/ 1038225 h 1914525"/>
                    <a:gd name="connsiteX1" fmla="*/ 420687 w 2201862"/>
                    <a:gd name="connsiteY1" fmla="*/ 1571625 h 1914525"/>
                    <a:gd name="connsiteX2" fmla="*/ 849312 w 2201862"/>
                    <a:gd name="connsiteY2" fmla="*/ 1914525 h 1914525"/>
                    <a:gd name="connsiteX3" fmla="*/ 1439862 w 2201862"/>
                    <a:gd name="connsiteY3" fmla="*/ 1771650 h 1914525"/>
                    <a:gd name="connsiteX4" fmla="*/ 1906587 w 2201862"/>
                    <a:gd name="connsiteY4" fmla="*/ 1371600 h 1914525"/>
                    <a:gd name="connsiteX5" fmla="*/ 2201862 w 2201862"/>
                    <a:gd name="connsiteY5" fmla="*/ 752475 h 1914525"/>
                    <a:gd name="connsiteX6" fmla="*/ 2135187 w 2201862"/>
                    <a:gd name="connsiteY6" fmla="*/ 0 h 1914525"/>
                    <a:gd name="connsiteX7" fmla="*/ 2020887 w 2201862"/>
                    <a:gd name="connsiteY7" fmla="*/ 209550 h 1914525"/>
                    <a:gd name="connsiteX8" fmla="*/ 1763712 w 2201862"/>
                    <a:gd name="connsiteY8" fmla="*/ 514350 h 1914525"/>
                    <a:gd name="connsiteX9" fmla="*/ 1458912 w 2201862"/>
                    <a:gd name="connsiteY9" fmla="*/ 533400 h 1914525"/>
                    <a:gd name="connsiteX10" fmla="*/ 820737 w 2201862"/>
                    <a:gd name="connsiteY10" fmla="*/ 942975 h 1914525"/>
                    <a:gd name="connsiteX11" fmla="*/ 239712 w 2201862"/>
                    <a:gd name="connsiteY11" fmla="*/ 1047750 h 1914525"/>
                    <a:gd name="connsiteX12" fmla="*/ 30162 w 2201862"/>
                    <a:gd name="connsiteY12" fmla="*/ 1038225 h 1914525"/>
                    <a:gd name="connsiteX0" fmla="*/ 30162 w 2201862"/>
                    <a:gd name="connsiteY0" fmla="*/ 1038225 h 1914525"/>
                    <a:gd name="connsiteX1" fmla="*/ 420687 w 2201862"/>
                    <a:gd name="connsiteY1" fmla="*/ 1571625 h 1914525"/>
                    <a:gd name="connsiteX2" fmla="*/ 849312 w 2201862"/>
                    <a:gd name="connsiteY2" fmla="*/ 1914525 h 1914525"/>
                    <a:gd name="connsiteX3" fmla="*/ 1439862 w 2201862"/>
                    <a:gd name="connsiteY3" fmla="*/ 1771650 h 1914525"/>
                    <a:gd name="connsiteX4" fmla="*/ 1906587 w 2201862"/>
                    <a:gd name="connsiteY4" fmla="*/ 1371600 h 1914525"/>
                    <a:gd name="connsiteX5" fmla="*/ 2201862 w 2201862"/>
                    <a:gd name="connsiteY5" fmla="*/ 752475 h 1914525"/>
                    <a:gd name="connsiteX6" fmla="*/ 2135187 w 2201862"/>
                    <a:gd name="connsiteY6" fmla="*/ 0 h 1914525"/>
                    <a:gd name="connsiteX7" fmla="*/ 2020887 w 2201862"/>
                    <a:gd name="connsiteY7" fmla="*/ 209550 h 1914525"/>
                    <a:gd name="connsiteX8" fmla="*/ 1763712 w 2201862"/>
                    <a:gd name="connsiteY8" fmla="*/ 514350 h 1914525"/>
                    <a:gd name="connsiteX9" fmla="*/ 1458912 w 2201862"/>
                    <a:gd name="connsiteY9" fmla="*/ 533400 h 1914525"/>
                    <a:gd name="connsiteX10" fmla="*/ 820737 w 2201862"/>
                    <a:gd name="connsiteY10" fmla="*/ 942975 h 1914525"/>
                    <a:gd name="connsiteX11" fmla="*/ 239712 w 2201862"/>
                    <a:gd name="connsiteY11" fmla="*/ 1047750 h 1914525"/>
                    <a:gd name="connsiteX12" fmla="*/ 30162 w 2201862"/>
                    <a:gd name="connsiteY12" fmla="*/ 1038225 h 1914525"/>
                    <a:gd name="connsiteX0" fmla="*/ 30162 w 2201862"/>
                    <a:gd name="connsiteY0" fmla="*/ 1038225 h 1914525"/>
                    <a:gd name="connsiteX1" fmla="*/ 420687 w 2201862"/>
                    <a:gd name="connsiteY1" fmla="*/ 1571625 h 1914525"/>
                    <a:gd name="connsiteX2" fmla="*/ 849312 w 2201862"/>
                    <a:gd name="connsiteY2" fmla="*/ 1914525 h 1914525"/>
                    <a:gd name="connsiteX3" fmla="*/ 1439862 w 2201862"/>
                    <a:gd name="connsiteY3" fmla="*/ 1771650 h 1914525"/>
                    <a:gd name="connsiteX4" fmla="*/ 1906587 w 2201862"/>
                    <a:gd name="connsiteY4" fmla="*/ 1371600 h 1914525"/>
                    <a:gd name="connsiteX5" fmla="*/ 2201862 w 2201862"/>
                    <a:gd name="connsiteY5" fmla="*/ 752475 h 1914525"/>
                    <a:gd name="connsiteX6" fmla="*/ 2135187 w 2201862"/>
                    <a:gd name="connsiteY6" fmla="*/ 0 h 1914525"/>
                    <a:gd name="connsiteX7" fmla="*/ 2020887 w 2201862"/>
                    <a:gd name="connsiteY7" fmla="*/ 209550 h 1914525"/>
                    <a:gd name="connsiteX8" fmla="*/ 1763712 w 2201862"/>
                    <a:gd name="connsiteY8" fmla="*/ 514350 h 1914525"/>
                    <a:gd name="connsiteX9" fmla="*/ 1458912 w 2201862"/>
                    <a:gd name="connsiteY9" fmla="*/ 533400 h 1914525"/>
                    <a:gd name="connsiteX10" fmla="*/ 820737 w 2201862"/>
                    <a:gd name="connsiteY10" fmla="*/ 942975 h 1914525"/>
                    <a:gd name="connsiteX11" fmla="*/ 239712 w 2201862"/>
                    <a:gd name="connsiteY11" fmla="*/ 1047750 h 1914525"/>
                    <a:gd name="connsiteX12" fmla="*/ 30162 w 2201862"/>
                    <a:gd name="connsiteY12" fmla="*/ 1038225 h 1914525"/>
                    <a:gd name="connsiteX0" fmla="*/ 30162 w 2201862"/>
                    <a:gd name="connsiteY0" fmla="*/ 1038225 h 1914525"/>
                    <a:gd name="connsiteX1" fmla="*/ 420687 w 2201862"/>
                    <a:gd name="connsiteY1" fmla="*/ 1571625 h 1914525"/>
                    <a:gd name="connsiteX2" fmla="*/ 849312 w 2201862"/>
                    <a:gd name="connsiteY2" fmla="*/ 1914525 h 1914525"/>
                    <a:gd name="connsiteX3" fmla="*/ 1439862 w 2201862"/>
                    <a:gd name="connsiteY3" fmla="*/ 1771650 h 1914525"/>
                    <a:gd name="connsiteX4" fmla="*/ 1906587 w 2201862"/>
                    <a:gd name="connsiteY4" fmla="*/ 1371600 h 1914525"/>
                    <a:gd name="connsiteX5" fmla="*/ 2201862 w 2201862"/>
                    <a:gd name="connsiteY5" fmla="*/ 752475 h 1914525"/>
                    <a:gd name="connsiteX6" fmla="*/ 2135187 w 2201862"/>
                    <a:gd name="connsiteY6" fmla="*/ 0 h 1914525"/>
                    <a:gd name="connsiteX7" fmla="*/ 2020887 w 2201862"/>
                    <a:gd name="connsiteY7" fmla="*/ 209550 h 1914525"/>
                    <a:gd name="connsiteX8" fmla="*/ 1763712 w 2201862"/>
                    <a:gd name="connsiteY8" fmla="*/ 514350 h 1914525"/>
                    <a:gd name="connsiteX9" fmla="*/ 1458912 w 2201862"/>
                    <a:gd name="connsiteY9" fmla="*/ 533400 h 1914525"/>
                    <a:gd name="connsiteX10" fmla="*/ 820737 w 2201862"/>
                    <a:gd name="connsiteY10" fmla="*/ 942975 h 1914525"/>
                    <a:gd name="connsiteX11" fmla="*/ 239712 w 2201862"/>
                    <a:gd name="connsiteY11" fmla="*/ 1047750 h 1914525"/>
                    <a:gd name="connsiteX12" fmla="*/ 30162 w 2201862"/>
                    <a:gd name="connsiteY12" fmla="*/ 1038225 h 1914525"/>
                    <a:gd name="connsiteX0" fmla="*/ 30162 w 2201862"/>
                    <a:gd name="connsiteY0" fmla="*/ 1128712 h 2005012"/>
                    <a:gd name="connsiteX1" fmla="*/ 420687 w 2201862"/>
                    <a:gd name="connsiteY1" fmla="*/ 1662112 h 2005012"/>
                    <a:gd name="connsiteX2" fmla="*/ 849312 w 2201862"/>
                    <a:gd name="connsiteY2" fmla="*/ 2005012 h 2005012"/>
                    <a:gd name="connsiteX3" fmla="*/ 1439862 w 2201862"/>
                    <a:gd name="connsiteY3" fmla="*/ 1862137 h 2005012"/>
                    <a:gd name="connsiteX4" fmla="*/ 1906587 w 2201862"/>
                    <a:gd name="connsiteY4" fmla="*/ 1462087 h 2005012"/>
                    <a:gd name="connsiteX5" fmla="*/ 2201862 w 2201862"/>
                    <a:gd name="connsiteY5" fmla="*/ 842962 h 2005012"/>
                    <a:gd name="connsiteX6" fmla="*/ 2135187 w 2201862"/>
                    <a:gd name="connsiteY6" fmla="*/ 90487 h 2005012"/>
                    <a:gd name="connsiteX7" fmla="*/ 2020887 w 2201862"/>
                    <a:gd name="connsiteY7" fmla="*/ 300037 h 2005012"/>
                    <a:gd name="connsiteX8" fmla="*/ 1763712 w 2201862"/>
                    <a:gd name="connsiteY8" fmla="*/ 604837 h 2005012"/>
                    <a:gd name="connsiteX9" fmla="*/ 1458912 w 2201862"/>
                    <a:gd name="connsiteY9" fmla="*/ 623887 h 2005012"/>
                    <a:gd name="connsiteX10" fmla="*/ 820737 w 2201862"/>
                    <a:gd name="connsiteY10" fmla="*/ 1033462 h 2005012"/>
                    <a:gd name="connsiteX11" fmla="*/ 239712 w 2201862"/>
                    <a:gd name="connsiteY11" fmla="*/ 1138237 h 2005012"/>
                    <a:gd name="connsiteX12" fmla="*/ 30162 w 2201862"/>
                    <a:gd name="connsiteY12" fmla="*/ 1128712 h 2005012"/>
                    <a:gd name="connsiteX0" fmla="*/ 30162 w 2239962"/>
                    <a:gd name="connsiteY0" fmla="*/ 1128712 h 2005012"/>
                    <a:gd name="connsiteX1" fmla="*/ 420687 w 2239962"/>
                    <a:gd name="connsiteY1" fmla="*/ 1662112 h 2005012"/>
                    <a:gd name="connsiteX2" fmla="*/ 849312 w 2239962"/>
                    <a:gd name="connsiteY2" fmla="*/ 2005012 h 2005012"/>
                    <a:gd name="connsiteX3" fmla="*/ 1439862 w 2239962"/>
                    <a:gd name="connsiteY3" fmla="*/ 1862137 h 2005012"/>
                    <a:gd name="connsiteX4" fmla="*/ 1906587 w 2239962"/>
                    <a:gd name="connsiteY4" fmla="*/ 1462087 h 2005012"/>
                    <a:gd name="connsiteX5" fmla="*/ 2201862 w 2239962"/>
                    <a:gd name="connsiteY5" fmla="*/ 842962 h 2005012"/>
                    <a:gd name="connsiteX6" fmla="*/ 2135187 w 2239962"/>
                    <a:gd name="connsiteY6" fmla="*/ 90487 h 2005012"/>
                    <a:gd name="connsiteX7" fmla="*/ 2020887 w 2239962"/>
                    <a:gd name="connsiteY7" fmla="*/ 300037 h 2005012"/>
                    <a:gd name="connsiteX8" fmla="*/ 1763712 w 2239962"/>
                    <a:gd name="connsiteY8" fmla="*/ 604837 h 2005012"/>
                    <a:gd name="connsiteX9" fmla="*/ 1458912 w 2239962"/>
                    <a:gd name="connsiteY9" fmla="*/ 623887 h 2005012"/>
                    <a:gd name="connsiteX10" fmla="*/ 820737 w 2239962"/>
                    <a:gd name="connsiteY10" fmla="*/ 1033462 h 2005012"/>
                    <a:gd name="connsiteX11" fmla="*/ 239712 w 2239962"/>
                    <a:gd name="connsiteY11" fmla="*/ 1138237 h 2005012"/>
                    <a:gd name="connsiteX12" fmla="*/ 30162 w 2239962"/>
                    <a:gd name="connsiteY12" fmla="*/ 1128712 h 2005012"/>
                    <a:gd name="connsiteX0" fmla="*/ 30162 w 2239962"/>
                    <a:gd name="connsiteY0" fmla="*/ 1128712 h 2005012"/>
                    <a:gd name="connsiteX1" fmla="*/ 420687 w 2239962"/>
                    <a:gd name="connsiteY1" fmla="*/ 1662112 h 2005012"/>
                    <a:gd name="connsiteX2" fmla="*/ 849312 w 2239962"/>
                    <a:gd name="connsiteY2" fmla="*/ 2005012 h 2005012"/>
                    <a:gd name="connsiteX3" fmla="*/ 1439862 w 2239962"/>
                    <a:gd name="connsiteY3" fmla="*/ 1862137 h 2005012"/>
                    <a:gd name="connsiteX4" fmla="*/ 1906587 w 2239962"/>
                    <a:gd name="connsiteY4" fmla="*/ 1462087 h 2005012"/>
                    <a:gd name="connsiteX5" fmla="*/ 2201862 w 2239962"/>
                    <a:gd name="connsiteY5" fmla="*/ 842962 h 2005012"/>
                    <a:gd name="connsiteX6" fmla="*/ 2135187 w 2239962"/>
                    <a:gd name="connsiteY6" fmla="*/ 90487 h 2005012"/>
                    <a:gd name="connsiteX7" fmla="*/ 2020887 w 2239962"/>
                    <a:gd name="connsiteY7" fmla="*/ 300037 h 2005012"/>
                    <a:gd name="connsiteX8" fmla="*/ 1763712 w 2239962"/>
                    <a:gd name="connsiteY8" fmla="*/ 604837 h 2005012"/>
                    <a:gd name="connsiteX9" fmla="*/ 1458912 w 2239962"/>
                    <a:gd name="connsiteY9" fmla="*/ 623887 h 2005012"/>
                    <a:gd name="connsiteX10" fmla="*/ 820737 w 2239962"/>
                    <a:gd name="connsiteY10" fmla="*/ 1033462 h 2005012"/>
                    <a:gd name="connsiteX11" fmla="*/ 239712 w 2239962"/>
                    <a:gd name="connsiteY11" fmla="*/ 1138237 h 2005012"/>
                    <a:gd name="connsiteX12" fmla="*/ 30162 w 2239962"/>
                    <a:gd name="connsiteY12" fmla="*/ 1128712 h 2005012"/>
                    <a:gd name="connsiteX0" fmla="*/ 30162 w 2239962"/>
                    <a:gd name="connsiteY0" fmla="*/ 1128712 h 2038350"/>
                    <a:gd name="connsiteX1" fmla="*/ 420687 w 2239962"/>
                    <a:gd name="connsiteY1" fmla="*/ 1662112 h 2038350"/>
                    <a:gd name="connsiteX2" fmla="*/ 849312 w 2239962"/>
                    <a:gd name="connsiteY2" fmla="*/ 2005012 h 2038350"/>
                    <a:gd name="connsiteX3" fmla="*/ 1439862 w 2239962"/>
                    <a:gd name="connsiteY3" fmla="*/ 1862137 h 2038350"/>
                    <a:gd name="connsiteX4" fmla="*/ 1906587 w 2239962"/>
                    <a:gd name="connsiteY4" fmla="*/ 1462087 h 2038350"/>
                    <a:gd name="connsiteX5" fmla="*/ 2201862 w 2239962"/>
                    <a:gd name="connsiteY5" fmla="*/ 842962 h 2038350"/>
                    <a:gd name="connsiteX6" fmla="*/ 2135187 w 2239962"/>
                    <a:gd name="connsiteY6" fmla="*/ 90487 h 2038350"/>
                    <a:gd name="connsiteX7" fmla="*/ 2020887 w 2239962"/>
                    <a:gd name="connsiteY7" fmla="*/ 300037 h 2038350"/>
                    <a:gd name="connsiteX8" fmla="*/ 1763712 w 2239962"/>
                    <a:gd name="connsiteY8" fmla="*/ 604837 h 2038350"/>
                    <a:gd name="connsiteX9" fmla="*/ 1458912 w 2239962"/>
                    <a:gd name="connsiteY9" fmla="*/ 623887 h 2038350"/>
                    <a:gd name="connsiteX10" fmla="*/ 820737 w 2239962"/>
                    <a:gd name="connsiteY10" fmla="*/ 1033462 h 2038350"/>
                    <a:gd name="connsiteX11" fmla="*/ 239712 w 2239962"/>
                    <a:gd name="connsiteY11" fmla="*/ 1138237 h 2038350"/>
                    <a:gd name="connsiteX12" fmla="*/ 30162 w 2239962"/>
                    <a:gd name="connsiteY12" fmla="*/ 1128712 h 2038350"/>
                    <a:gd name="connsiteX0" fmla="*/ 30162 w 2239962"/>
                    <a:gd name="connsiteY0" fmla="*/ 1128712 h 2038350"/>
                    <a:gd name="connsiteX1" fmla="*/ 420687 w 2239962"/>
                    <a:gd name="connsiteY1" fmla="*/ 1662112 h 2038350"/>
                    <a:gd name="connsiteX2" fmla="*/ 849312 w 2239962"/>
                    <a:gd name="connsiteY2" fmla="*/ 2005012 h 2038350"/>
                    <a:gd name="connsiteX3" fmla="*/ 1439862 w 2239962"/>
                    <a:gd name="connsiteY3" fmla="*/ 1862137 h 2038350"/>
                    <a:gd name="connsiteX4" fmla="*/ 1906587 w 2239962"/>
                    <a:gd name="connsiteY4" fmla="*/ 1462087 h 2038350"/>
                    <a:gd name="connsiteX5" fmla="*/ 2201862 w 2239962"/>
                    <a:gd name="connsiteY5" fmla="*/ 842962 h 2038350"/>
                    <a:gd name="connsiteX6" fmla="*/ 2135187 w 2239962"/>
                    <a:gd name="connsiteY6" fmla="*/ 90487 h 2038350"/>
                    <a:gd name="connsiteX7" fmla="*/ 2020887 w 2239962"/>
                    <a:gd name="connsiteY7" fmla="*/ 300037 h 2038350"/>
                    <a:gd name="connsiteX8" fmla="*/ 1763712 w 2239962"/>
                    <a:gd name="connsiteY8" fmla="*/ 604837 h 2038350"/>
                    <a:gd name="connsiteX9" fmla="*/ 1458912 w 2239962"/>
                    <a:gd name="connsiteY9" fmla="*/ 623887 h 2038350"/>
                    <a:gd name="connsiteX10" fmla="*/ 820737 w 2239962"/>
                    <a:gd name="connsiteY10" fmla="*/ 1033462 h 2038350"/>
                    <a:gd name="connsiteX11" fmla="*/ 239712 w 2239962"/>
                    <a:gd name="connsiteY11" fmla="*/ 1138237 h 2038350"/>
                    <a:gd name="connsiteX12" fmla="*/ 30162 w 2239962"/>
                    <a:gd name="connsiteY12" fmla="*/ 1128712 h 2038350"/>
                    <a:gd name="connsiteX0" fmla="*/ 30162 w 2239962"/>
                    <a:gd name="connsiteY0" fmla="*/ 1128712 h 2038350"/>
                    <a:gd name="connsiteX1" fmla="*/ 420687 w 2239962"/>
                    <a:gd name="connsiteY1" fmla="*/ 1662112 h 2038350"/>
                    <a:gd name="connsiteX2" fmla="*/ 849312 w 2239962"/>
                    <a:gd name="connsiteY2" fmla="*/ 2005012 h 2038350"/>
                    <a:gd name="connsiteX3" fmla="*/ 1439862 w 2239962"/>
                    <a:gd name="connsiteY3" fmla="*/ 1862137 h 2038350"/>
                    <a:gd name="connsiteX4" fmla="*/ 1906587 w 2239962"/>
                    <a:gd name="connsiteY4" fmla="*/ 1462087 h 2038350"/>
                    <a:gd name="connsiteX5" fmla="*/ 2201862 w 2239962"/>
                    <a:gd name="connsiteY5" fmla="*/ 842962 h 2038350"/>
                    <a:gd name="connsiteX6" fmla="*/ 2135187 w 2239962"/>
                    <a:gd name="connsiteY6" fmla="*/ 90487 h 2038350"/>
                    <a:gd name="connsiteX7" fmla="*/ 2020887 w 2239962"/>
                    <a:gd name="connsiteY7" fmla="*/ 300037 h 2038350"/>
                    <a:gd name="connsiteX8" fmla="*/ 1763712 w 2239962"/>
                    <a:gd name="connsiteY8" fmla="*/ 604837 h 2038350"/>
                    <a:gd name="connsiteX9" fmla="*/ 1458912 w 2239962"/>
                    <a:gd name="connsiteY9" fmla="*/ 623887 h 2038350"/>
                    <a:gd name="connsiteX10" fmla="*/ 820737 w 2239962"/>
                    <a:gd name="connsiteY10" fmla="*/ 1033462 h 2038350"/>
                    <a:gd name="connsiteX11" fmla="*/ 239712 w 2239962"/>
                    <a:gd name="connsiteY11" fmla="*/ 1138237 h 2038350"/>
                    <a:gd name="connsiteX12" fmla="*/ 30162 w 2239962"/>
                    <a:gd name="connsiteY12" fmla="*/ 1128712 h 2038350"/>
                    <a:gd name="connsiteX0" fmla="*/ 30162 w 2239962"/>
                    <a:gd name="connsiteY0" fmla="*/ 1128712 h 2038350"/>
                    <a:gd name="connsiteX1" fmla="*/ 420687 w 2239962"/>
                    <a:gd name="connsiteY1" fmla="*/ 1662112 h 2038350"/>
                    <a:gd name="connsiteX2" fmla="*/ 849312 w 2239962"/>
                    <a:gd name="connsiteY2" fmla="*/ 2005012 h 2038350"/>
                    <a:gd name="connsiteX3" fmla="*/ 1439862 w 2239962"/>
                    <a:gd name="connsiteY3" fmla="*/ 1862137 h 2038350"/>
                    <a:gd name="connsiteX4" fmla="*/ 1906587 w 2239962"/>
                    <a:gd name="connsiteY4" fmla="*/ 1462087 h 2038350"/>
                    <a:gd name="connsiteX5" fmla="*/ 2201862 w 2239962"/>
                    <a:gd name="connsiteY5" fmla="*/ 842962 h 2038350"/>
                    <a:gd name="connsiteX6" fmla="*/ 2135187 w 2239962"/>
                    <a:gd name="connsiteY6" fmla="*/ 90487 h 2038350"/>
                    <a:gd name="connsiteX7" fmla="*/ 2020887 w 2239962"/>
                    <a:gd name="connsiteY7" fmla="*/ 300037 h 2038350"/>
                    <a:gd name="connsiteX8" fmla="*/ 1763712 w 2239962"/>
                    <a:gd name="connsiteY8" fmla="*/ 604837 h 2038350"/>
                    <a:gd name="connsiteX9" fmla="*/ 1458912 w 2239962"/>
                    <a:gd name="connsiteY9" fmla="*/ 623887 h 2038350"/>
                    <a:gd name="connsiteX10" fmla="*/ 820737 w 2239962"/>
                    <a:gd name="connsiteY10" fmla="*/ 1033462 h 2038350"/>
                    <a:gd name="connsiteX11" fmla="*/ 239712 w 2239962"/>
                    <a:gd name="connsiteY11" fmla="*/ 1138237 h 2038350"/>
                    <a:gd name="connsiteX12" fmla="*/ 30162 w 2239962"/>
                    <a:gd name="connsiteY12" fmla="*/ 1128712 h 2038350"/>
                    <a:gd name="connsiteX0" fmla="*/ 30162 w 2239962"/>
                    <a:gd name="connsiteY0" fmla="*/ 1128712 h 2038350"/>
                    <a:gd name="connsiteX1" fmla="*/ 420687 w 2239962"/>
                    <a:gd name="connsiteY1" fmla="*/ 1662112 h 2038350"/>
                    <a:gd name="connsiteX2" fmla="*/ 849312 w 2239962"/>
                    <a:gd name="connsiteY2" fmla="*/ 2005012 h 2038350"/>
                    <a:gd name="connsiteX3" fmla="*/ 1439862 w 2239962"/>
                    <a:gd name="connsiteY3" fmla="*/ 1862137 h 2038350"/>
                    <a:gd name="connsiteX4" fmla="*/ 1906587 w 2239962"/>
                    <a:gd name="connsiteY4" fmla="*/ 1462087 h 2038350"/>
                    <a:gd name="connsiteX5" fmla="*/ 2201862 w 2239962"/>
                    <a:gd name="connsiteY5" fmla="*/ 842962 h 2038350"/>
                    <a:gd name="connsiteX6" fmla="*/ 2135187 w 2239962"/>
                    <a:gd name="connsiteY6" fmla="*/ 90487 h 2038350"/>
                    <a:gd name="connsiteX7" fmla="*/ 2020887 w 2239962"/>
                    <a:gd name="connsiteY7" fmla="*/ 300037 h 2038350"/>
                    <a:gd name="connsiteX8" fmla="*/ 1763712 w 2239962"/>
                    <a:gd name="connsiteY8" fmla="*/ 604837 h 2038350"/>
                    <a:gd name="connsiteX9" fmla="*/ 1458912 w 2239962"/>
                    <a:gd name="connsiteY9" fmla="*/ 623887 h 2038350"/>
                    <a:gd name="connsiteX10" fmla="*/ 820737 w 2239962"/>
                    <a:gd name="connsiteY10" fmla="*/ 1033462 h 2038350"/>
                    <a:gd name="connsiteX11" fmla="*/ 239712 w 2239962"/>
                    <a:gd name="connsiteY11" fmla="*/ 1138237 h 2038350"/>
                    <a:gd name="connsiteX12" fmla="*/ 30162 w 2239962"/>
                    <a:gd name="connsiteY12" fmla="*/ 1128712 h 2038350"/>
                    <a:gd name="connsiteX0" fmla="*/ 30162 w 2239962"/>
                    <a:gd name="connsiteY0" fmla="*/ 1128712 h 2038350"/>
                    <a:gd name="connsiteX1" fmla="*/ 420687 w 2239962"/>
                    <a:gd name="connsiteY1" fmla="*/ 1662112 h 2038350"/>
                    <a:gd name="connsiteX2" fmla="*/ 849312 w 2239962"/>
                    <a:gd name="connsiteY2" fmla="*/ 2005012 h 2038350"/>
                    <a:gd name="connsiteX3" fmla="*/ 1439862 w 2239962"/>
                    <a:gd name="connsiteY3" fmla="*/ 1862137 h 2038350"/>
                    <a:gd name="connsiteX4" fmla="*/ 1906587 w 2239962"/>
                    <a:gd name="connsiteY4" fmla="*/ 1462087 h 2038350"/>
                    <a:gd name="connsiteX5" fmla="*/ 2201862 w 2239962"/>
                    <a:gd name="connsiteY5" fmla="*/ 842962 h 2038350"/>
                    <a:gd name="connsiteX6" fmla="*/ 2135187 w 2239962"/>
                    <a:gd name="connsiteY6" fmla="*/ 90487 h 2038350"/>
                    <a:gd name="connsiteX7" fmla="*/ 2020887 w 2239962"/>
                    <a:gd name="connsiteY7" fmla="*/ 300037 h 2038350"/>
                    <a:gd name="connsiteX8" fmla="*/ 1763712 w 2239962"/>
                    <a:gd name="connsiteY8" fmla="*/ 604837 h 2038350"/>
                    <a:gd name="connsiteX9" fmla="*/ 820737 w 2239962"/>
                    <a:gd name="connsiteY9" fmla="*/ 1033462 h 2038350"/>
                    <a:gd name="connsiteX10" fmla="*/ 239712 w 2239962"/>
                    <a:gd name="connsiteY10" fmla="*/ 1138237 h 2038350"/>
                    <a:gd name="connsiteX11" fmla="*/ 30162 w 2239962"/>
                    <a:gd name="connsiteY11" fmla="*/ 1128712 h 2038350"/>
                    <a:gd name="connsiteX0" fmla="*/ 30162 w 2239962"/>
                    <a:gd name="connsiteY0" fmla="*/ 1128712 h 2038350"/>
                    <a:gd name="connsiteX1" fmla="*/ 420687 w 2239962"/>
                    <a:gd name="connsiteY1" fmla="*/ 1662112 h 2038350"/>
                    <a:gd name="connsiteX2" fmla="*/ 849312 w 2239962"/>
                    <a:gd name="connsiteY2" fmla="*/ 2005012 h 2038350"/>
                    <a:gd name="connsiteX3" fmla="*/ 1439862 w 2239962"/>
                    <a:gd name="connsiteY3" fmla="*/ 1862137 h 2038350"/>
                    <a:gd name="connsiteX4" fmla="*/ 1906587 w 2239962"/>
                    <a:gd name="connsiteY4" fmla="*/ 1462087 h 2038350"/>
                    <a:gd name="connsiteX5" fmla="*/ 2201862 w 2239962"/>
                    <a:gd name="connsiteY5" fmla="*/ 842962 h 2038350"/>
                    <a:gd name="connsiteX6" fmla="*/ 2135187 w 2239962"/>
                    <a:gd name="connsiteY6" fmla="*/ 90487 h 2038350"/>
                    <a:gd name="connsiteX7" fmla="*/ 2020887 w 2239962"/>
                    <a:gd name="connsiteY7" fmla="*/ 300037 h 2038350"/>
                    <a:gd name="connsiteX8" fmla="*/ 1763712 w 2239962"/>
                    <a:gd name="connsiteY8" fmla="*/ 604837 h 2038350"/>
                    <a:gd name="connsiteX9" fmla="*/ 820737 w 2239962"/>
                    <a:gd name="connsiteY9" fmla="*/ 1033462 h 2038350"/>
                    <a:gd name="connsiteX10" fmla="*/ 239712 w 2239962"/>
                    <a:gd name="connsiteY10" fmla="*/ 1138237 h 2038350"/>
                    <a:gd name="connsiteX11" fmla="*/ 30162 w 2239962"/>
                    <a:gd name="connsiteY11" fmla="*/ 1128712 h 2038350"/>
                    <a:gd name="connsiteX0" fmla="*/ 30162 w 2220912"/>
                    <a:gd name="connsiteY0" fmla="*/ 868362 h 1778000"/>
                    <a:gd name="connsiteX1" fmla="*/ 420687 w 2220912"/>
                    <a:gd name="connsiteY1" fmla="*/ 1401762 h 1778000"/>
                    <a:gd name="connsiteX2" fmla="*/ 849312 w 2220912"/>
                    <a:gd name="connsiteY2" fmla="*/ 1744662 h 1778000"/>
                    <a:gd name="connsiteX3" fmla="*/ 1439862 w 2220912"/>
                    <a:gd name="connsiteY3" fmla="*/ 1601787 h 1778000"/>
                    <a:gd name="connsiteX4" fmla="*/ 1906587 w 2220912"/>
                    <a:gd name="connsiteY4" fmla="*/ 1201737 h 1778000"/>
                    <a:gd name="connsiteX5" fmla="*/ 2201862 w 2220912"/>
                    <a:gd name="connsiteY5" fmla="*/ 582612 h 1778000"/>
                    <a:gd name="connsiteX6" fmla="*/ 2020887 w 2220912"/>
                    <a:gd name="connsiteY6" fmla="*/ 39687 h 1778000"/>
                    <a:gd name="connsiteX7" fmla="*/ 1763712 w 2220912"/>
                    <a:gd name="connsiteY7" fmla="*/ 344487 h 1778000"/>
                    <a:gd name="connsiteX8" fmla="*/ 820737 w 2220912"/>
                    <a:gd name="connsiteY8" fmla="*/ 773112 h 1778000"/>
                    <a:gd name="connsiteX9" fmla="*/ 239712 w 2220912"/>
                    <a:gd name="connsiteY9" fmla="*/ 877887 h 1778000"/>
                    <a:gd name="connsiteX10" fmla="*/ 30162 w 2220912"/>
                    <a:gd name="connsiteY10" fmla="*/ 868362 h 1778000"/>
                    <a:gd name="connsiteX0" fmla="*/ 30162 w 2220912"/>
                    <a:gd name="connsiteY0" fmla="*/ 868362 h 1778000"/>
                    <a:gd name="connsiteX1" fmla="*/ 420687 w 2220912"/>
                    <a:gd name="connsiteY1" fmla="*/ 1401762 h 1778000"/>
                    <a:gd name="connsiteX2" fmla="*/ 849312 w 2220912"/>
                    <a:gd name="connsiteY2" fmla="*/ 1744662 h 1778000"/>
                    <a:gd name="connsiteX3" fmla="*/ 1439862 w 2220912"/>
                    <a:gd name="connsiteY3" fmla="*/ 1601787 h 1778000"/>
                    <a:gd name="connsiteX4" fmla="*/ 1906587 w 2220912"/>
                    <a:gd name="connsiteY4" fmla="*/ 1201737 h 1778000"/>
                    <a:gd name="connsiteX5" fmla="*/ 2201862 w 2220912"/>
                    <a:gd name="connsiteY5" fmla="*/ 582612 h 1778000"/>
                    <a:gd name="connsiteX6" fmla="*/ 2020887 w 2220912"/>
                    <a:gd name="connsiteY6" fmla="*/ 39687 h 1778000"/>
                    <a:gd name="connsiteX7" fmla="*/ 1763712 w 2220912"/>
                    <a:gd name="connsiteY7" fmla="*/ 344487 h 1778000"/>
                    <a:gd name="connsiteX8" fmla="*/ 820737 w 2220912"/>
                    <a:gd name="connsiteY8" fmla="*/ 773112 h 1778000"/>
                    <a:gd name="connsiteX9" fmla="*/ 239712 w 2220912"/>
                    <a:gd name="connsiteY9" fmla="*/ 877887 h 1778000"/>
                    <a:gd name="connsiteX10" fmla="*/ 30162 w 2220912"/>
                    <a:gd name="connsiteY10" fmla="*/ 868362 h 1778000"/>
                    <a:gd name="connsiteX0" fmla="*/ 30162 w 2312374"/>
                    <a:gd name="connsiteY0" fmla="*/ 869819 h 1779457"/>
                    <a:gd name="connsiteX1" fmla="*/ 420687 w 2312374"/>
                    <a:gd name="connsiteY1" fmla="*/ 1403219 h 1779457"/>
                    <a:gd name="connsiteX2" fmla="*/ 849312 w 2312374"/>
                    <a:gd name="connsiteY2" fmla="*/ 1746119 h 1779457"/>
                    <a:gd name="connsiteX3" fmla="*/ 1439862 w 2312374"/>
                    <a:gd name="connsiteY3" fmla="*/ 1603244 h 1779457"/>
                    <a:gd name="connsiteX4" fmla="*/ 1906587 w 2312374"/>
                    <a:gd name="connsiteY4" fmla="*/ 1203194 h 1779457"/>
                    <a:gd name="connsiteX5" fmla="*/ 2201862 w 2312374"/>
                    <a:gd name="connsiteY5" fmla="*/ 584069 h 1779457"/>
                    <a:gd name="connsiteX6" fmla="*/ 2239349 w 2312374"/>
                    <a:gd name="connsiteY6" fmla="*/ 39687 h 1779457"/>
                    <a:gd name="connsiteX7" fmla="*/ 1763712 w 2312374"/>
                    <a:gd name="connsiteY7" fmla="*/ 345944 h 1779457"/>
                    <a:gd name="connsiteX8" fmla="*/ 820737 w 2312374"/>
                    <a:gd name="connsiteY8" fmla="*/ 774569 h 1779457"/>
                    <a:gd name="connsiteX9" fmla="*/ 239712 w 2312374"/>
                    <a:gd name="connsiteY9" fmla="*/ 879344 h 1779457"/>
                    <a:gd name="connsiteX10" fmla="*/ 30162 w 2312374"/>
                    <a:gd name="connsiteY10" fmla="*/ 869819 h 1779457"/>
                    <a:gd name="connsiteX0" fmla="*/ 30162 w 2332627"/>
                    <a:gd name="connsiteY0" fmla="*/ 846217 h 1755855"/>
                    <a:gd name="connsiteX1" fmla="*/ 420687 w 2332627"/>
                    <a:gd name="connsiteY1" fmla="*/ 1379617 h 1755855"/>
                    <a:gd name="connsiteX2" fmla="*/ 849312 w 2332627"/>
                    <a:gd name="connsiteY2" fmla="*/ 1722517 h 1755855"/>
                    <a:gd name="connsiteX3" fmla="*/ 1439862 w 2332627"/>
                    <a:gd name="connsiteY3" fmla="*/ 1579642 h 1755855"/>
                    <a:gd name="connsiteX4" fmla="*/ 1906587 w 2332627"/>
                    <a:gd name="connsiteY4" fmla="*/ 1179592 h 1755855"/>
                    <a:gd name="connsiteX5" fmla="*/ 2201862 w 2332627"/>
                    <a:gd name="connsiteY5" fmla="*/ 560467 h 1755855"/>
                    <a:gd name="connsiteX6" fmla="*/ 2239349 w 2332627"/>
                    <a:gd name="connsiteY6" fmla="*/ 16085 h 1755855"/>
                    <a:gd name="connsiteX7" fmla="*/ 1642189 w 2332627"/>
                    <a:gd name="connsiteY7" fmla="*/ 463955 h 1755855"/>
                    <a:gd name="connsiteX8" fmla="*/ 820737 w 2332627"/>
                    <a:gd name="connsiteY8" fmla="*/ 750967 h 1755855"/>
                    <a:gd name="connsiteX9" fmla="*/ 239712 w 2332627"/>
                    <a:gd name="connsiteY9" fmla="*/ 855742 h 1755855"/>
                    <a:gd name="connsiteX10" fmla="*/ 30162 w 2332627"/>
                    <a:gd name="connsiteY10" fmla="*/ 846217 h 1755855"/>
                    <a:gd name="connsiteX0" fmla="*/ 30162 w 2332628"/>
                    <a:gd name="connsiteY0" fmla="*/ 846217 h 1755855"/>
                    <a:gd name="connsiteX1" fmla="*/ 420687 w 2332628"/>
                    <a:gd name="connsiteY1" fmla="*/ 1379617 h 1755855"/>
                    <a:gd name="connsiteX2" fmla="*/ 849312 w 2332628"/>
                    <a:gd name="connsiteY2" fmla="*/ 1722517 h 1755855"/>
                    <a:gd name="connsiteX3" fmla="*/ 1439862 w 2332628"/>
                    <a:gd name="connsiteY3" fmla="*/ 1579642 h 1755855"/>
                    <a:gd name="connsiteX4" fmla="*/ 1906587 w 2332628"/>
                    <a:gd name="connsiteY4" fmla="*/ 1179592 h 1755855"/>
                    <a:gd name="connsiteX5" fmla="*/ 2201862 w 2332628"/>
                    <a:gd name="connsiteY5" fmla="*/ 560467 h 1755855"/>
                    <a:gd name="connsiteX6" fmla="*/ 2239349 w 2332628"/>
                    <a:gd name="connsiteY6" fmla="*/ 16085 h 1755855"/>
                    <a:gd name="connsiteX7" fmla="*/ 1642189 w 2332628"/>
                    <a:gd name="connsiteY7" fmla="*/ 463955 h 1755855"/>
                    <a:gd name="connsiteX8" fmla="*/ 970384 w 2332628"/>
                    <a:gd name="connsiteY8" fmla="*/ 538600 h 1755855"/>
                    <a:gd name="connsiteX9" fmla="*/ 239712 w 2332628"/>
                    <a:gd name="connsiteY9" fmla="*/ 855742 h 1755855"/>
                    <a:gd name="connsiteX10" fmla="*/ 30162 w 2332628"/>
                    <a:gd name="connsiteY10" fmla="*/ 846217 h 1755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32628" h="1755855">
                      <a:moveTo>
                        <a:pt x="30162" y="846217"/>
                      </a:moveTo>
                      <a:cubicBezTo>
                        <a:pt x="60324" y="933529"/>
                        <a:pt x="284162" y="1233567"/>
                        <a:pt x="420687" y="1379617"/>
                      </a:cubicBezTo>
                      <a:cubicBezTo>
                        <a:pt x="557212" y="1525667"/>
                        <a:pt x="679449" y="1689179"/>
                        <a:pt x="849312" y="1722517"/>
                      </a:cubicBezTo>
                      <a:cubicBezTo>
                        <a:pt x="1019175" y="1755855"/>
                        <a:pt x="1263650" y="1670129"/>
                        <a:pt x="1439862" y="1579642"/>
                      </a:cubicBezTo>
                      <a:cubicBezTo>
                        <a:pt x="1616074" y="1489155"/>
                        <a:pt x="1779587" y="1349455"/>
                        <a:pt x="1906587" y="1179592"/>
                      </a:cubicBezTo>
                      <a:cubicBezTo>
                        <a:pt x="2033587" y="1009729"/>
                        <a:pt x="2146402" y="754385"/>
                        <a:pt x="2201862" y="560467"/>
                      </a:cubicBezTo>
                      <a:cubicBezTo>
                        <a:pt x="2257322" y="366549"/>
                        <a:pt x="2332628" y="32170"/>
                        <a:pt x="2239349" y="16085"/>
                      </a:cubicBezTo>
                      <a:cubicBezTo>
                        <a:pt x="2146070" y="0"/>
                        <a:pt x="1853683" y="376869"/>
                        <a:pt x="1642189" y="463955"/>
                      </a:cubicBezTo>
                      <a:cubicBezTo>
                        <a:pt x="1430695" y="551041"/>
                        <a:pt x="1204130" y="473302"/>
                        <a:pt x="970384" y="538600"/>
                      </a:cubicBezTo>
                      <a:cubicBezTo>
                        <a:pt x="736638" y="603898"/>
                        <a:pt x="396416" y="804472"/>
                        <a:pt x="239712" y="855742"/>
                      </a:cubicBezTo>
                      <a:cubicBezTo>
                        <a:pt x="83008" y="907012"/>
                        <a:pt x="0" y="758905"/>
                        <a:pt x="30162" y="8462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4000">
                      <a:schemeClr val="bg1">
                        <a:alpha val="11000"/>
                      </a:schemeClr>
                    </a:gs>
                    <a:gs pos="28000">
                      <a:schemeClr val="bg1">
                        <a:alpha val="0"/>
                      </a:schemeClr>
                    </a:gs>
                    <a:gs pos="0">
                      <a:schemeClr val="bg1">
                        <a:alpha val="0"/>
                      </a:scheme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0" name="Oval 26"/>
                <p:cNvSpPr>
                  <a:spLocks noChangeAspect="1" noChangeArrowheads="1"/>
                </p:cNvSpPr>
                <p:nvPr/>
              </p:nvSpPr>
              <p:spPr bwMode="auto">
                <a:xfrm rot="8100000">
                  <a:off x="6005853" y="4666397"/>
                  <a:ext cx="1551223" cy="826784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bg1">
                        <a:alpha val="33000"/>
                      </a:schemeClr>
                    </a:gs>
                    <a:gs pos="20000">
                      <a:schemeClr val="bg1">
                        <a:gamma/>
                        <a:shade val="46275"/>
                        <a:invGamma/>
                        <a:alpha val="0"/>
                      </a:schemeClr>
                    </a:gs>
                  </a:gsLst>
                  <a:lin ang="5400000" scaled="1"/>
                </a:gradFill>
                <a:ln w="38100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>
                    <a:solidFill>
                      <a:schemeClr val="bg1"/>
                    </a:solidFill>
                    <a:latin typeface="+mn-lt"/>
                    <a:ea typeface="+mn-ea"/>
                  </a:endParaRPr>
                </a:p>
              </p:txBody>
            </p:sp>
          </p:grpSp>
          <p:sp>
            <p:nvSpPr>
              <p:cNvPr id="72" name="TextBox 71"/>
              <p:cNvSpPr txBox="1"/>
              <p:nvPr/>
            </p:nvSpPr>
            <p:spPr>
              <a:xfrm>
                <a:off x="2843861" y="1462794"/>
                <a:ext cx="510985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32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  <a:ea typeface="+mn-ea"/>
                  </a:rPr>
                  <a:t>1</a:t>
                </a:r>
                <a:endParaRPr kumimoji="0" lang="en-US" altLang="ko-KR" sz="3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</p:grpSp>
      </p:grpSp>
      <p:grpSp>
        <p:nvGrpSpPr>
          <p:cNvPr id="80" name="그룹 79"/>
          <p:cNvGrpSpPr/>
          <p:nvPr/>
        </p:nvGrpSpPr>
        <p:grpSpPr>
          <a:xfrm>
            <a:off x="3420731" y="2525216"/>
            <a:ext cx="5114788" cy="644973"/>
            <a:chOff x="3420731" y="2525216"/>
            <a:chExt cx="5114788" cy="644973"/>
          </a:xfrm>
        </p:grpSpPr>
        <p:sp>
          <p:nvSpPr>
            <p:cNvPr id="67" name="TextBox 66"/>
            <p:cNvSpPr txBox="1"/>
            <p:nvPr/>
          </p:nvSpPr>
          <p:spPr>
            <a:xfrm>
              <a:off x="4129293" y="2525216"/>
              <a:ext cx="4406226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600" b="1" dirty="0">
                  <a:solidFill>
                    <a:srgbClr val="FFFF00"/>
                  </a:solidFill>
                  <a:latin typeface="+mn-ea"/>
                  <a:ea typeface="+mn-ea"/>
                  <a:cs typeface="Arial" pitchFamily="34" charset="0"/>
                </a:rPr>
                <a:t>피부가 벗어진 경우</a:t>
              </a:r>
              <a:endParaRPr kumimoji="0" lang="en-US" altLang="ko-KR" sz="1600" b="1" dirty="0">
                <a:solidFill>
                  <a:srgbClr val="FFFF00"/>
                </a:solidFill>
                <a:latin typeface="+mn-ea"/>
                <a:ea typeface="+mn-ea"/>
                <a:cs typeface="Arial" pitchFamily="34" charset="0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400" dirty="0">
                  <a:solidFill>
                    <a:schemeClr val="bg1"/>
                  </a:solidFill>
                  <a:latin typeface="+mn-ea"/>
                  <a:ea typeface="+mn-ea"/>
                  <a:cs typeface="Arial" pitchFamily="34" charset="0"/>
                </a:rPr>
                <a:t>피부가 갈라지고 물집이 생김</a:t>
              </a:r>
              <a:r>
                <a:rPr kumimoji="0" lang="en-US" altLang="ko-KR" sz="1400" dirty="0">
                  <a:solidFill>
                    <a:schemeClr val="bg1"/>
                  </a:solidFill>
                  <a:latin typeface="+mn-ea"/>
                  <a:ea typeface="+mn-ea"/>
                  <a:cs typeface="Arial" pitchFamily="34" charset="0"/>
                </a:rPr>
                <a:t>. </a:t>
              </a:r>
              <a:r>
                <a:rPr kumimoji="0" lang="ko-KR" altLang="en-US" sz="1400" dirty="0">
                  <a:solidFill>
                    <a:schemeClr val="bg1"/>
                  </a:solidFill>
                  <a:latin typeface="+mn-ea"/>
                  <a:ea typeface="+mn-ea"/>
                  <a:cs typeface="Arial" pitchFamily="34" charset="0"/>
                </a:rPr>
                <a:t>식염수로 세척</a:t>
              </a:r>
              <a:r>
                <a:rPr kumimoji="0" lang="en-US" altLang="ko-KR" sz="1400" dirty="0">
                  <a:solidFill>
                    <a:schemeClr val="bg1"/>
                  </a:solidFill>
                  <a:latin typeface="+mn-ea"/>
                  <a:ea typeface="+mn-ea"/>
                  <a:cs typeface="Arial" pitchFamily="34" charset="0"/>
                </a:rPr>
                <a:t>, </a:t>
              </a:r>
              <a:r>
                <a:rPr kumimoji="0" lang="ko-KR" altLang="en-US" sz="1400" dirty="0">
                  <a:solidFill>
                    <a:schemeClr val="bg1"/>
                  </a:solidFill>
                  <a:latin typeface="+mn-ea"/>
                  <a:ea typeface="+mn-ea"/>
                  <a:cs typeface="Arial" pitchFamily="34" charset="0"/>
                </a:rPr>
                <a:t>건조</a:t>
              </a:r>
              <a:r>
                <a:rPr kumimoji="0" lang="en-US" altLang="ko-KR" sz="1200" dirty="0">
                  <a:solidFill>
                    <a:schemeClr val="bg1"/>
                  </a:solidFill>
                  <a:latin typeface="+mn-ea"/>
                  <a:ea typeface="+mn-ea"/>
                  <a:cs typeface="Arial" pitchFamily="34" charset="0"/>
                </a:rPr>
                <a:t>. </a:t>
              </a:r>
            </a:p>
          </p:txBody>
        </p:sp>
        <p:grpSp>
          <p:nvGrpSpPr>
            <p:cNvPr id="79" name="그룹 78"/>
            <p:cNvGrpSpPr/>
            <p:nvPr/>
          </p:nvGrpSpPr>
          <p:grpSpPr>
            <a:xfrm>
              <a:off x="3420731" y="2525216"/>
              <a:ext cx="708561" cy="644973"/>
              <a:chOff x="3420731" y="2525216"/>
              <a:chExt cx="708561" cy="644973"/>
            </a:xfrm>
          </p:grpSpPr>
          <p:sp>
            <p:nvSpPr>
              <p:cNvPr id="24" name="타원 23"/>
              <p:cNvSpPr/>
              <p:nvPr/>
            </p:nvSpPr>
            <p:spPr>
              <a:xfrm>
                <a:off x="3445712" y="2525216"/>
                <a:ext cx="642702" cy="644973"/>
              </a:xfrm>
              <a:prstGeom prst="ellipse">
                <a:avLst/>
              </a:prstGeom>
              <a:solidFill>
                <a:srgbClr val="70D3EA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47" name="그룹 60"/>
              <p:cNvGrpSpPr>
                <a:grpSpLocks/>
              </p:cNvGrpSpPr>
              <p:nvPr/>
            </p:nvGrpSpPr>
            <p:grpSpPr bwMode="auto">
              <a:xfrm>
                <a:off x="3420731" y="2525216"/>
                <a:ext cx="708561" cy="642701"/>
                <a:chOff x="5075123" y="3442121"/>
                <a:chExt cx="2481953" cy="2249809"/>
              </a:xfrm>
            </p:grpSpPr>
            <p:sp>
              <p:nvSpPr>
                <p:cNvPr id="48" name="타원 47"/>
                <p:cNvSpPr/>
                <p:nvPr/>
              </p:nvSpPr>
              <p:spPr>
                <a:xfrm>
                  <a:off x="5159815" y="3442121"/>
                  <a:ext cx="2249809" cy="2249809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>
                        <a:alpha val="0"/>
                      </a:schemeClr>
                    </a:gs>
                    <a:gs pos="65000">
                      <a:schemeClr val="bg1">
                        <a:alpha val="0"/>
                      </a:schemeClr>
                    </a:gs>
                    <a:gs pos="74000">
                      <a:schemeClr val="bg1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solidFill>
                    <a:schemeClr val="bg1"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9" name="Oval 26"/>
                <p:cNvSpPr>
                  <a:spLocks noChangeAspect="1" noChangeArrowheads="1"/>
                </p:cNvSpPr>
                <p:nvPr/>
              </p:nvSpPr>
              <p:spPr bwMode="auto">
                <a:xfrm rot="18900000">
                  <a:off x="5075123" y="3760116"/>
                  <a:ext cx="1551218" cy="834733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bg1">
                        <a:alpha val="33000"/>
                      </a:schemeClr>
                    </a:gs>
                    <a:gs pos="100000">
                      <a:schemeClr val="bg1">
                        <a:gamma/>
                        <a:shade val="46275"/>
                        <a:invGamma/>
                        <a:alpha val="0"/>
                      </a:schemeClr>
                    </a:gs>
                  </a:gsLst>
                  <a:lin ang="5400000" scaled="1"/>
                </a:gradFill>
                <a:ln w="38100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>
                    <a:solidFill>
                      <a:schemeClr val="bg1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50" name="Oval 28"/>
                <p:cNvSpPr>
                  <a:spLocks noChangeArrowheads="1"/>
                </p:cNvSpPr>
                <p:nvPr/>
              </p:nvSpPr>
              <p:spPr bwMode="auto">
                <a:xfrm flipH="1">
                  <a:off x="5386741" y="3670248"/>
                  <a:ext cx="713227" cy="639276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bg1">
                        <a:alpha val="64998"/>
                      </a:schemeClr>
                    </a:gs>
                    <a:gs pos="100000">
                      <a:srgbClr val="67ABF5"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kumimoji="0" lang="ko-KR" altLang="en-US">
                    <a:solidFill>
                      <a:schemeClr val="bg1"/>
                    </a:solidFill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51" name="자유형 50"/>
                <p:cNvSpPr/>
                <p:nvPr/>
              </p:nvSpPr>
              <p:spPr>
                <a:xfrm rot="5398342">
                  <a:off x="5955277" y="3558568"/>
                  <a:ext cx="1424934" cy="1382488"/>
                </a:xfrm>
                <a:custGeom>
                  <a:avLst/>
                  <a:gdLst>
                    <a:gd name="connsiteX0" fmla="*/ 0 w 1800225"/>
                    <a:gd name="connsiteY0" fmla="*/ 1285875 h 1409700"/>
                    <a:gd name="connsiteX1" fmla="*/ 723900 w 1800225"/>
                    <a:gd name="connsiteY1" fmla="*/ 1409700 h 1409700"/>
                    <a:gd name="connsiteX2" fmla="*/ 1800225 w 1800225"/>
                    <a:gd name="connsiteY2" fmla="*/ 428625 h 1409700"/>
                    <a:gd name="connsiteX3" fmla="*/ 1323975 w 1800225"/>
                    <a:gd name="connsiteY3" fmla="*/ 0 h 1409700"/>
                    <a:gd name="connsiteX4" fmla="*/ 342900 w 1800225"/>
                    <a:gd name="connsiteY4" fmla="*/ 419100 h 1409700"/>
                    <a:gd name="connsiteX5" fmla="*/ 0 w 1800225"/>
                    <a:gd name="connsiteY5" fmla="*/ 1285875 h 1409700"/>
                    <a:gd name="connsiteX0" fmla="*/ 63500 w 1863725"/>
                    <a:gd name="connsiteY0" fmla="*/ 1287462 h 1411287"/>
                    <a:gd name="connsiteX1" fmla="*/ 787400 w 1863725"/>
                    <a:gd name="connsiteY1" fmla="*/ 1411287 h 1411287"/>
                    <a:gd name="connsiteX2" fmla="*/ 1863725 w 1863725"/>
                    <a:gd name="connsiteY2" fmla="*/ 430212 h 1411287"/>
                    <a:gd name="connsiteX3" fmla="*/ 1387475 w 1863725"/>
                    <a:gd name="connsiteY3" fmla="*/ 1587 h 1411287"/>
                    <a:gd name="connsiteX4" fmla="*/ 406400 w 1863725"/>
                    <a:gd name="connsiteY4" fmla="*/ 420687 h 1411287"/>
                    <a:gd name="connsiteX5" fmla="*/ 63500 w 1863725"/>
                    <a:gd name="connsiteY5" fmla="*/ 1287462 h 1411287"/>
                    <a:gd name="connsiteX0" fmla="*/ 63500 w 1963738"/>
                    <a:gd name="connsiteY0" fmla="*/ 1287462 h 1411287"/>
                    <a:gd name="connsiteX1" fmla="*/ 787400 w 1963738"/>
                    <a:gd name="connsiteY1" fmla="*/ 1411287 h 1411287"/>
                    <a:gd name="connsiteX2" fmla="*/ 1863725 w 1963738"/>
                    <a:gd name="connsiteY2" fmla="*/ 430212 h 1411287"/>
                    <a:gd name="connsiteX3" fmla="*/ 1387475 w 1963738"/>
                    <a:gd name="connsiteY3" fmla="*/ 1587 h 1411287"/>
                    <a:gd name="connsiteX4" fmla="*/ 406400 w 1963738"/>
                    <a:gd name="connsiteY4" fmla="*/ 420687 h 1411287"/>
                    <a:gd name="connsiteX5" fmla="*/ 63500 w 1963738"/>
                    <a:gd name="connsiteY5" fmla="*/ 1287462 h 1411287"/>
                    <a:gd name="connsiteX0" fmla="*/ 63500 w 1963738"/>
                    <a:gd name="connsiteY0" fmla="*/ 1287462 h 1554162"/>
                    <a:gd name="connsiteX1" fmla="*/ 787400 w 1963738"/>
                    <a:gd name="connsiteY1" fmla="*/ 1411287 h 1554162"/>
                    <a:gd name="connsiteX2" fmla="*/ 1863725 w 1963738"/>
                    <a:gd name="connsiteY2" fmla="*/ 430212 h 1554162"/>
                    <a:gd name="connsiteX3" fmla="*/ 1387475 w 1963738"/>
                    <a:gd name="connsiteY3" fmla="*/ 1587 h 1554162"/>
                    <a:gd name="connsiteX4" fmla="*/ 406400 w 1963738"/>
                    <a:gd name="connsiteY4" fmla="*/ 420687 h 1554162"/>
                    <a:gd name="connsiteX5" fmla="*/ 63500 w 1963738"/>
                    <a:gd name="connsiteY5" fmla="*/ 1287462 h 1554162"/>
                    <a:gd name="connsiteX0" fmla="*/ 63500 w 1963738"/>
                    <a:gd name="connsiteY0" fmla="*/ 1287462 h 1554162"/>
                    <a:gd name="connsiteX1" fmla="*/ 787400 w 1963738"/>
                    <a:gd name="connsiteY1" fmla="*/ 1411287 h 1554162"/>
                    <a:gd name="connsiteX2" fmla="*/ 1863725 w 1963738"/>
                    <a:gd name="connsiteY2" fmla="*/ 430212 h 1554162"/>
                    <a:gd name="connsiteX3" fmla="*/ 1387475 w 1963738"/>
                    <a:gd name="connsiteY3" fmla="*/ 1587 h 1554162"/>
                    <a:gd name="connsiteX4" fmla="*/ 406400 w 1963738"/>
                    <a:gd name="connsiteY4" fmla="*/ 420687 h 1554162"/>
                    <a:gd name="connsiteX5" fmla="*/ 63500 w 1963738"/>
                    <a:gd name="connsiteY5" fmla="*/ 1287462 h 1554162"/>
                    <a:gd name="connsiteX0" fmla="*/ 63500 w 1963738"/>
                    <a:gd name="connsiteY0" fmla="*/ 1287462 h 1554162"/>
                    <a:gd name="connsiteX1" fmla="*/ 787400 w 1963738"/>
                    <a:gd name="connsiteY1" fmla="*/ 1411287 h 1554162"/>
                    <a:gd name="connsiteX2" fmla="*/ 1863725 w 1963738"/>
                    <a:gd name="connsiteY2" fmla="*/ 430212 h 1554162"/>
                    <a:gd name="connsiteX3" fmla="*/ 1387475 w 1963738"/>
                    <a:gd name="connsiteY3" fmla="*/ 1587 h 1554162"/>
                    <a:gd name="connsiteX4" fmla="*/ 406400 w 1963738"/>
                    <a:gd name="connsiteY4" fmla="*/ 420687 h 1554162"/>
                    <a:gd name="connsiteX5" fmla="*/ 63500 w 1963738"/>
                    <a:gd name="connsiteY5" fmla="*/ 1287462 h 1554162"/>
                    <a:gd name="connsiteX0" fmla="*/ 41717 w 1963737"/>
                    <a:gd name="connsiteY0" fmla="*/ 1287462 h 1689794"/>
                    <a:gd name="connsiteX1" fmla="*/ 634920 w 1963737"/>
                    <a:gd name="connsiteY1" fmla="*/ 1546919 h 1689794"/>
                    <a:gd name="connsiteX2" fmla="*/ 1841942 w 1963737"/>
                    <a:gd name="connsiteY2" fmla="*/ 430212 h 1689794"/>
                    <a:gd name="connsiteX3" fmla="*/ 1365692 w 1963737"/>
                    <a:gd name="connsiteY3" fmla="*/ 1587 h 1689794"/>
                    <a:gd name="connsiteX4" fmla="*/ 384617 w 1963737"/>
                    <a:gd name="connsiteY4" fmla="*/ 420687 h 1689794"/>
                    <a:gd name="connsiteX5" fmla="*/ 41717 w 1963737"/>
                    <a:gd name="connsiteY5" fmla="*/ 1287462 h 1689794"/>
                    <a:gd name="connsiteX0" fmla="*/ 41717 w 1860992"/>
                    <a:gd name="connsiteY0" fmla="*/ 1287462 h 1689794"/>
                    <a:gd name="connsiteX1" fmla="*/ 634920 w 1860992"/>
                    <a:gd name="connsiteY1" fmla="*/ 1546919 h 1689794"/>
                    <a:gd name="connsiteX2" fmla="*/ 1479991 w 1860992"/>
                    <a:gd name="connsiteY2" fmla="*/ 896937 h 1689794"/>
                    <a:gd name="connsiteX3" fmla="*/ 1841942 w 1860992"/>
                    <a:gd name="connsiteY3" fmla="*/ 430212 h 1689794"/>
                    <a:gd name="connsiteX4" fmla="*/ 1365692 w 1860992"/>
                    <a:gd name="connsiteY4" fmla="*/ 1587 h 1689794"/>
                    <a:gd name="connsiteX5" fmla="*/ 384617 w 1860992"/>
                    <a:gd name="connsiteY5" fmla="*/ 420687 h 1689794"/>
                    <a:gd name="connsiteX6" fmla="*/ 41717 w 1860992"/>
                    <a:gd name="connsiteY6" fmla="*/ 1287462 h 1689794"/>
                    <a:gd name="connsiteX0" fmla="*/ 41717 w 1843724"/>
                    <a:gd name="connsiteY0" fmla="*/ 1287462 h 1689794"/>
                    <a:gd name="connsiteX1" fmla="*/ 634920 w 1843724"/>
                    <a:gd name="connsiteY1" fmla="*/ 1546919 h 1689794"/>
                    <a:gd name="connsiteX2" fmla="*/ 1355000 w 1843724"/>
                    <a:gd name="connsiteY2" fmla="*/ 466799 h 1689794"/>
                    <a:gd name="connsiteX3" fmla="*/ 1841942 w 1843724"/>
                    <a:gd name="connsiteY3" fmla="*/ 430212 h 1689794"/>
                    <a:gd name="connsiteX4" fmla="*/ 1365692 w 1843724"/>
                    <a:gd name="connsiteY4" fmla="*/ 1587 h 1689794"/>
                    <a:gd name="connsiteX5" fmla="*/ 384617 w 1843724"/>
                    <a:gd name="connsiteY5" fmla="*/ 420687 h 1689794"/>
                    <a:gd name="connsiteX6" fmla="*/ 41717 w 1843724"/>
                    <a:gd name="connsiteY6" fmla="*/ 1287462 h 1689794"/>
                    <a:gd name="connsiteX0" fmla="*/ 41717 w 1843724"/>
                    <a:gd name="connsiteY0" fmla="*/ 1287462 h 1689794"/>
                    <a:gd name="connsiteX1" fmla="*/ 634920 w 1843724"/>
                    <a:gd name="connsiteY1" fmla="*/ 1546919 h 1689794"/>
                    <a:gd name="connsiteX2" fmla="*/ 1355000 w 1843724"/>
                    <a:gd name="connsiteY2" fmla="*/ 466799 h 1689794"/>
                    <a:gd name="connsiteX3" fmla="*/ 1841942 w 1843724"/>
                    <a:gd name="connsiteY3" fmla="*/ 430212 h 1689794"/>
                    <a:gd name="connsiteX4" fmla="*/ 1365692 w 1843724"/>
                    <a:gd name="connsiteY4" fmla="*/ 1587 h 1689794"/>
                    <a:gd name="connsiteX5" fmla="*/ 384617 w 1843724"/>
                    <a:gd name="connsiteY5" fmla="*/ 420687 h 1689794"/>
                    <a:gd name="connsiteX6" fmla="*/ 41717 w 1843724"/>
                    <a:gd name="connsiteY6" fmla="*/ 1287462 h 1689794"/>
                    <a:gd name="connsiteX0" fmla="*/ 41717 w 1855725"/>
                    <a:gd name="connsiteY0" fmla="*/ 1287462 h 1689794"/>
                    <a:gd name="connsiteX1" fmla="*/ 634920 w 1855725"/>
                    <a:gd name="connsiteY1" fmla="*/ 1546919 h 1689794"/>
                    <a:gd name="connsiteX2" fmla="*/ 1282992 w 1855725"/>
                    <a:gd name="connsiteY2" fmla="*/ 322783 h 1689794"/>
                    <a:gd name="connsiteX3" fmla="*/ 1841942 w 1855725"/>
                    <a:gd name="connsiteY3" fmla="*/ 430212 h 1689794"/>
                    <a:gd name="connsiteX4" fmla="*/ 1365692 w 1855725"/>
                    <a:gd name="connsiteY4" fmla="*/ 1587 h 1689794"/>
                    <a:gd name="connsiteX5" fmla="*/ 384617 w 1855725"/>
                    <a:gd name="connsiteY5" fmla="*/ 420687 h 1689794"/>
                    <a:gd name="connsiteX6" fmla="*/ 41717 w 1855725"/>
                    <a:gd name="connsiteY6" fmla="*/ 1287462 h 1689794"/>
                    <a:gd name="connsiteX0" fmla="*/ 41717 w 1876164"/>
                    <a:gd name="connsiteY0" fmla="*/ 1287462 h 1689794"/>
                    <a:gd name="connsiteX1" fmla="*/ 634920 w 1876164"/>
                    <a:gd name="connsiteY1" fmla="*/ 1546919 h 1689794"/>
                    <a:gd name="connsiteX2" fmla="*/ 1571024 w 1876164"/>
                    <a:gd name="connsiteY2" fmla="*/ 538807 h 1689794"/>
                    <a:gd name="connsiteX3" fmla="*/ 1841942 w 1876164"/>
                    <a:gd name="connsiteY3" fmla="*/ 430212 h 1689794"/>
                    <a:gd name="connsiteX4" fmla="*/ 1365692 w 1876164"/>
                    <a:gd name="connsiteY4" fmla="*/ 1587 h 1689794"/>
                    <a:gd name="connsiteX5" fmla="*/ 384617 w 1876164"/>
                    <a:gd name="connsiteY5" fmla="*/ 420687 h 1689794"/>
                    <a:gd name="connsiteX6" fmla="*/ 41717 w 1876164"/>
                    <a:gd name="connsiteY6" fmla="*/ 1287462 h 1689794"/>
                    <a:gd name="connsiteX0" fmla="*/ 53718 w 1888165"/>
                    <a:gd name="connsiteY0" fmla="*/ 1287462 h 1761802"/>
                    <a:gd name="connsiteX1" fmla="*/ 718928 w 1888165"/>
                    <a:gd name="connsiteY1" fmla="*/ 1618927 h 1761802"/>
                    <a:gd name="connsiteX2" fmla="*/ 1583025 w 1888165"/>
                    <a:gd name="connsiteY2" fmla="*/ 538807 h 1761802"/>
                    <a:gd name="connsiteX3" fmla="*/ 1853943 w 1888165"/>
                    <a:gd name="connsiteY3" fmla="*/ 430212 h 1761802"/>
                    <a:gd name="connsiteX4" fmla="*/ 1377693 w 1888165"/>
                    <a:gd name="connsiteY4" fmla="*/ 1587 h 1761802"/>
                    <a:gd name="connsiteX5" fmla="*/ 396618 w 1888165"/>
                    <a:gd name="connsiteY5" fmla="*/ 420687 h 1761802"/>
                    <a:gd name="connsiteX6" fmla="*/ 53718 w 1888165"/>
                    <a:gd name="connsiteY6" fmla="*/ 1287462 h 1761802"/>
                    <a:gd name="connsiteX0" fmla="*/ 53718 w 1888165"/>
                    <a:gd name="connsiteY0" fmla="*/ 1287462 h 1761802"/>
                    <a:gd name="connsiteX1" fmla="*/ 718928 w 1888165"/>
                    <a:gd name="connsiteY1" fmla="*/ 1618927 h 1761802"/>
                    <a:gd name="connsiteX2" fmla="*/ 1583025 w 1888165"/>
                    <a:gd name="connsiteY2" fmla="*/ 538807 h 1761802"/>
                    <a:gd name="connsiteX3" fmla="*/ 1853943 w 1888165"/>
                    <a:gd name="connsiteY3" fmla="*/ 430212 h 1761802"/>
                    <a:gd name="connsiteX4" fmla="*/ 1377693 w 1888165"/>
                    <a:gd name="connsiteY4" fmla="*/ 1587 h 1761802"/>
                    <a:gd name="connsiteX5" fmla="*/ 396618 w 1888165"/>
                    <a:gd name="connsiteY5" fmla="*/ 420687 h 1761802"/>
                    <a:gd name="connsiteX6" fmla="*/ 53718 w 1888165"/>
                    <a:gd name="connsiteY6" fmla="*/ 1287462 h 1761802"/>
                    <a:gd name="connsiteX0" fmla="*/ 53718 w 1888165"/>
                    <a:gd name="connsiteY0" fmla="*/ 1287462 h 1706006"/>
                    <a:gd name="connsiteX1" fmla="*/ 718928 w 1888165"/>
                    <a:gd name="connsiteY1" fmla="*/ 1618927 h 1706006"/>
                    <a:gd name="connsiteX2" fmla="*/ 1583025 w 1888165"/>
                    <a:gd name="connsiteY2" fmla="*/ 538807 h 1706006"/>
                    <a:gd name="connsiteX3" fmla="*/ 1853943 w 1888165"/>
                    <a:gd name="connsiteY3" fmla="*/ 430212 h 1706006"/>
                    <a:gd name="connsiteX4" fmla="*/ 1377693 w 1888165"/>
                    <a:gd name="connsiteY4" fmla="*/ 1587 h 1706006"/>
                    <a:gd name="connsiteX5" fmla="*/ 396618 w 1888165"/>
                    <a:gd name="connsiteY5" fmla="*/ 420687 h 1706006"/>
                    <a:gd name="connsiteX6" fmla="*/ 53718 w 1888165"/>
                    <a:gd name="connsiteY6" fmla="*/ 1287462 h 1706006"/>
                    <a:gd name="connsiteX0" fmla="*/ 53718 w 1888165"/>
                    <a:gd name="connsiteY0" fmla="*/ 1287462 h 1618927"/>
                    <a:gd name="connsiteX1" fmla="*/ 718928 w 1888165"/>
                    <a:gd name="connsiteY1" fmla="*/ 1618927 h 1618927"/>
                    <a:gd name="connsiteX2" fmla="*/ 1583025 w 1888165"/>
                    <a:gd name="connsiteY2" fmla="*/ 538807 h 1618927"/>
                    <a:gd name="connsiteX3" fmla="*/ 1853943 w 1888165"/>
                    <a:gd name="connsiteY3" fmla="*/ 430212 h 1618927"/>
                    <a:gd name="connsiteX4" fmla="*/ 1377693 w 1888165"/>
                    <a:gd name="connsiteY4" fmla="*/ 1587 h 1618927"/>
                    <a:gd name="connsiteX5" fmla="*/ 396618 w 1888165"/>
                    <a:gd name="connsiteY5" fmla="*/ 420687 h 1618927"/>
                    <a:gd name="connsiteX6" fmla="*/ 53718 w 1888165"/>
                    <a:gd name="connsiteY6" fmla="*/ 1287462 h 1618927"/>
                    <a:gd name="connsiteX0" fmla="*/ 5223 w 1839670"/>
                    <a:gd name="connsiteY0" fmla="*/ 1287462 h 1780287"/>
                    <a:gd name="connsiteX1" fmla="*/ 379464 w 1839670"/>
                    <a:gd name="connsiteY1" fmla="*/ 1506969 h 1780287"/>
                    <a:gd name="connsiteX2" fmla="*/ 670433 w 1839670"/>
                    <a:gd name="connsiteY2" fmla="*/ 1618927 h 1780287"/>
                    <a:gd name="connsiteX3" fmla="*/ 1534530 w 1839670"/>
                    <a:gd name="connsiteY3" fmla="*/ 538807 h 1780287"/>
                    <a:gd name="connsiteX4" fmla="*/ 1805448 w 1839670"/>
                    <a:gd name="connsiteY4" fmla="*/ 430212 h 1780287"/>
                    <a:gd name="connsiteX5" fmla="*/ 1329198 w 1839670"/>
                    <a:gd name="connsiteY5" fmla="*/ 1587 h 1780287"/>
                    <a:gd name="connsiteX6" fmla="*/ 348123 w 1839670"/>
                    <a:gd name="connsiteY6" fmla="*/ 420687 h 1780287"/>
                    <a:gd name="connsiteX7" fmla="*/ 5223 w 1839670"/>
                    <a:gd name="connsiteY7" fmla="*/ 1287462 h 1780287"/>
                    <a:gd name="connsiteX0" fmla="*/ 500 w 1834947"/>
                    <a:gd name="connsiteY0" fmla="*/ 1287462 h 1780287"/>
                    <a:gd name="connsiteX1" fmla="*/ 346402 w 1834947"/>
                    <a:gd name="connsiteY1" fmla="*/ 1405350 h 1780287"/>
                    <a:gd name="connsiteX2" fmla="*/ 665710 w 1834947"/>
                    <a:gd name="connsiteY2" fmla="*/ 1618927 h 1780287"/>
                    <a:gd name="connsiteX3" fmla="*/ 1529807 w 1834947"/>
                    <a:gd name="connsiteY3" fmla="*/ 538807 h 1780287"/>
                    <a:gd name="connsiteX4" fmla="*/ 1800725 w 1834947"/>
                    <a:gd name="connsiteY4" fmla="*/ 430212 h 1780287"/>
                    <a:gd name="connsiteX5" fmla="*/ 1324475 w 1834947"/>
                    <a:gd name="connsiteY5" fmla="*/ 1587 h 1780287"/>
                    <a:gd name="connsiteX6" fmla="*/ 343400 w 1834947"/>
                    <a:gd name="connsiteY6" fmla="*/ 420687 h 1780287"/>
                    <a:gd name="connsiteX7" fmla="*/ 500 w 1834947"/>
                    <a:gd name="connsiteY7" fmla="*/ 1287462 h 1780287"/>
                    <a:gd name="connsiteX0" fmla="*/ 500 w 1834947"/>
                    <a:gd name="connsiteY0" fmla="*/ 1287462 h 1780287"/>
                    <a:gd name="connsiteX1" fmla="*/ 346402 w 1834947"/>
                    <a:gd name="connsiteY1" fmla="*/ 1405350 h 1780287"/>
                    <a:gd name="connsiteX2" fmla="*/ 665710 w 1834947"/>
                    <a:gd name="connsiteY2" fmla="*/ 1618927 h 1780287"/>
                    <a:gd name="connsiteX3" fmla="*/ 1529807 w 1834947"/>
                    <a:gd name="connsiteY3" fmla="*/ 538807 h 1780287"/>
                    <a:gd name="connsiteX4" fmla="*/ 1800725 w 1834947"/>
                    <a:gd name="connsiteY4" fmla="*/ 430212 h 1780287"/>
                    <a:gd name="connsiteX5" fmla="*/ 1324475 w 1834947"/>
                    <a:gd name="connsiteY5" fmla="*/ 1587 h 1780287"/>
                    <a:gd name="connsiteX6" fmla="*/ 343400 w 1834947"/>
                    <a:gd name="connsiteY6" fmla="*/ 420687 h 1780287"/>
                    <a:gd name="connsiteX7" fmla="*/ 500 w 1834947"/>
                    <a:gd name="connsiteY7" fmla="*/ 1287462 h 1780287"/>
                    <a:gd name="connsiteX0" fmla="*/ 500 w 1834947"/>
                    <a:gd name="connsiteY0" fmla="*/ 1287462 h 1780287"/>
                    <a:gd name="connsiteX1" fmla="*/ 346402 w 1834947"/>
                    <a:gd name="connsiteY1" fmla="*/ 1405350 h 1780287"/>
                    <a:gd name="connsiteX2" fmla="*/ 665710 w 1834947"/>
                    <a:gd name="connsiteY2" fmla="*/ 1618927 h 1780287"/>
                    <a:gd name="connsiteX3" fmla="*/ 1529807 w 1834947"/>
                    <a:gd name="connsiteY3" fmla="*/ 538807 h 1780287"/>
                    <a:gd name="connsiteX4" fmla="*/ 1800725 w 1834947"/>
                    <a:gd name="connsiteY4" fmla="*/ 430212 h 1780287"/>
                    <a:gd name="connsiteX5" fmla="*/ 1324475 w 1834947"/>
                    <a:gd name="connsiteY5" fmla="*/ 1587 h 1780287"/>
                    <a:gd name="connsiteX6" fmla="*/ 343400 w 1834947"/>
                    <a:gd name="connsiteY6" fmla="*/ 420687 h 1780287"/>
                    <a:gd name="connsiteX7" fmla="*/ 500 w 1834947"/>
                    <a:gd name="connsiteY7" fmla="*/ 1287462 h 1780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834947" h="1780287">
                      <a:moveTo>
                        <a:pt x="500" y="1287462"/>
                      </a:moveTo>
                      <a:cubicBezTo>
                        <a:pt x="1000" y="1451572"/>
                        <a:pt x="235534" y="1350106"/>
                        <a:pt x="346402" y="1405350"/>
                      </a:cubicBezTo>
                      <a:cubicBezTo>
                        <a:pt x="457270" y="1460594"/>
                        <a:pt x="473199" y="1780287"/>
                        <a:pt x="665710" y="1618927"/>
                      </a:cubicBezTo>
                      <a:cubicBezTo>
                        <a:pt x="905422" y="1553840"/>
                        <a:pt x="1238695" y="627021"/>
                        <a:pt x="1529807" y="538807"/>
                      </a:cubicBezTo>
                      <a:cubicBezTo>
                        <a:pt x="1820919" y="450593"/>
                        <a:pt x="1834947" y="519749"/>
                        <a:pt x="1800725" y="430212"/>
                      </a:cubicBezTo>
                      <a:cubicBezTo>
                        <a:pt x="1766503" y="340675"/>
                        <a:pt x="1567362" y="3174"/>
                        <a:pt x="1324475" y="1587"/>
                      </a:cubicBezTo>
                      <a:cubicBezTo>
                        <a:pt x="1081588" y="0"/>
                        <a:pt x="564063" y="206375"/>
                        <a:pt x="343400" y="420687"/>
                      </a:cubicBezTo>
                      <a:cubicBezTo>
                        <a:pt x="122738" y="635000"/>
                        <a:pt x="0" y="1123352"/>
                        <a:pt x="500" y="128746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4000">
                      <a:schemeClr val="bg1">
                        <a:alpha val="19000"/>
                      </a:schemeClr>
                    </a:gs>
                    <a:gs pos="50000">
                      <a:schemeClr val="bg1">
                        <a:alpha val="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2" name="자유형 51"/>
                <p:cNvSpPr/>
                <p:nvPr/>
              </p:nvSpPr>
              <p:spPr>
                <a:xfrm rot="5839189">
                  <a:off x="4992668" y="4233137"/>
                  <a:ext cx="1574505" cy="1185188"/>
                </a:xfrm>
                <a:custGeom>
                  <a:avLst/>
                  <a:gdLst>
                    <a:gd name="connsiteX0" fmla="*/ 0 w 2171700"/>
                    <a:gd name="connsiteY0" fmla="*/ 1038225 h 1914525"/>
                    <a:gd name="connsiteX1" fmla="*/ 390525 w 2171700"/>
                    <a:gd name="connsiteY1" fmla="*/ 1571625 h 1914525"/>
                    <a:gd name="connsiteX2" fmla="*/ 819150 w 2171700"/>
                    <a:gd name="connsiteY2" fmla="*/ 1914525 h 1914525"/>
                    <a:gd name="connsiteX3" fmla="*/ 1409700 w 2171700"/>
                    <a:gd name="connsiteY3" fmla="*/ 1771650 h 1914525"/>
                    <a:gd name="connsiteX4" fmla="*/ 1876425 w 2171700"/>
                    <a:gd name="connsiteY4" fmla="*/ 1371600 h 1914525"/>
                    <a:gd name="connsiteX5" fmla="*/ 2171700 w 2171700"/>
                    <a:gd name="connsiteY5" fmla="*/ 752475 h 1914525"/>
                    <a:gd name="connsiteX6" fmla="*/ 2105025 w 2171700"/>
                    <a:gd name="connsiteY6" fmla="*/ 0 h 1914525"/>
                    <a:gd name="connsiteX7" fmla="*/ 1990725 w 2171700"/>
                    <a:gd name="connsiteY7" fmla="*/ 209550 h 1914525"/>
                    <a:gd name="connsiteX8" fmla="*/ 1733550 w 2171700"/>
                    <a:gd name="connsiteY8" fmla="*/ 514350 h 1914525"/>
                    <a:gd name="connsiteX9" fmla="*/ 1428750 w 2171700"/>
                    <a:gd name="connsiteY9" fmla="*/ 533400 h 1914525"/>
                    <a:gd name="connsiteX10" fmla="*/ 790575 w 2171700"/>
                    <a:gd name="connsiteY10" fmla="*/ 942975 h 1914525"/>
                    <a:gd name="connsiteX11" fmla="*/ 209550 w 2171700"/>
                    <a:gd name="connsiteY11" fmla="*/ 1047750 h 1914525"/>
                    <a:gd name="connsiteX12" fmla="*/ 0 w 2171700"/>
                    <a:gd name="connsiteY12" fmla="*/ 1038225 h 1914525"/>
                    <a:gd name="connsiteX0" fmla="*/ 30162 w 2201862"/>
                    <a:gd name="connsiteY0" fmla="*/ 1038225 h 1914525"/>
                    <a:gd name="connsiteX1" fmla="*/ 420687 w 2201862"/>
                    <a:gd name="connsiteY1" fmla="*/ 1571625 h 1914525"/>
                    <a:gd name="connsiteX2" fmla="*/ 849312 w 2201862"/>
                    <a:gd name="connsiteY2" fmla="*/ 1914525 h 1914525"/>
                    <a:gd name="connsiteX3" fmla="*/ 1439862 w 2201862"/>
                    <a:gd name="connsiteY3" fmla="*/ 1771650 h 1914525"/>
                    <a:gd name="connsiteX4" fmla="*/ 1906587 w 2201862"/>
                    <a:gd name="connsiteY4" fmla="*/ 1371600 h 1914525"/>
                    <a:gd name="connsiteX5" fmla="*/ 2201862 w 2201862"/>
                    <a:gd name="connsiteY5" fmla="*/ 752475 h 1914525"/>
                    <a:gd name="connsiteX6" fmla="*/ 2135187 w 2201862"/>
                    <a:gd name="connsiteY6" fmla="*/ 0 h 1914525"/>
                    <a:gd name="connsiteX7" fmla="*/ 2020887 w 2201862"/>
                    <a:gd name="connsiteY7" fmla="*/ 209550 h 1914525"/>
                    <a:gd name="connsiteX8" fmla="*/ 1763712 w 2201862"/>
                    <a:gd name="connsiteY8" fmla="*/ 514350 h 1914525"/>
                    <a:gd name="connsiteX9" fmla="*/ 1458912 w 2201862"/>
                    <a:gd name="connsiteY9" fmla="*/ 533400 h 1914525"/>
                    <a:gd name="connsiteX10" fmla="*/ 820737 w 2201862"/>
                    <a:gd name="connsiteY10" fmla="*/ 942975 h 1914525"/>
                    <a:gd name="connsiteX11" fmla="*/ 239712 w 2201862"/>
                    <a:gd name="connsiteY11" fmla="*/ 1047750 h 1914525"/>
                    <a:gd name="connsiteX12" fmla="*/ 30162 w 2201862"/>
                    <a:gd name="connsiteY12" fmla="*/ 1038225 h 1914525"/>
                    <a:gd name="connsiteX0" fmla="*/ 30162 w 2201862"/>
                    <a:gd name="connsiteY0" fmla="*/ 1038225 h 1914525"/>
                    <a:gd name="connsiteX1" fmla="*/ 420687 w 2201862"/>
                    <a:gd name="connsiteY1" fmla="*/ 1571625 h 1914525"/>
                    <a:gd name="connsiteX2" fmla="*/ 849312 w 2201862"/>
                    <a:gd name="connsiteY2" fmla="*/ 1914525 h 1914525"/>
                    <a:gd name="connsiteX3" fmla="*/ 1439862 w 2201862"/>
                    <a:gd name="connsiteY3" fmla="*/ 1771650 h 1914525"/>
                    <a:gd name="connsiteX4" fmla="*/ 1906587 w 2201862"/>
                    <a:gd name="connsiteY4" fmla="*/ 1371600 h 1914525"/>
                    <a:gd name="connsiteX5" fmla="*/ 2201862 w 2201862"/>
                    <a:gd name="connsiteY5" fmla="*/ 752475 h 1914525"/>
                    <a:gd name="connsiteX6" fmla="*/ 2135187 w 2201862"/>
                    <a:gd name="connsiteY6" fmla="*/ 0 h 1914525"/>
                    <a:gd name="connsiteX7" fmla="*/ 2020887 w 2201862"/>
                    <a:gd name="connsiteY7" fmla="*/ 209550 h 1914525"/>
                    <a:gd name="connsiteX8" fmla="*/ 1763712 w 2201862"/>
                    <a:gd name="connsiteY8" fmla="*/ 514350 h 1914525"/>
                    <a:gd name="connsiteX9" fmla="*/ 1458912 w 2201862"/>
                    <a:gd name="connsiteY9" fmla="*/ 533400 h 1914525"/>
                    <a:gd name="connsiteX10" fmla="*/ 820737 w 2201862"/>
                    <a:gd name="connsiteY10" fmla="*/ 942975 h 1914525"/>
                    <a:gd name="connsiteX11" fmla="*/ 239712 w 2201862"/>
                    <a:gd name="connsiteY11" fmla="*/ 1047750 h 1914525"/>
                    <a:gd name="connsiteX12" fmla="*/ 30162 w 2201862"/>
                    <a:gd name="connsiteY12" fmla="*/ 1038225 h 1914525"/>
                    <a:gd name="connsiteX0" fmla="*/ 30162 w 2201862"/>
                    <a:gd name="connsiteY0" fmla="*/ 1038225 h 1914525"/>
                    <a:gd name="connsiteX1" fmla="*/ 420687 w 2201862"/>
                    <a:gd name="connsiteY1" fmla="*/ 1571625 h 1914525"/>
                    <a:gd name="connsiteX2" fmla="*/ 849312 w 2201862"/>
                    <a:gd name="connsiteY2" fmla="*/ 1914525 h 1914525"/>
                    <a:gd name="connsiteX3" fmla="*/ 1439862 w 2201862"/>
                    <a:gd name="connsiteY3" fmla="*/ 1771650 h 1914525"/>
                    <a:gd name="connsiteX4" fmla="*/ 1906587 w 2201862"/>
                    <a:gd name="connsiteY4" fmla="*/ 1371600 h 1914525"/>
                    <a:gd name="connsiteX5" fmla="*/ 2201862 w 2201862"/>
                    <a:gd name="connsiteY5" fmla="*/ 752475 h 1914525"/>
                    <a:gd name="connsiteX6" fmla="*/ 2135187 w 2201862"/>
                    <a:gd name="connsiteY6" fmla="*/ 0 h 1914525"/>
                    <a:gd name="connsiteX7" fmla="*/ 2020887 w 2201862"/>
                    <a:gd name="connsiteY7" fmla="*/ 209550 h 1914525"/>
                    <a:gd name="connsiteX8" fmla="*/ 1763712 w 2201862"/>
                    <a:gd name="connsiteY8" fmla="*/ 514350 h 1914525"/>
                    <a:gd name="connsiteX9" fmla="*/ 1458912 w 2201862"/>
                    <a:gd name="connsiteY9" fmla="*/ 533400 h 1914525"/>
                    <a:gd name="connsiteX10" fmla="*/ 820737 w 2201862"/>
                    <a:gd name="connsiteY10" fmla="*/ 942975 h 1914525"/>
                    <a:gd name="connsiteX11" fmla="*/ 239712 w 2201862"/>
                    <a:gd name="connsiteY11" fmla="*/ 1047750 h 1914525"/>
                    <a:gd name="connsiteX12" fmla="*/ 30162 w 2201862"/>
                    <a:gd name="connsiteY12" fmla="*/ 1038225 h 1914525"/>
                    <a:gd name="connsiteX0" fmla="*/ 30162 w 2201862"/>
                    <a:gd name="connsiteY0" fmla="*/ 1038225 h 1914525"/>
                    <a:gd name="connsiteX1" fmla="*/ 420687 w 2201862"/>
                    <a:gd name="connsiteY1" fmla="*/ 1571625 h 1914525"/>
                    <a:gd name="connsiteX2" fmla="*/ 849312 w 2201862"/>
                    <a:gd name="connsiteY2" fmla="*/ 1914525 h 1914525"/>
                    <a:gd name="connsiteX3" fmla="*/ 1439862 w 2201862"/>
                    <a:gd name="connsiteY3" fmla="*/ 1771650 h 1914525"/>
                    <a:gd name="connsiteX4" fmla="*/ 1906587 w 2201862"/>
                    <a:gd name="connsiteY4" fmla="*/ 1371600 h 1914525"/>
                    <a:gd name="connsiteX5" fmla="*/ 2201862 w 2201862"/>
                    <a:gd name="connsiteY5" fmla="*/ 752475 h 1914525"/>
                    <a:gd name="connsiteX6" fmla="*/ 2135187 w 2201862"/>
                    <a:gd name="connsiteY6" fmla="*/ 0 h 1914525"/>
                    <a:gd name="connsiteX7" fmla="*/ 2020887 w 2201862"/>
                    <a:gd name="connsiteY7" fmla="*/ 209550 h 1914525"/>
                    <a:gd name="connsiteX8" fmla="*/ 1763712 w 2201862"/>
                    <a:gd name="connsiteY8" fmla="*/ 514350 h 1914525"/>
                    <a:gd name="connsiteX9" fmla="*/ 1458912 w 2201862"/>
                    <a:gd name="connsiteY9" fmla="*/ 533400 h 1914525"/>
                    <a:gd name="connsiteX10" fmla="*/ 820737 w 2201862"/>
                    <a:gd name="connsiteY10" fmla="*/ 942975 h 1914525"/>
                    <a:gd name="connsiteX11" fmla="*/ 239712 w 2201862"/>
                    <a:gd name="connsiteY11" fmla="*/ 1047750 h 1914525"/>
                    <a:gd name="connsiteX12" fmla="*/ 30162 w 2201862"/>
                    <a:gd name="connsiteY12" fmla="*/ 1038225 h 1914525"/>
                    <a:gd name="connsiteX0" fmla="*/ 30162 w 2201862"/>
                    <a:gd name="connsiteY0" fmla="*/ 1128712 h 2005012"/>
                    <a:gd name="connsiteX1" fmla="*/ 420687 w 2201862"/>
                    <a:gd name="connsiteY1" fmla="*/ 1662112 h 2005012"/>
                    <a:gd name="connsiteX2" fmla="*/ 849312 w 2201862"/>
                    <a:gd name="connsiteY2" fmla="*/ 2005012 h 2005012"/>
                    <a:gd name="connsiteX3" fmla="*/ 1439862 w 2201862"/>
                    <a:gd name="connsiteY3" fmla="*/ 1862137 h 2005012"/>
                    <a:gd name="connsiteX4" fmla="*/ 1906587 w 2201862"/>
                    <a:gd name="connsiteY4" fmla="*/ 1462087 h 2005012"/>
                    <a:gd name="connsiteX5" fmla="*/ 2201862 w 2201862"/>
                    <a:gd name="connsiteY5" fmla="*/ 842962 h 2005012"/>
                    <a:gd name="connsiteX6" fmla="*/ 2135187 w 2201862"/>
                    <a:gd name="connsiteY6" fmla="*/ 90487 h 2005012"/>
                    <a:gd name="connsiteX7" fmla="*/ 2020887 w 2201862"/>
                    <a:gd name="connsiteY7" fmla="*/ 300037 h 2005012"/>
                    <a:gd name="connsiteX8" fmla="*/ 1763712 w 2201862"/>
                    <a:gd name="connsiteY8" fmla="*/ 604837 h 2005012"/>
                    <a:gd name="connsiteX9" fmla="*/ 1458912 w 2201862"/>
                    <a:gd name="connsiteY9" fmla="*/ 623887 h 2005012"/>
                    <a:gd name="connsiteX10" fmla="*/ 820737 w 2201862"/>
                    <a:gd name="connsiteY10" fmla="*/ 1033462 h 2005012"/>
                    <a:gd name="connsiteX11" fmla="*/ 239712 w 2201862"/>
                    <a:gd name="connsiteY11" fmla="*/ 1138237 h 2005012"/>
                    <a:gd name="connsiteX12" fmla="*/ 30162 w 2201862"/>
                    <a:gd name="connsiteY12" fmla="*/ 1128712 h 2005012"/>
                    <a:gd name="connsiteX0" fmla="*/ 30162 w 2239962"/>
                    <a:gd name="connsiteY0" fmla="*/ 1128712 h 2005012"/>
                    <a:gd name="connsiteX1" fmla="*/ 420687 w 2239962"/>
                    <a:gd name="connsiteY1" fmla="*/ 1662112 h 2005012"/>
                    <a:gd name="connsiteX2" fmla="*/ 849312 w 2239962"/>
                    <a:gd name="connsiteY2" fmla="*/ 2005012 h 2005012"/>
                    <a:gd name="connsiteX3" fmla="*/ 1439862 w 2239962"/>
                    <a:gd name="connsiteY3" fmla="*/ 1862137 h 2005012"/>
                    <a:gd name="connsiteX4" fmla="*/ 1906587 w 2239962"/>
                    <a:gd name="connsiteY4" fmla="*/ 1462087 h 2005012"/>
                    <a:gd name="connsiteX5" fmla="*/ 2201862 w 2239962"/>
                    <a:gd name="connsiteY5" fmla="*/ 842962 h 2005012"/>
                    <a:gd name="connsiteX6" fmla="*/ 2135187 w 2239962"/>
                    <a:gd name="connsiteY6" fmla="*/ 90487 h 2005012"/>
                    <a:gd name="connsiteX7" fmla="*/ 2020887 w 2239962"/>
                    <a:gd name="connsiteY7" fmla="*/ 300037 h 2005012"/>
                    <a:gd name="connsiteX8" fmla="*/ 1763712 w 2239962"/>
                    <a:gd name="connsiteY8" fmla="*/ 604837 h 2005012"/>
                    <a:gd name="connsiteX9" fmla="*/ 1458912 w 2239962"/>
                    <a:gd name="connsiteY9" fmla="*/ 623887 h 2005012"/>
                    <a:gd name="connsiteX10" fmla="*/ 820737 w 2239962"/>
                    <a:gd name="connsiteY10" fmla="*/ 1033462 h 2005012"/>
                    <a:gd name="connsiteX11" fmla="*/ 239712 w 2239962"/>
                    <a:gd name="connsiteY11" fmla="*/ 1138237 h 2005012"/>
                    <a:gd name="connsiteX12" fmla="*/ 30162 w 2239962"/>
                    <a:gd name="connsiteY12" fmla="*/ 1128712 h 2005012"/>
                    <a:gd name="connsiteX0" fmla="*/ 30162 w 2239962"/>
                    <a:gd name="connsiteY0" fmla="*/ 1128712 h 2005012"/>
                    <a:gd name="connsiteX1" fmla="*/ 420687 w 2239962"/>
                    <a:gd name="connsiteY1" fmla="*/ 1662112 h 2005012"/>
                    <a:gd name="connsiteX2" fmla="*/ 849312 w 2239962"/>
                    <a:gd name="connsiteY2" fmla="*/ 2005012 h 2005012"/>
                    <a:gd name="connsiteX3" fmla="*/ 1439862 w 2239962"/>
                    <a:gd name="connsiteY3" fmla="*/ 1862137 h 2005012"/>
                    <a:gd name="connsiteX4" fmla="*/ 1906587 w 2239962"/>
                    <a:gd name="connsiteY4" fmla="*/ 1462087 h 2005012"/>
                    <a:gd name="connsiteX5" fmla="*/ 2201862 w 2239962"/>
                    <a:gd name="connsiteY5" fmla="*/ 842962 h 2005012"/>
                    <a:gd name="connsiteX6" fmla="*/ 2135187 w 2239962"/>
                    <a:gd name="connsiteY6" fmla="*/ 90487 h 2005012"/>
                    <a:gd name="connsiteX7" fmla="*/ 2020887 w 2239962"/>
                    <a:gd name="connsiteY7" fmla="*/ 300037 h 2005012"/>
                    <a:gd name="connsiteX8" fmla="*/ 1763712 w 2239962"/>
                    <a:gd name="connsiteY8" fmla="*/ 604837 h 2005012"/>
                    <a:gd name="connsiteX9" fmla="*/ 1458912 w 2239962"/>
                    <a:gd name="connsiteY9" fmla="*/ 623887 h 2005012"/>
                    <a:gd name="connsiteX10" fmla="*/ 820737 w 2239962"/>
                    <a:gd name="connsiteY10" fmla="*/ 1033462 h 2005012"/>
                    <a:gd name="connsiteX11" fmla="*/ 239712 w 2239962"/>
                    <a:gd name="connsiteY11" fmla="*/ 1138237 h 2005012"/>
                    <a:gd name="connsiteX12" fmla="*/ 30162 w 2239962"/>
                    <a:gd name="connsiteY12" fmla="*/ 1128712 h 2005012"/>
                    <a:gd name="connsiteX0" fmla="*/ 30162 w 2239962"/>
                    <a:gd name="connsiteY0" fmla="*/ 1128712 h 2038350"/>
                    <a:gd name="connsiteX1" fmla="*/ 420687 w 2239962"/>
                    <a:gd name="connsiteY1" fmla="*/ 1662112 h 2038350"/>
                    <a:gd name="connsiteX2" fmla="*/ 849312 w 2239962"/>
                    <a:gd name="connsiteY2" fmla="*/ 2005012 h 2038350"/>
                    <a:gd name="connsiteX3" fmla="*/ 1439862 w 2239962"/>
                    <a:gd name="connsiteY3" fmla="*/ 1862137 h 2038350"/>
                    <a:gd name="connsiteX4" fmla="*/ 1906587 w 2239962"/>
                    <a:gd name="connsiteY4" fmla="*/ 1462087 h 2038350"/>
                    <a:gd name="connsiteX5" fmla="*/ 2201862 w 2239962"/>
                    <a:gd name="connsiteY5" fmla="*/ 842962 h 2038350"/>
                    <a:gd name="connsiteX6" fmla="*/ 2135187 w 2239962"/>
                    <a:gd name="connsiteY6" fmla="*/ 90487 h 2038350"/>
                    <a:gd name="connsiteX7" fmla="*/ 2020887 w 2239962"/>
                    <a:gd name="connsiteY7" fmla="*/ 300037 h 2038350"/>
                    <a:gd name="connsiteX8" fmla="*/ 1763712 w 2239962"/>
                    <a:gd name="connsiteY8" fmla="*/ 604837 h 2038350"/>
                    <a:gd name="connsiteX9" fmla="*/ 1458912 w 2239962"/>
                    <a:gd name="connsiteY9" fmla="*/ 623887 h 2038350"/>
                    <a:gd name="connsiteX10" fmla="*/ 820737 w 2239962"/>
                    <a:gd name="connsiteY10" fmla="*/ 1033462 h 2038350"/>
                    <a:gd name="connsiteX11" fmla="*/ 239712 w 2239962"/>
                    <a:gd name="connsiteY11" fmla="*/ 1138237 h 2038350"/>
                    <a:gd name="connsiteX12" fmla="*/ 30162 w 2239962"/>
                    <a:gd name="connsiteY12" fmla="*/ 1128712 h 2038350"/>
                    <a:gd name="connsiteX0" fmla="*/ 30162 w 2239962"/>
                    <a:gd name="connsiteY0" fmla="*/ 1128712 h 2038350"/>
                    <a:gd name="connsiteX1" fmla="*/ 420687 w 2239962"/>
                    <a:gd name="connsiteY1" fmla="*/ 1662112 h 2038350"/>
                    <a:gd name="connsiteX2" fmla="*/ 849312 w 2239962"/>
                    <a:gd name="connsiteY2" fmla="*/ 2005012 h 2038350"/>
                    <a:gd name="connsiteX3" fmla="*/ 1439862 w 2239962"/>
                    <a:gd name="connsiteY3" fmla="*/ 1862137 h 2038350"/>
                    <a:gd name="connsiteX4" fmla="*/ 1906587 w 2239962"/>
                    <a:gd name="connsiteY4" fmla="*/ 1462087 h 2038350"/>
                    <a:gd name="connsiteX5" fmla="*/ 2201862 w 2239962"/>
                    <a:gd name="connsiteY5" fmla="*/ 842962 h 2038350"/>
                    <a:gd name="connsiteX6" fmla="*/ 2135187 w 2239962"/>
                    <a:gd name="connsiteY6" fmla="*/ 90487 h 2038350"/>
                    <a:gd name="connsiteX7" fmla="*/ 2020887 w 2239962"/>
                    <a:gd name="connsiteY7" fmla="*/ 300037 h 2038350"/>
                    <a:gd name="connsiteX8" fmla="*/ 1763712 w 2239962"/>
                    <a:gd name="connsiteY8" fmla="*/ 604837 h 2038350"/>
                    <a:gd name="connsiteX9" fmla="*/ 1458912 w 2239962"/>
                    <a:gd name="connsiteY9" fmla="*/ 623887 h 2038350"/>
                    <a:gd name="connsiteX10" fmla="*/ 820737 w 2239962"/>
                    <a:gd name="connsiteY10" fmla="*/ 1033462 h 2038350"/>
                    <a:gd name="connsiteX11" fmla="*/ 239712 w 2239962"/>
                    <a:gd name="connsiteY11" fmla="*/ 1138237 h 2038350"/>
                    <a:gd name="connsiteX12" fmla="*/ 30162 w 2239962"/>
                    <a:gd name="connsiteY12" fmla="*/ 1128712 h 2038350"/>
                    <a:gd name="connsiteX0" fmla="*/ 30162 w 2239962"/>
                    <a:gd name="connsiteY0" fmla="*/ 1128712 h 2038350"/>
                    <a:gd name="connsiteX1" fmla="*/ 420687 w 2239962"/>
                    <a:gd name="connsiteY1" fmla="*/ 1662112 h 2038350"/>
                    <a:gd name="connsiteX2" fmla="*/ 849312 w 2239962"/>
                    <a:gd name="connsiteY2" fmla="*/ 2005012 h 2038350"/>
                    <a:gd name="connsiteX3" fmla="*/ 1439862 w 2239962"/>
                    <a:gd name="connsiteY3" fmla="*/ 1862137 h 2038350"/>
                    <a:gd name="connsiteX4" fmla="*/ 1906587 w 2239962"/>
                    <a:gd name="connsiteY4" fmla="*/ 1462087 h 2038350"/>
                    <a:gd name="connsiteX5" fmla="*/ 2201862 w 2239962"/>
                    <a:gd name="connsiteY5" fmla="*/ 842962 h 2038350"/>
                    <a:gd name="connsiteX6" fmla="*/ 2135187 w 2239962"/>
                    <a:gd name="connsiteY6" fmla="*/ 90487 h 2038350"/>
                    <a:gd name="connsiteX7" fmla="*/ 2020887 w 2239962"/>
                    <a:gd name="connsiteY7" fmla="*/ 300037 h 2038350"/>
                    <a:gd name="connsiteX8" fmla="*/ 1763712 w 2239962"/>
                    <a:gd name="connsiteY8" fmla="*/ 604837 h 2038350"/>
                    <a:gd name="connsiteX9" fmla="*/ 1458912 w 2239962"/>
                    <a:gd name="connsiteY9" fmla="*/ 623887 h 2038350"/>
                    <a:gd name="connsiteX10" fmla="*/ 820737 w 2239962"/>
                    <a:gd name="connsiteY10" fmla="*/ 1033462 h 2038350"/>
                    <a:gd name="connsiteX11" fmla="*/ 239712 w 2239962"/>
                    <a:gd name="connsiteY11" fmla="*/ 1138237 h 2038350"/>
                    <a:gd name="connsiteX12" fmla="*/ 30162 w 2239962"/>
                    <a:gd name="connsiteY12" fmla="*/ 1128712 h 2038350"/>
                    <a:gd name="connsiteX0" fmla="*/ 30162 w 2239962"/>
                    <a:gd name="connsiteY0" fmla="*/ 1128712 h 2038350"/>
                    <a:gd name="connsiteX1" fmla="*/ 420687 w 2239962"/>
                    <a:gd name="connsiteY1" fmla="*/ 1662112 h 2038350"/>
                    <a:gd name="connsiteX2" fmla="*/ 849312 w 2239962"/>
                    <a:gd name="connsiteY2" fmla="*/ 2005012 h 2038350"/>
                    <a:gd name="connsiteX3" fmla="*/ 1439862 w 2239962"/>
                    <a:gd name="connsiteY3" fmla="*/ 1862137 h 2038350"/>
                    <a:gd name="connsiteX4" fmla="*/ 1906587 w 2239962"/>
                    <a:gd name="connsiteY4" fmla="*/ 1462087 h 2038350"/>
                    <a:gd name="connsiteX5" fmla="*/ 2201862 w 2239962"/>
                    <a:gd name="connsiteY5" fmla="*/ 842962 h 2038350"/>
                    <a:gd name="connsiteX6" fmla="*/ 2135187 w 2239962"/>
                    <a:gd name="connsiteY6" fmla="*/ 90487 h 2038350"/>
                    <a:gd name="connsiteX7" fmla="*/ 2020887 w 2239962"/>
                    <a:gd name="connsiteY7" fmla="*/ 300037 h 2038350"/>
                    <a:gd name="connsiteX8" fmla="*/ 1763712 w 2239962"/>
                    <a:gd name="connsiteY8" fmla="*/ 604837 h 2038350"/>
                    <a:gd name="connsiteX9" fmla="*/ 1458912 w 2239962"/>
                    <a:gd name="connsiteY9" fmla="*/ 623887 h 2038350"/>
                    <a:gd name="connsiteX10" fmla="*/ 820737 w 2239962"/>
                    <a:gd name="connsiteY10" fmla="*/ 1033462 h 2038350"/>
                    <a:gd name="connsiteX11" fmla="*/ 239712 w 2239962"/>
                    <a:gd name="connsiteY11" fmla="*/ 1138237 h 2038350"/>
                    <a:gd name="connsiteX12" fmla="*/ 30162 w 2239962"/>
                    <a:gd name="connsiteY12" fmla="*/ 1128712 h 2038350"/>
                    <a:gd name="connsiteX0" fmla="*/ 30162 w 2239962"/>
                    <a:gd name="connsiteY0" fmla="*/ 1128712 h 2038350"/>
                    <a:gd name="connsiteX1" fmla="*/ 420687 w 2239962"/>
                    <a:gd name="connsiteY1" fmla="*/ 1662112 h 2038350"/>
                    <a:gd name="connsiteX2" fmla="*/ 849312 w 2239962"/>
                    <a:gd name="connsiteY2" fmla="*/ 2005012 h 2038350"/>
                    <a:gd name="connsiteX3" fmla="*/ 1439862 w 2239962"/>
                    <a:gd name="connsiteY3" fmla="*/ 1862137 h 2038350"/>
                    <a:gd name="connsiteX4" fmla="*/ 1906587 w 2239962"/>
                    <a:gd name="connsiteY4" fmla="*/ 1462087 h 2038350"/>
                    <a:gd name="connsiteX5" fmla="*/ 2201862 w 2239962"/>
                    <a:gd name="connsiteY5" fmla="*/ 842962 h 2038350"/>
                    <a:gd name="connsiteX6" fmla="*/ 2135187 w 2239962"/>
                    <a:gd name="connsiteY6" fmla="*/ 90487 h 2038350"/>
                    <a:gd name="connsiteX7" fmla="*/ 2020887 w 2239962"/>
                    <a:gd name="connsiteY7" fmla="*/ 300037 h 2038350"/>
                    <a:gd name="connsiteX8" fmla="*/ 1763712 w 2239962"/>
                    <a:gd name="connsiteY8" fmla="*/ 604837 h 2038350"/>
                    <a:gd name="connsiteX9" fmla="*/ 1458912 w 2239962"/>
                    <a:gd name="connsiteY9" fmla="*/ 623887 h 2038350"/>
                    <a:gd name="connsiteX10" fmla="*/ 820737 w 2239962"/>
                    <a:gd name="connsiteY10" fmla="*/ 1033462 h 2038350"/>
                    <a:gd name="connsiteX11" fmla="*/ 239712 w 2239962"/>
                    <a:gd name="connsiteY11" fmla="*/ 1138237 h 2038350"/>
                    <a:gd name="connsiteX12" fmla="*/ 30162 w 2239962"/>
                    <a:gd name="connsiteY12" fmla="*/ 1128712 h 2038350"/>
                    <a:gd name="connsiteX0" fmla="*/ 30162 w 2239962"/>
                    <a:gd name="connsiteY0" fmla="*/ 1128712 h 2038350"/>
                    <a:gd name="connsiteX1" fmla="*/ 420687 w 2239962"/>
                    <a:gd name="connsiteY1" fmla="*/ 1662112 h 2038350"/>
                    <a:gd name="connsiteX2" fmla="*/ 849312 w 2239962"/>
                    <a:gd name="connsiteY2" fmla="*/ 2005012 h 2038350"/>
                    <a:gd name="connsiteX3" fmla="*/ 1439862 w 2239962"/>
                    <a:gd name="connsiteY3" fmla="*/ 1862137 h 2038350"/>
                    <a:gd name="connsiteX4" fmla="*/ 1906587 w 2239962"/>
                    <a:gd name="connsiteY4" fmla="*/ 1462087 h 2038350"/>
                    <a:gd name="connsiteX5" fmla="*/ 2201862 w 2239962"/>
                    <a:gd name="connsiteY5" fmla="*/ 842962 h 2038350"/>
                    <a:gd name="connsiteX6" fmla="*/ 2135187 w 2239962"/>
                    <a:gd name="connsiteY6" fmla="*/ 90487 h 2038350"/>
                    <a:gd name="connsiteX7" fmla="*/ 2020887 w 2239962"/>
                    <a:gd name="connsiteY7" fmla="*/ 300037 h 2038350"/>
                    <a:gd name="connsiteX8" fmla="*/ 1763712 w 2239962"/>
                    <a:gd name="connsiteY8" fmla="*/ 604837 h 2038350"/>
                    <a:gd name="connsiteX9" fmla="*/ 820737 w 2239962"/>
                    <a:gd name="connsiteY9" fmla="*/ 1033462 h 2038350"/>
                    <a:gd name="connsiteX10" fmla="*/ 239712 w 2239962"/>
                    <a:gd name="connsiteY10" fmla="*/ 1138237 h 2038350"/>
                    <a:gd name="connsiteX11" fmla="*/ 30162 w 2239962"/>
                    <a:gd name="connsiteY11" fmla="*/ 1128712 h 2038350"/>
                    <a:gd name="connsiteX0" fmla="*/ 30162 w 2239962"/>
                    <a:gd name="connsiteY0" fmla="*/ 1128712 h 2038350"/>
                    <a:gd name="connsiteX1" fmla="*/ 420687 w 2239962"/>
                    <a:gd name="connsiteY1" fmla="*/ 1662112 h 2038350"/>
                    <a:gd name="connsiteX2" fmla="*/ 849312 w 2239962"/>
                    <a:gd name="connsiteY2" fmla="*/ 2005012 h 2038350"/>
                    <a:gd name="connsiteX3" fmla="*/ 1439862 w 2239962"/>
                    <a:gd name="connsiteY3" fmla="*/ 1862137 h 2038350"/>
                    <a:gd name="connsiteX4" fmla="*/ 1906587 w 2239962"/>
                    <a:gd name="connsiteY4" fmla="*/ 1462087 h 2038350"/>
                    <a:gd name="connsiteX5" fmla="*/ 2201862 w 2239962"/>
                    <a:gd name="connsiteY5" fmla="*/ 842962 h 2038350"/>
                    <a:gd name="connsiteX6" fmla="*/ 2135187 w 2239962"/>
                    <a:gd name="connsiteY6" fmla="*/ 90487 h 2038350"/>
                    <a:gd name="connsiteX7" fmla="*/ 2020887 w 2239962"/>
                    <a:gd name="connsiteY7" fmla="*/ 300037 h 2038350"/>
                    <a:gd name="connsiteX8" fmla="*/ 1763712 w 2239962"/>
                    <a:gd name="connsiteY8" fmla="*/ 604837 h 2038350"/>
                    <a:gd name="connsiteX9" fmla="*/ 820737 w 2239962"/>
                    <a:gd name="connsiteY9" fmla="*/ 1033462 h 2038350"/>
                    <a:gd name="connsiteX10" fmla="*/ 239712 w 2239962"/>
                    <a:gd name="connsiteY10" fmla="*/ 1138237 h 2038350"/>
                    <a:gd name="connsiteX11" fmla="*/ 30162 w 2239962"/>
                    <a:gd name="connsiteY11" fmla="*/ 1128712 h 2038350"/>
                    <a:gd name="connsiteX0" fmla="*/ 30162 w 2220912"/>
                    <a:gd name="connsiteY0" fmla="*/ 868362 h 1778000"/>
                    <a:gd name="connsiteX1" fmla="*/ 420687 w 2220912"/>
                    <a:gd name="connsiteY1" fmla="*/ 1401762 h 1778000"/>
                    <a:gd name="connsiteX2" fmla="*/ 849312 w 2220912"/>
                    <a:gd name="connsiteY2" fmla="*/ 1744662 h 1778000"/>
                    <a:gd name="connsiteX3" fmla="*/ 1439862 w 2220912"/>
                    <a:gd name="connsiteY3" fmla="*/ 1601787 h 1778000"/>
                    <a:gd name="connsiteX4" fmla="*/ 1906587 w 2220912"/>
                    <a:gd name="connsiteY4" fmla="*/ 1201737 h 1778000"/>
                    <a:gd name="connsiteX5" fmla="*/ 2201862 w 2220912"/>
                    <a:gd name="connsiteY5" fmla="*/ 582612 h 1778000"/>
                    <a:gd name="connsiteX6" fmla="*/ 2020887 w 2220912"/>
                    <a:gd name="connsiteY6" fmla="*/ 39687 h 1778000"/>
                    <a:gd name="connsiteX7" fmla="*/ 1763712 w 2220912"/>
                    <a:gd name="connsiteY7" fmla="*/ 344487 h 1778000"/>
                    <a:gd name="connsiteX8" fmla="*/ 820737 w 2220912"/>
                    <a:gd name="connsiteY8" fmla="*/ 773112 h 1778000"/>
                    <a:gd name="connsiteX9" fmla="*/ 239712 w 2220912"/>
                    <a:gd name="connsiteY9" fmla="*/ 877887 h 1778000"/>
                    <a:gd name="connsiteX10" fmla="*/ 30162 w 2220912"/>
                    <a:gd name="connsiteY10" fmla="*/ 868362 h 1778000"/>
                    <a:gd name="connsiteX0" fmla="*/ 30162 w 2220912"/>
                    <a:gd name="connsiteY0" fmla="*/ 868362 h 1778000"/>
                    <a:gd name="connsiteX1" fmla="*/ 420687 w 2220912"/>
                    <a:gd name="connsiteY1" fmla="*/ 1401762 h 1778000"/>
                    <a:gd name="connsiteX2" fmla="*/ 849312 w 2220912"/>
                    <a:gd name="connsiteY2" fmla="*/ 1744662 h 1778000"/>
                    <a:gd name="connsiteX3" fmla="*/ 1439862 w 2220912"/>
                    <a:gd name="connsiteY3" fmla="*/ 1601787 h 1778000"/>
                    <a:gd name="connsiteX4" fmla="*/ 1906587 w 2220912"/>
                    <a:gd name="connsiteY4" fmla="*/ 1201737 h 1778000"/>
                    <a:gd name="connsiteX5" fmla="*/ 2201862 w 2220912"/>
                    <a:gd name="connsiteY5" fmla="*/ 582612 h 1778000"/>
                    <a:gd name="connsiteX6" fmla="*/ 2020887 w 2220912"/>
                    <a:gd name="connsiteY6" fmla="*/ 39687 h 1778000"/>
                    <a:gd name="connsiteX7" fmla="*/ 1763712 w 2220912"/>
                    <a:gd name="connsiteY7" fmla="*/ 344487 h 1778000"/>
                    <a:gd name="connsiteX8" fmla="*/ 820737 w 2220912"/>
                    <a:gd name="connsiteY8" fmla="*/ 773112 h 1778000"/>
                    <a:gd name="connsiteX9" fmla="*/ 239712 w 2220912"/>
                    <a:gd name="connsiteY9" fmla="*/ 877887 h 1778000"/>
                    <a:gd name="connsiteX10" fmla="*/ 30162 w 2220912"/>
                    <a:gd name="connsiteY10" fmla="*/ 868362 h 1778000"/>
                    <a:gd name="connsiteX0" fmla="*/ 30162 w 2312374"/>
                    <a:gd name="connsiteY0" fmla="*/ 869819 h 1779457"/>
                    <a:gd name="connsiteX1" fmla="*/ 420687 w 2312374"/>
                    <a:gd name="connsiteY1" fmla="*/ 1403219 h 1779457"/>
                    <a:gd name="connsiteX2" fmla="*/ 849312 w 2312374"/>
                    <a:gd name="connsiteY2" fmla="*/ 1746119 h 1779457"/>
                    <a:gd name="connsiteX3" fmla="*/ 1439862 w 2312374"/>
                    <a:gd name="connsiteY3" fmla="*/ 1603244 h 1779457"/>
                    <a:gd name="connsiteX4" fmla="*/ 1906587 w 2312374"/>
                    <a:gd name="connsiteY4" fmla="*/ 1203194 h 1779457"/>
                    <a:gd name="connsiteX5" fmla="*/ 2201862 w 2312374"/>
                    <a:gd name="connsiteY5" fmla="*/ 584069 h 1779457"/>
                    <a:gd name="connsiteX6" fmla="*/ 2239349 w 2312374"/>
                    <a:gd name="connsiteY6" fmla="*/ 39687 h 1779457"/>
                    <a:gd name="connsiteX7" fmla="*/ 1763712 w 2312374"/>
                    <a:gd name="connsiteY7" fmla="*/ 345944 h 1779457"/>
                    <a:gd name="connsiteX8" fmla="*/ 820737 w 2312374"/>
                    <a:gd name="connsiteY8" fmla="*/ 774569 h 1779457"/>
                    <a:gd name="connsiteX9" fmla="*/ 239712 w 2312374"/>
                    <a:gd name="connsiteY9" fmla="*/ 879344 h 1779457"/>
                    <a:gd name="connsiteX10" fmla="*/ 30162 w 2312374"/>
                    <a:gd name="connsiteY10" fmla="*/ 869819 h 1779457"/>
                    <a:gd name="connsiteX0" fmla="*/ 30162 w 2332627"/>
                    <a:gd name="connsiteY0" fmla="*/ 846217 h 1755855"/>
                    <a:gd name="connsiteX1" fmla="*/ 420687 w 2332627"/>
                    <a:gd name="connsiteY1" fmla="*/ 1379617 h 1755855"/>
                    <a:gd name="connsiteX2" fmla="*/ 849312 w 2332627"/>
                    <a:gd name="connsiteY2" fmla="*/ 1722517 h 1755855"/>
                    <a:gd name="connsiteX3" fmla="*/ 1439862 w 2332627"/>
                    <a:gd name="connsiteY3" fmla="*/ 1579642 h 1755855"/>
                    <a:gd name="connsiteX4" fmla="*/ 1906587 w 2332627"/>
                    <a:gd name="connsiteY4" fmla="*/ 1179592 h 1755855"/>
                    <a:gd name="connsiteX5" fmla="*/ 2201862 w 2332627"/>
                    <a:gd name="connsiteY5" fmla="*/ 560467 h 1755855"/>
                    <a:gd name="connsiteX6" fmla="*/ 2239349 w 2332627"/>
                    <a:gd name="connsiteY6" fmla="*/ 16085 h 1755855"/>
                    <a:gd name="connsiteX7" fmla="*/ 1642189 w 2332627"/>
                    <a:gd name="connsiteY7" fmla="*/ 463955 h 1755855"/>
                    <a:gd name="connsiteX8" fmla="*/ 820737 w 2332627"/>
                    <a:gd name="connsiteY8" fmla="*/ 750967 h 1755855"/>
                    <a:gd name="connsiteX9" fmla="*/ 239712 w 2332627"/>
                    <a:gd name="connsiteY9" fmla="*/ 855742 h 1755855"/>
                    <a:gd name="connsiteX10" fmla="*/ 30162 w 2332627"/>
                    <a:gd name="connsiteY10" fmla="*/ 846217 h 1755855"/>
                    <a:gd name="connsiteX0" fmla="*/ 30162 w 2332628"/>
                    <a:gd name="connsiteY0" fmla="*/ 846217 h 1755855"/>
                    <a:gd name="connsiteX1" fmla="*/ 420687 w 2332628"/>
                    <a:gd name="connsiteY1" fmla="*/ 1379617 h 1755855"/>
                    <a:gd name="connsiteX2" fmla="*/ 849312 w 2332628"/>
                    <a:gd name="connsiteY2" fmla="*/ 1722517 h 1755855"/>
                    <a:gd name="connsiteX3" fmla="*/ 1439862 w 2332628"/>
                    <a:gd name="connsiteY3" fmla="*/ 1579642 h 1755855"/>
                    <a:gd name="connsiteX4" fmla="*/ 1906587 w 2332628"/>
                    <a:gd name="connsiteY4" fmla="*/ 1179592 h 1755855"/>
                    <a:gd name="connsiteX5" fmla="*/ 2201862 w 2332628"/>
                    <a:gd name="connsiteY5" fmla="*/ 560467 h 1755855"/>
                    <a:gd name="connsiteX6" fmla="*/ 2239349 w 2332628"/>
                    <a:gd name="connsiteY6" fmla="*/ 16085 h 1755855"/>
                    <a:gd name="connsiteX7" fmla="*/ 1642189 w 2332628"/>
                    <a:gd name="connsiteY7" fmla="*/ 463955 h 1755855"/>
                    <a:gd name="connsiteX8" fmla="*/ 970384 w 2332628"/>
                    <a:gd name="connsiteY8" fmla="*/ 538600 h 1755855"/>
                    <a:gd name="connsiteX9" fmla="*/ 239712 w 2332628"/>
                    <a:gd name="connsiteY9" fmla="*/ 855742 h 1755855"/>
                    <a:gd name="connsiteX10" fmla="*/ 30162 w 2332628"/>
                    <a:gd name="connsiteY10" fmla="*/ 846217 h 1755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32628" h="1755855">
                      <a:moveTo>
                        <a:pt x="30162" y="846217"/>
                      </a:moveTo>
                      <a:cubicBezTo>
                        <a:pt x="60324" y="933529"/>
                        <a:pt x="284162" y="1233567"/>
                        <a:pt x="420687" y="1379617"/>
                      </a:cubicBezTo>
                      <a:cubicBezTo>
                        <a:pt x="557212" y="1525667"/>
                        <a:pt x="679449" y="1689179"/>
                        <a:pt x="849312" y="1722517"/>
                      </a:cubicBezTo>
                      <a:cubicBezTo>
                        <a:pt x="1019175" y="1755855"/>
                        <a:pt x="1263650" y="1670129"/>
                        <a:pt x="1439862" y="1579642"/>
                      </a:cubicBezTo>
                      <a:cubicBezTo>
                        <a:pt x="1616074" y="1489155"/>
                        <a:pt x="1779587" y="1349455"/>
                        <a:pt x="1906587" y="1179592"/>
                      </a:cubicBezTo>
                      <a:cubicBezTo>
                        <a:pt x="2033587" y="1009729"/>
                        <a:pt x="2146402" y="754385"/>
                        <a:pt x="2201862" y="560467"/>
                      </a:cubicBezTo>
                      <a:cubicBezTo>
                        <a:pt x="2257322" y="366549"/>
                        <a:pt x="2332628" y="32170"/>
                        <a:pt x="2239349" y="16085"/>
                      </a:cubicBezTo>
                      <a:cubicBezTo>
                        <a:pt x="2146070" y="0"/>
                        <a:pt x="1853683" y="376869"/>
                        <a:pt x="1642189" y="463955"/>
                      </a:cubicBezTo>
                      <a:cubicBezTo>
                        <a:pt x="1430695" y="551041"/>
                        <a:pt x="1204130" y="473302"/>
                        <a:pt x="970384" y="538600"/>
                      </a:cubicBezTo>
                      <a:cubicBezTo>
                        <a:pt x="736638" y="603898"/>
                        <a:pt x="396416" y="804472"/>
                        <a:pt x="239712" y="855742"/>
                      </a:cubicBezTo>
                      <a:cubicBezTo>
                        <a:pt x="83008" y="907012"/>
                        <a:pt x="0" y="758905"/>
                        <a:pt x="30162" y="8462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4000">
                      <a:schemeClr val="bg1">
                        <a:alpha val="11000"/>
                      </a:schemeClr>
                    </a:gs>
                    <a:gs pos="28000">
                      <a:schemeClr val="bg1">
                        <a:alpha val="0"/>
                      </a:schemeClr>
                    </a:gs>
                    <a:gs pos="0">
                      <a:schemeClr val="bg1">
                        <a:alpha val="0"/>
                      </a:scheme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3" name="Oval 26"/>
                <p:cNvSpPr>
                  <a:spLocks noChangeAspect="1" noChangeArrowheads="1"/>
                </p:cNvSpPr>
                <p:nvPr/>
              </p:nvSpPr>
              <p:spPr bwMode="auto">
                <a:xfrm rot="8100000">
                  <a:off x="6005853" y="4666400"/>
                  <a:ext cx="1551223" cy="826786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bg1">
                        <a:alpha val="33000"/>
                      </a:schemeClr>
                    </a:gs>
                    <a:gs pos="20000">
                      <a:schemeClr val="bg1">
                        <a:gamma/>
                        <a:shade val="46275"/>
                        <a:invGamma/>
                        <a:alpha val="0"/>
                      </a:schemeClr>
                    </a:gs>
                  </a:gsLst>
                  <a:lin ang="5400000" scaled="1"/>
                </a:gradFill>
                <a:ln w="38100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>
                    <a:solidFill>
                      <a:schemeClr val="bg1"/>
                    </a:solidFill>
                    <a:latin typeface="+mn-lt"/>
                    <a:ea typeface="+mn-ea"/>
                  </a:endParaRPr>
                </a:p>
              </p:txBody>
            </p:sp>
          </p:grpSp>
          <p:sp>
            <p:nvSpPr>
              <p:cNvPr id="73" name="TextBox 72"/>
              <p:cNvSpPr txBox="1"/>
              <p:nvPr/>
            </p:nvSpPr>
            <p:spPr>
              <a:xfrm>
                <a:off x="3550171" y="2561550"/>
                <a:ext cx="510985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32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  <a:ea typeface="+mn-ea"/>
                    <a:cs typeface="Arial" pitchFamily="34" charset="0"/>
                  </a:rPr>
                  <a:t>2</a:t>
                </a:r>
                <a:endParaRPr kumimoji="0" lang="en-US" altLang="ko-KR" sz="3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</p:grpSp>
      </p:grpSp>
      <p:grpSp>
        <p:nvGrpSpPr>
          <p:cNvPr id="82" name="그룹 81"/>
          <p:cNvGrpSpPr/>
          <p:nvPr/>
        </p:nvGrpSpPr>
        <p:grpSpPr>
          <a:xfrm>
            <a:off x="3631936" y="3556264"/>
            <a:ext cx="5512064" cy="644973"/>
            <a:chOff x="3631936" y="3556264"/>
            <a:chExt cx="5512064" cy="644973"/>
          </a:xfrm>
        </p:grpSpPr>
        <p:sp>
          <p:nvSpPr>
            <p:cNvPr id="68" name="TextBox 67"/>
            <p:cNvSpPr txBox="1"/>
            <p:nvPr/>
          </p:nvSpPr>
          <p:spPr>
            <a:xfrm>
              <a:off x="4322331" y="3556264"/>
              <a:ext cx="4821669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600" b="1" dirty="0">
                  <a:solidFill>
                    <a:srgbClr val="FFFF00"/>
                  </a:solidFill>
                  <a:latin typeface="+mn-ea"/>
                  <a:ea typeface="+mn-ea"/>
                  <a:cs typeface="Arial" pitchFamily="34" charset="0"/>
                </a:rPr>
                <a:t>표피파열</a:t>
              </a:r>
              <a:r>
                <a:rPr kumimoji="0" lang="en-US" altLang="ko-KR" sz="1600" b="1" dirty="0">
                  <a:solidFill>
                    <a:srgbClr val="FFFF00"/>
                  </a:solidFill>
                  <a:latin typeface="+mn-ea"/>
                  <a:ea typeface="+mn-ea"/>
                  <a:cs typeface="Arial" pitchFamily="34" charset="0"/>
                </a:rPr>
                <a:t>, </a:t>
              </a:r>
              <a:r>
                <a:rPr kumimoji="0" lang="ko-KR" altLang="en-US" sz="1600" b="1" dirty="0" err="1">
                  <a:solidFill>
                    <a:srgbClr val="FFFF00"/>
                  </a:solidFill>
                  <a:latin typeface="+mn-ea"/>
                  <a:ea typeface="+mn-ea"/>
                  <a:cs typeface="Arial" pitchFamily="34" charset="0"/>
                </a:rPr>
                <a:t>피하층</a:t>
              </a:r>
              <a:r>
                <a:rPr kumimoji="0" lang="ko-KR" altLang="en-US" sz="1600" b="1" dirty="0">
                  <a:solidFill>
                    <a:srgbClr val="FFFF00"/>
                  </a:solidFill>
                  <a:latin typeface="+mn-ea"/>
                  <a:ea typeface="+mn-ea"/>
                  <a:cs typeface="Arial" pitchFamily="34" charset="0"/>
                </a:rPr>
                <a:t> 노출</a:t>
              </a:r>
              <a:endParaRPr kumimoji="0" lang="en-US" altLang="ko-KR" sz="1600" b="1" dirty="0">
                <a:solidFill>
                  <a:srgbClr val="FFFF00"/>
                </a:solidFill>
                <a:latin typeface="+mn-ea"/>
                <a:ea typeface="+mn-ea"/>
                <a:cs typeface="Arial" pitchFamily="34" charset="0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400" dirty="0">
                  <a:solidFill>
                    <a:schemeClr val="bg1"/>
                  </a:solidFill>
                  <a:latin typeface="+mn-ea"/>
                  <a:ea typeface="+mn-ea"/>
                  <a:cs typeface="Arial" pitchFamily="34" charset="0"/>
                </a:rPr>
                <a:t>괴사 조직이 많이 발생</a:t>
              </a:r>
              <a:r>
                <a:rPr kumimoji="0" lang="en-US" altLang="ko-KR" sz="1400" dirty="0">
                  <a:solidFill>
                    <a:schemeClr val="bg1"/>
                  </a:solidFill>
                  <a:latin typeface="+mn-ea"/>
                  <a:ea typeface="+mn-ea"/>
                  <a:cs typeface="Arial" pitchFamily="34" charset="0"/>
                </a:rPr>
                <a:t>. </a:t>
              </a:r>
              <a:r>
                <a:rPr kumimoji="0" lang="ko-KR" altLang="en-US" sz="1400" dirty="0">
                  <a:solidFill>
                    <a:schemeClr val="bg1"/>
                  </a:solidFill>
                  <a:latin typeface="+mn-ea"/>
                  <a:ea typeface="+mn-ea"/>
                  <a:cs typeface="Arial" pitchFamily="34" charset="0"/>
                </a:rPr>
                <a:t>특수 소독제 사용</a:t>
              </a:r>
              <a:r>
                <a:rPr kumimoji="0" lang="en-US" altLang="ko-KR" sz="1400" dirty="0">
                  <a:solidFill>
                    <a:schemeClr val="bg1"/>
                  </a:solidFill>
                  <a:latin typeface="+mn-ea"/>
                  <a:ea typeface="+mn-ea"/>
                  <a:cs typeface="Arial" pitchFamily="34" charset="0"/>
                </a:rPr>
                <a:t>, </a:t>
              </a:r>
              <a:r>
                <a:rPr kumimoji="0" lang="ko-KR" altLang="en-US" sz="1400" dirty="0">
                  <a:solidFill>
                    <a:schemeClr val="bg1"/>
                  </a:solidFill>
                  <a:latin typeface="+mn-ea"/>
                  <a:ea typeface="+mn-ea"/>
                  <a:cs typeface="Arial" pitchFamily="34" charset="0"/>
                </a:rPr>
                <a:t>상처부위 세척</a:t>
              </a:r>
              <a:endParaRPr kumimoji="0" lang="en-US" altLang="ko-KR" sz="1400" dirty="0">
                <a:solidFill>
                  <a:schemeClr val="bg1"/>
                </a:solidFill>
                <a:latin typeface="+mn-ea"/>
                <a:ea typeface="+mn-ea"/>
                <a:cs typeface="Arial" pitchFamily="34" charset="0"/>
              </a:endParaRPr>
            </a:p>
          </p:txBody>
        </p:sp>
        <p:grpSp>
          <p:nvGrpSpPr>
            <p:cNvPr id="81" name="그룹 80"/>
            <p:cNvGrpSpPr/>
            <p:nvPr/>
          </p:nvGrpSpPr>
          <p:grpSpPr>
            <a:xfrm>
              <a:off x="3631936" y="3556264"/>
              <a:ext cx="710833" cy="644973"/>
              <a:chOff x="3631936" y="3556264"/>
              <a:chExt cx="710833" cy="644973"/>
            </a:xfrm>
          </p:grpSpPr>
          <p:sp>
            <p:nvSpPr>
              <p:cNvPr id="23" name="타원 22"/>
              <p:cNvSpPr/>
              <p:nvPr/>
            </p:nvSpPr>
            <p:spPr>
              <a:xfrm>
                <a:off x="3656918" y="3556264"/>
                <a:ext cx="642701" cy="644973"/>
              </a:xfrm>
              <a:prstGeom prst="ellipse">
                <a:avLst/>
              </a:prstGeom>
              <a:solidFill>
                <a:srgbClr val="A38EBC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40" name="그룹 60"/>
              <p:cNvGrpSpPr>
                <a:grpSpLocks/>
              </p:cNvGrpSpPr>
              <p:nvPr/>
            </p:nvGrpSpPr>
            <p:grpSpPr bwMode="auto">
              <a:xfrm>
                <a:off x="3631936" y="3556264"/>
                <a:ext cx="710833" cy="642701"/>
                <a:chOff x="5075123" y="3442121"/>
                <a:chExt cx="2481953" cy="2249809"/>
              </a:xfrm>
            </p:grpSpPr>
            <p:sp>
              <p:nvSpPr>
                <p:cNvPr id="41" name="타원 40"/>
                <p:cNvSpPr/>
                <p:nvPr/>
              </p:nvSpPr>
              <p:spPr>
                <a:xfrm>
                  <a:off x="5159815" y="3442121"/>
                  <a:ext cx="2249809" cy="2249809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>
                        <a:alpha val="0"/>
                      </a:schemeClr>
                    </a:gs>
                    <a:gs pos="65000">
                      <a:schemeClr val="bg1">
                        <a:alpha val="0"/>
                      </a:schemeClr>
                    </a:gs>
                    <a:gs pos="74000">
                      <a:schemeClr val="bg1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solidFill>
                    <a:schemeClr val="bg1"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2" name="Oval 26"/>
                <p:cNvSpPr>
                  <a:spLocks noChangeAspect="1" noChangeArrowheads="1"/>
                </p:cNvSpPr>
                <p:nvPr/>
              </p:nvSpPr>
              <p:spPr bwMode="auto">
                <a:xfrm rot="18900000">
                  <a:off x="5075123" y="3760116"/>
                  <a:ext cx="1546266" cy="826786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bg1">
                        <a:alpha val="33000"/>
                      </a:schemeClr>
                    </a:gs>
                    <a:gs pos="100000">
                      <a:schemeClr val="bg1">
                        <a:gamma/>
                        <a:shade val="46275"/>
                        <a:invGamma/>
                        <a:alpha val="0"/>
                      </a:schemeClr>
                    </a:gs>
                  </a:gsLst>
                  <a:lin ang="5400000" scaled="1"/>
                </a:gradFill>
                <a:ln w="38100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>
                    <a:solidFill>
                      <a:schemeClr val="bg1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43" name="Oval 28"/>
                <p:cNvSpPr>
                  <a:spLocks noChangeArrowheads="1"/>
                </p:cNvSpPr>
                <p:nvPr/>
              </p:nvSpPr>
              <p:spPr bwMode="auto">
                <a:xfrm flipH="1">
                  <a:off x="5386741" y="3670248"/>
                  <a:ext cx="713227" cy="639276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bg1">
                        <a:alpha val="64998"/>
                      </a:schemeClr>
                    </a:gs>
                    <a:gs pos="100000">
                      <a:srgbClr val="67ABF5"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kumimoji="0" lang="ko-KR" altLang="en-US">
                    <a:solidFill>
                      <a:schemeClr val="bg1"/>
                    </a:solidFill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44" name="자유형 43"/>
                <p:cNvSpPr/>
                <p:nvPr/>
              </p:nvSpPr>
              <p:spPr>
                <a:xfrm rot="5398342">
                  <a:off x="5955277" y="3558568"/>
                  <a:ext cx="1424934" cy="1382488"/>
                </a:xfrm>
                <a:custGeom>
                  <a:avLst/>
                  <a:gdLst>
                    <a:gd name="connsiteX0" fmla="*/ 0 w 1800225"/>
                    <a:gd name="connsiteY0" fmla="*/ 1285875 h 1409700"/>
                    <a:gd name="connsiteX1" fmla="*/ 723900 w 1800225"/>
                    <a:gd name="connsiteY1" fmla="*/ 1409700 h 1409700"/>
                    <a:gd name="connsiteX2" fmla="*/ 1800225 w 1800225"/>
                    <a:gd name="connsiteY2" fmla="*/ 428625 h 1409700"/>
                    <a:gd name="connsiteX3" fmla="*/ 1323975 w 1800225"/>
                    <a:gd name="connsiteY3" fmla="*/ 0 h 1409700"/>
                    <a:gd name="connsiteX4" fmla="*/ 342900 w 1800225"/>
                    <a:gd name="connsiteY4" fmla="*/ 419100 h 1409700"/>
                    <a:gd name="connsiteX5" fmla="*/ 0 w 1800225"/>
                    <a:gd name="connsiteY5" fmla="*/ 1285875 h 1409700"/>
                    <a:gd name="connsiteX0" fmla="*/ 63500 w 1863725"/>
                    <a:gd name="connsiteY0" fmla="*/ 1287462 h 1411287"/>
                    <a:gd name="connsiteX1" fmla="*/ 787400 w 1863725"/>
                    <a:gd name="connsiteY1" fmla="*/ 1411287 h 1411287"/>
                    <a:gd name="connsiteX2" fmla="*/ 1863725 w 1863725"/>
                    <a:gd name="connsiteY2" fmla="*/ 430212 h 1411287"/>
                    <a:gd name="connsiteX3" fmla="*/ 1387475 w 1863725"/>
                    <a:gd name="connsiteY3" fmla="*/ 1587 h 1411287"/>
                    <a:gd name="connsiteX4" fmla="*/ 406400 w 1863725"/>
                    <a:gd name="connsiteY4" fmla="*/ 420687 h 1411287"/>
                    <a:gd name="connsiteX5" fmla="*/ 63500 w 1863725"/>
                    <a:gd name="connsiteY5" fmla="*/ 1287462 h 1411287"/>
                    <a:gd name="connsiteX0" fmla="*/ 63500 w 1963738"/>
                    <a:gd name="connsiteY0" fmla="*/ 1287462 h 1411287"/>
                    <a:gd name="connsiteX1" fmla="*/ 787400 w 1963738"/>
                    <a:gd name="connsiteY1" fmla="*/ 1411287 h 1411287"/>
                    <a:gd name="connsiteX2" fmla="*/ 1863725 w 1963738"/>
                    <a:gd name="connsiteY2" fmla="*/ 430212 h 1411287"/>
                    <a:gd name="connsiteX3" fmla="*/ 1387475 w 1963738"/>
                    <a:gd name="connsiteY3" fmla="*/ 1587 h 1411287"/>
                    <a:gd name="connsiteX4" fmla="*/ 406400 w 1963738"/>
                    <a:gd name="connsiteY4" fmla="*/ 420687 h 1411287"/>
                    <a:gd name="connsiteX5" fmla="*/ 63500 w 1963738"/>
                    <a:gd name="connsiteY5" fmla="*/ 1287462 h 1411287"/>
                    <a:gd name="connsiteX0" fmla="*/ 63500 w 1963738"/>
                    <a:gd name="connsiteY0" fmla="*/ 1287462 h 1554162"/>
                    <a:gd name="connsiteX1" fmla="*/ 787400 w 1963738"/>
                    <a:gd name="connsiteY1" fmla="*/ 1411287 h 1554162"/>
                    <a:gd name="connsiteX2" fmla="*/ 1863725 w 1963738"/>
                    <a:gd name="connsiteY2" fmla="*/ 430212 h 1554162"/>
                    <a:gd name="connsiteX3" fmla="*/ 1387475 w 1963738"/>
                    <a:gd name="connsiteY3" fmla="*/ 1587 h 1554162"/>
                    <a:gd name="connsiteX4" fmla="*/ 406400 w 1963738"/>
                    <a:gd name="connsiteY4" fmla="*/ 420687 h 1554162"/>
                    <a:gd name="connsiteX5" fmla="*/ 63500 w 1963738"/>
                    <a:gd name="connsiteY5" fmla="*/ 1287462 h 1554162"/>
                    <a:gd name="connsiteX0" fmla="*/ 63500 w 1963738"/>
                    <a:gd name="connsiteY0" fmla="*/ 1287462 h 1554162"/>
                    <a:gd name="connsiteX1" fmla="*/ 787400 w 1963738"/>
                    <a:gd name="connsiteY1" fmla="*/ 1411287 h 1554162"/>
                    <a:gd name="connsiteX2" fmla="*/ 1863725 w 1963738"/>
                    <a:gd name="connsiteY2" fmla="*/ 430212 h 1554162"/>
                    <a:gd name="connsiteX3" fmla="*/ 1387475 w 1963738"/>
                    <a:gd name="connsiteY3" fmla="*/ 1587 h 1554162"/>
                    <a:gd name="connsiteX4" fmla="*/ 406400 w 1963738"/>
                    <a:gd name="connsiteY4" fmla="*/ 420687 h 1554162"/>
                    <a:gd name="connsiteX5" fmla="*/ 63500 w 1963738"/>
                    <a:gd name="connsiteY5" fmla="*/ 1287462 h 1554162"/>
                    <a:gd name="connsiteX0" fmla="*/ 63500 w 1963738"/>
                    <a:gd name="connsiteY0" fmla="*/ 1287462 h 1554162"/>
                    <a:gd name="connsiteX1" fmla="*/ 787400 w 1963738"/>
                    <a:gd name="connsiteY1" fmla="*/ 1411287 h 1554162"/>
                    <a:gd name="connsiteX2" fmla="*/ 1863725 w 1963738"/>
                    <a:gd name="connsiteY2" fmla="*/ 430212 h 1554162"/>
                    <a:gd name="connsiteX3" fmla="*/ 1387475 w 1963738"/>
                    <a:gd name="connsiteY3" fmla="*/ 1587 h 1554162"/>
                    <a:gd name="connsiteX4" fmla="*/ 406400 w 1963738"/>
                    <a:gd name="connsiteY4" fmla="*/ 420687 h 1554162"/>
                    <a:gd name="connsiteX5" fmla="*/ 63500 w 1963738"/>
                    <a:gd name="connsiteY5" fmla="*/ 1287462 h 1554162"/>
                    <a:gd name="connsiteX0" fmla="*/ 41717 w 1963737"/>
                    <a:gd name="connsiteY0" fmla="*/ 1287462 h 1689794"/>
                    <a:gd name="connsiteX1" fmla="*/ 634920 w 1963737"/>
                    <a:gd name="connsiteY1" fmla="*/ 1546919 h 1689794"/>
                    <a:gd name="connsiteX2" fmla="*/ 1841942 w 1963737"/>
                    <a:gd name="connsiteY2" fmla="*/ 430212 h 1689794"/>
                    <a:gd name="connsiteX3" fmla="*/ 1365692 w 1963737"/>
                    <a:gd name="connsiteY3" fmla="*/ 1587 h 1689794"/>
                    <a:gd name="connsiteX4" fmla="*/ 384617 w 1963737"/>
                    <a:gd name="connsiteY4" fmla="*/ 420687 h 1689794"/>
                    <a:gd name="connsiteX5" fmla="*/ 41717 w 1963737"/>
                    <a:gd name="connsiteY5" fmla="*/ 1287462 h 1689794"/>
                    <a:gd name="connsiteX0" fmla="*/ 41717 w 1860992"/>
                    <a:gd name="connsiteY0" fmla="*/ 1287462 h 1689794"/>
                    <a:gd name="connsiteX1" fmla="*/ 634920 w 1860992"/>
                    <a:gd name="connsiteY1" fmla="*/ 1546919 h 1689794"/>
                    <a:gd name="connsiteX2" fmla="*/ 1479991 w 1860992"/>
                    <a:gd name="connsiteY2" fmla="*/ 896937 h 1689794"/>
                    <a:gd name="connsiteX3" fmla="*/ 1841942 w 1860992"/>
                    <a:gd name="connsiteY3" fmla="*/ 430212 h 1689794"/>
                    <a:gd name="connsiteX4" fmla="*/ 1365692 w 1860992"/>
                    <a:gd name="connsiteY4" fmla="*/ 1587 h 1689794"/>
                    <a:gd name="connsiteX5" fmla="*/ 384617 w 1860992"/>
                    <a:gd name="connsiteY5" fmla="*/ 420687 h 1689794"/>
                    <a:gd name="connsiteX6" fmla="*/ 41717 w 1860992"/>
                    <a:gd name="connsiteY6" fmla="*/ 1287462 h 1689794"/>
                    <a:gd name="connsiteX0" fmla="*/ 41717 w 1843724"/>
                    <a:gd name="connsiteY0" fmla="*/ 1287462 h 1689794"/>
                    <a:gd name="connsiteX1" fmla="*/ 634920 w 1843724"/>
                    <a:gd name="connsiteY1" fmla="*/ 1546919 h 1689794"/>
                    <a:gd name="connsiteX2" fmla="*/ 1355000 w 1843724"/>
                    <a:gd name="connsiteY2" fmla="*/ 466799 h 1689794"/>
                    <a:gd name="connsiteX3" fmla="*/ 1841942 w 1843724"/>
                    <a:gd name="connsiteY3" fmla="*/ 430212 h 1689794"/>
                    <a:gd name="connsiteX4" fmla="*/ 1365692 w 1843724"/>
                    <a:gd name="connsiteY4" fmla="*/ 1587 h 1689794"/>
                    <a:gd name="connsiteX5" fmla="*/ 384617 w 1843724"/>
                    <a:gd name="connsiteY5" fmla="*/ 420687 h 1689794"/>
                    <a:gd name="connsiteX6" fmla="*/ 41717 w 1843724"/>
                    <a:gd name="connsiteY6" fmla="*/ 1287462 h 1689794"/>
                    <a:gd name="connsiteX0" fmla="*/ 41717 w 1843724"/>
                    <a:gd name="connsiteY0" fmla="*/ 1287462 h 1689794"/>
                    <a:gd name="connsiteX1" fmla="*/ 634920 w 1843724"/>
                    <a:gd name="connsiteY1" fmla="*/ 1546919 h 1689794"/>
                    <a:gd name="connsiteX2" fmla="*/ 1355000 w 1843724"/>
                    <a:gd name="connsiteY2" fmla="*/ 466799 h 1689794"/>
                    <a:gd name="connsiteX3" fmla="*/ 1841942 w 1843724"/>
                    <a:gd name="connsiteY3" fmla="*/ 430212 h 1689794"/>
                    <a:gd name="connsiteX4" fmla="*/ 1365692 w 1843724"/>
                    <a:gd name="connsiteY4" fmla="*/ 1587 h 1689794"/>
                    <a:gd name="connsiteX5" fmla="*/ 384617 w 1843724"/>
                    <a:gd name="connsiteY5" fmla="*/ 420687 h 1689794"/>
                    <a:gd name="connsiteX6" fmla="*/ 41717 w 1843724"/>
                    <a:gd name="connsiteY6" fmla="*/ 1287462 h 1689794"/>
                    <a:gd name="connsiteX0" fmla="*/ 41717 w 1855725"/>
                    <a:gd name="connsiteY0" fmla="*/ 1287462 h 1689794"/>
                    <a:gd name="connsiteX1" fmla="*/ 634920 w 1855725"/>
                    <a:gd name="connsiteY1" fmla="*/ 1546919 h 1689794"/>
                    <a:gd name="connsiteX2" fmla="*/ 1282992 w 1855725"/>
                    <a:gd name="connsiteY2" fmla="*/ 322783 h 1689794"/>
                    <a:gd name="connsiteX3" fmla="*/ 1841942 w 1855725"/>
                    <a:gd name="connsiteY3" fmla="*/ 430212 h 1689794"/>
                    <a:gd name="connsiteX4" fmla="*/ 1365692 w 1855725"/>
                    <a:gd name="connsiteY4" fmla="*/ 1587 h 1689794"/>
                    <a:gd name="connsiteX5" fmla="*/ 384617 w 1855725"/>
                    <a:gd name="connsiteY5" fmla="*/ 420687 h 1689794"/>
                    <a:gd name="connsiteX6" fmla="*/ 41717 w 1855725"/>
                    <a:gd name="connsiteY6" fmla="*/ 1287462 h 1689794"/>
                    <a:gd name="connsiteX0" fmla="*/ 41717 w 1876164"/>
                    <a:gd name="connsiteY0" fmla="*/ 1287462 h 1689794"/>
                    <a:gd name="connsiteX1" fmla="*/ 634920 w 1876164"/>
                    <a:gd name="connsiteY1" fmla="*/ 1546919 h 1689794"/>
                    <a:gd name="connsiteX2" fmla="*/ 1571024 w 1876164"/>
                    <a:gd name="connsiteY2" fmla="*/ 538807 h 1689794"/>
                    <a:gd name="connsiteX3" fmla="*/ 1841942 w 1876164"/>
                    <a:gd name="connsiteY3" fmla="*/ 430212 h 1689794"/>
                    <a:gd name="connsiteX4" fmla="*/ 1365692 w 1876164"/>
                    <a:gd name="connsiteY4" fmla="*/ 1587 h 1689794"/>
                    <a:gd name="connsiteX5" fmla="*/ 384617 w 1876164"/>
                    <a:gd name="connsiteY5" fmla="*/ 420687 h 1689794"/>
                    <a:gd name="connsiteX6" fmla="*/ 41717 w 1876164"/>
                    <a:gd name="connsiteY6" fmla="*/ 1287462 h 1689794"/>
                    <a:gd name="connsiteX0" fmla="*/ 53718 w 1888165"/>
                    <a:gd name="connsiteY0" fmla="*/ 1287462 h 1761802"/>
                    <a:gd name="connsiteX1" fmla="*/ 718928 w 1888165"/>
                    <a:gd name="connsiteY1" fmla="*/ 1618927 h 1761802"/>
                    <a:gd name="connsiteX2" fmla="*/ 1583025 w 1888165"/>
                    <a:gd name="connsiteY2" fmla="*/ 538807 h 1761802"/>
                    <a:gd name="connsiteX3" fmla="*/ 1853943 w 1888165"/>
                    <a:gd name="connsiteY3" fmla="*/ 430212 h 1761802"/>
                    <a:gd name="connsiteX4" fmla="*/ 1377693 w 1888165"/>
                    <a:gd name="connsiteY4" fmla="*/ 1587 h 1761802"/>
                    <a:gd name="connsiteX5" fmla="*/ 396618 w 1888165"/>
                    <a:gd name="connsiteY5" fmla="*/ 420687 h 1761802"/>
                    <a:gd name="connsiteX6" fmla="*/ 53718 w 1888165"/>
                    <a:gd name="connsiteY6" fmla="*/ 1287462 h 1761802"/>
                    <a:gd name="connsiteX0" fmla="*/ 53718 w 1888165"/>
                    <a:gd name="connsiteY0" fmla="*/ 1287462 h 1761802"/>
                    <a:gd name="connsiteX1" fmla="*/ 718928 w 1888165"/>
                    <a:gd name="connsiteY1" fmla="*/ 1618927 h 1761802"/>
                    <a:gd name="connsiteX2" fmla="*/ 1583025 w 1888165"/>
                    <a:gd name="connsiteY2" fmla="*/ 538807 h 1761802"/>
                    <a:gd name="connsiteX3" fmla="*/ 1853943 w 1888165"/>
                    <a:gd name="connsiteY3" fmla="*/ 430212 h 1761802"/>
                    <a:gd name="connsiteX4" fmla="*/ 1377693 w 1888165"/>
                    <a:gd name="connsiteY4" fmla="*/ 1587 h 1761802"/>
                    <a:gd name="connsiteX5" fmla="*/ 396618 w 1888165"/>
                    <a:gd name="connsiteY5" fmla="*/ 420687 h 1761802"/>
                    <a:gd name="connsiteX6" fmla="*/ 53718 w 1888165"/>
                    <a:gd name="connsiteY6" fmla="*/ 1287462 h 1761802"/>
                    <a:gd name="connsiteX0" fmla="*/ 53718 w 1888165"/>
                    <a:gd name="connsiteY0" fmla="*/ 1287462 h 1706006"/>
                    <a:gd name="connsiteX1" fmla="*/ 718928 w 1888165"/>
                    <a:gd name="connsiteY1" fmla="*/ 1618927 h 1706006"/>
                    <a:gd name="connsiteX2" fmla="*/ 1583025 w 1888165"/>
                    <a:gd name="connsiteY2" fmla="*/ 538807 h 1706006"/>
                    <a:gd name="connsiteX3" fmla="*/ 1853943 w 1888165"/>
                    <a:gd name="connsiteY3" fmla="*/ 430212 h 1706006"/>
                    <a:gd name="connsiteX4" fmla="*/ 1377693 w 1888165"/>
                    <a:gd name="connsiteY4" fmla="*/ 1587 h 1706006"/>
                    <a:gd name="connsiteX5" fmla="*/ 396618 w 1888165"/>
                    <a:gd name="connsiteY5" fmla="*/ 420687 h 1706006"/>
                    <a:gd name="connsiteX6" fmla="*/ 53718 w 1888165"/>
                    <a:gd name="connsiteY6" fmla="*/ 1287462 h 1706006"/>
                    <a:gd name="connsiteX0" fmla="*/ 53718 w 1888165"/>
                    <a:gd name="connsiteY0" fmla="*/ 1287462 h 1618927"/>
                    <a:gd name="connsiteX1" fmla="*/ 718928 w 1888165"/>
                    <a:gd name="connsiteY1" fmla="*/ 1618927 h 1618927"/>
                    <a:gd name="connsiteX2" fmla="*/ 1583025 w 1888165"/>
                    <a:gd name="connsiteY2" fmla="*/ 538807 h 1618927"/>
                    <a:gd name="connsiteX3" fmla="*/ 1853943 w 1888165"/>
                    <a:gd name="connsiteY3" fmla="*/ 430212 h 1618927"/>
                    <a:gd name="connsiteX4" fmla="*/ 1377693 w 1888165"/>
                    <a:gd name="connsiteY4" fmla="*/ 1587 h 1618927"/>
                    <a:gd name="connsiteX5" fmla="*/ 396618 w 1888165"/>
                    <a:gd name="connsiteY5" fmla="*/ 420687 h 1618927"/>
                    <a:gd name="connsiteX6" fmla="*/ 53718 w 1888165"/>
                    <a:gd name="connsiteY6" fmla="*/ 1287462 h 1618927"/>
                    <a:gd name="connsiteX0" fmla="*/ 5223 w 1839670"/>
                    <a:gd name="connsiteY0" fmla="*/ 1287462 h 1780287"/>
                    <a:gd name="connsiteX1" fmla="*/ 379464 w 1839670"/>
                    <a:gd name="connsiteY1" fmla="*/ 1506969 h 1780287"/>
                    <a:gd name="connsiteX2" fmla="*/ 670433 w 1839670"/>
                    <a:gd name="connsiteY2" fmla="*/ 1618927 h 1780287"/>
                    <a:gd name="connsiteX3" fmla="*/ 1534530 w 1839670"/>
                    <a:gd name="connsiteY3" fmla="*/ 538807 h 1780287"/>
                    <a:gd name="connsiteX4" fmla="*/ 1805448 w 1839670"/>
                    <a:gd name="connsiteY4" fmla="*/ 430212 h 1780287"/>
                    <a:gd name="connsiteX5" fmla="*/ 1329198 w 1839670"/>
                    <a:gd name="connsiteY5" fmla="*/ 1587 h 1780287"/>
                    <a:gd name="connsiteX6" fmla="*/ 348123 w 1839670"/>
                    <a:gd name="connsiteY6" fmla="*/ 420687 h 1780287"/>
                    <a:gd name="connsiteX7" fmla="*/ 5223 w 1839670"/>
                    <a:gd name="connsiteY7" fmla="*/ 1287462 h 1780287"/>
                    <a:gd name="connsiteX0" fmla="*/ 500 w 1834947"/>
                    <a:gd name="connsiteY0" fmla="*/ 1287462 h 1780287"/>
                    <a:gd name="connsiteX1" fmla="*/ 346402 w 1834947"/>
                    <a:gd name="connsiteY1" fmla="*/ 1405350 h 1780287"/>
                    <a:gd name="connsiteX2" fmla="*/ 665710 w 1834947"/>
                    <a:gd name="connsiteY2" fmla="*/ 1618927 h 1780287"/>
                    <a:gd name="connsiteX3" fmla="*/ 1529807 w 1834947"/>
                    <a:gd name="connsiteY3" fmla="*/ 538807 h 1780287"/>
                    <a:gd name="connsiteX4" fmla="*/ 1800725 w 1834947"/>
                    <a:gd name="connsiteY4" fmla="*/ 430212 h 1780287"/>
                    <a:gd name="connsiteX5" fmla="*/ 1324475 w 1834947"/>
                    <a:gd name="connsiteY5" fmla="*/ 1587 h 1780287"/>
                    <a:gd name="connsiteX6" fmla="*/ 343400 w 1834947"/>
                    <a:gd name="connsiteY6" fmla="*/ 420687 h 1780287"/>
                    <a:gd name="connsiteX7" fmla="*/ 500 w 1834947"/>
                    <a:gd name="connsiteY7" fmla="*/ 1287462 h 1780287"/>
                    <a:gd name="connsiteX0" fmla="*/ 500 w 1834947"/>
                    <a:gd name="connsiteY0" fmla="*/ 1287462 h 1780287"/>
                    <a:gd name="connsiteX1" fmla="*/ 346402 w 1834947"/>
                    <a:gd name="connsiteY1" fmla="*/ 1405350 h 1780287"/>
                    <a:gd name="connsiteX2" fmla="*/ 665710 w 1834947"/>
                    <a:gd name="connsiteY2" fmla="*/ 1618927 h 1780287"/>
                    <a:gd name="connsiteX3" fmla="*/ 1529807 w 1834947"/>
                    <a:gd name="connsiteY3" fmla="*/ 538807 h 1780287"/>
                    <a:gd name="connsiteX4" fmla="*/ 1800725 w 1834947"/>
                    <a:gd name="connsiteY4" fmla="*/ 430212 h 1780287"/>
                    <a:gd name="connsiteX5" fmla="*/ 1324475 w 1834947"/>
                    <a:gd name="connsiteY5" fmla="*/ 1587 h 1780287"/>
                    <a:gd name="connsiteX6" fmla="*/ 343400 w 1834947"/>
                    <a:gd name="connsiteY6" fmla="*/ 420687 h 1780287"/>
                    <a:gd name="connsiteX7" fmla="*/ 500 w 1834947"/>
                    <a:gd name="connsiteY7" fmla="*/ 1287462 h 1780287"/>
                    <a:gd name="connsiteX0" fmla="*/ 500 w 1834947"/>
                    <a:gd name="connsiteY0" fmla="*/ 1287462 h 1780287"/>
                    <a:gd name="connsiteX1" fmla="*/ 346402 w 1834947"/>
                    <a:gd name="connsiteY1" fmla="*/ 1405350 h 1780287"/>
                    <a:gd name="connsiteX2" fmla="*/ 665710 w 1834947"/>
                    <a:gd name="connsiteY2" fmla="*/ 1618927 h 1780287"/>
                    <a:gd name="connsiteX3" fmla="*/ 1529807 w 1834947"/>
                    <a:gd name="connsiteY3" fmla="*/ 538807 h 1780287"/>
                    <a:gd name="connsiteX4" fmla="*/ 1800725 w 1834947"/>
                    <a:gd name="connsiteY4" fmla="*/ 430212 h 1780287"/>
                    <a:gd name="connsiteX5" fmla="*/ 1324475 w 1834947"/>
                    <a:gd name="connsiteY5" fmla="*/ 1587 h 1780287"/>
                    <a:gd name="connsiteX6" fmla="*/ 343400 w 1834947"/>
                    <a:gd name="connsiteY6" fmla="*/ 420687 h 1780287"/>
                    <a:gd name="connsiteX7" fmla="*/ 500 w 1834947"/>
                    <a:gd name="connsiteY7" fmla="*/ 1287462 h 1780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834947" h="1780287">
                      <a:moveTo>
                        <a:pt x="500" y="1287462"/>
                      </a:moveTo>
                      <a:cubicBezTo>
                        <a:pt x="1000" y="1451572"/>
                        <a:pt x="235534" y="1350106"/>
                        <a:pt x="346402" y="1405350"/>
                      </a:cubicBezTo>
                      <a:cubicBezTo>
                        <a:pt x="457270" y="1460594"/>
                        <a:pt x="473199" y="1780287"/>
                        <a:pt x="665710" y="1618927"/>
                      </a:cubicBezTo>
                      <a:cubicBezTo>
                        <a:pt x="905422" y="1553840"/>
                        <a:pt x="1238695" y="627021"/>
                        <a:pt x="1529807" y="538807"/>
                      </a:cubicBezTo>
                      <a:cubicBezTo>
                        <a:pt x="1820919" y="450593"/>
                        <a:pt x="1834947" y="519749"/>
                        <a:pt x="1800725" y="430212"/>
                      </a:cubicBezTo>
                      <a:cubicBezTo>
                        <a:pt x="1766503" y="340675"/>
                        <a:pt x="1567362" y="3174"/>
                        <a:pt x="1324475" y="1587"/>
                      </a:cubicBezTo>
                      <a:cubicBezTo>
                        <a:pt x="1081588" y="0"/>
                        <a:pt x="564063" y="206375"/>
                        <a:pt x="343400" y="420687"/>
                      </a:cubicBezTo>
                      <a:cubicBezTo>
                        <a:pt x="122738" y="635000"/>
                        <a:pt x="0" y="1123352"/>
                        <a:pt x="500" y="128746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4000">
                      <a:schemeClr val="bg1">
                        <a:alpha val="19000"/>
                      </a:schemeClr>
                    </a:gs>
                    <a:gs pos="50000">
                      <a:schemeClr val="bg1">
                        <a:alpha val="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5" name="자유형 44"/>
                <p:cNvSpPr/>
                <p:nvPr/>
              </p:nvSpPr>
              <p:spPr>
                <a:xfrm rot="5839189">
                  <a:off x="4992668" y="4233137"/>
                  <a:ext cx="1574505" cy="1185188"/>
                </a:xfrm>
                <a:custGeom>
                  <a:avLst/>
                  <a:gdLst>
                    <a:gd name="connsiteX0" fmla="*/ 0 w 2171700"/>
                    <a:gd name="connsiteY0" fmla="*/ 1038225 h 1914525"/>
                    <a:gd name="connsiteX1" fmla="*/ 390525 w 2171700"/>
                    <a:gd name="connsiteY1" fmla="*/ 1571625 h 1914525"/>
                    <a:gd name="connsiteX2" fmla="*/ 819150 w 2171700"/>
                    <a:gd name="connsiteY2" fmla="*/ 1914525 h 1914525"/>
                    <a:gd name="connsiteX3" fmla="*/ 1409700 w 2171700"/>
                    <a:gd name="connsiteY3" fmla="*/ 1771650 h 1914525"/>
                    <a:gd name="connsiteX4" fmla="*/ 1876425 w 2171700"/>
                    <a:gd name="connsiteY4" fmla="*/ 1371600 h 1914525"/>
                    <a:gd name="connsiteX5" fmla="*/ 2171700 w 2171700"/>
                    <a:gd name="connsiteY5" fmla="*/ 752475 h 1914525"/>
                    <a:gd name="connsiteX6" fmla="*/ 2105025 w 2171700"/>
                    <a:gd name="connsiteY6" fmla="*/ 0 h 1914525"/>
                    <a:gd name="connsiteX7" fmla="*/ 1990725 w 2171700"/>
                    <a:gd name="connsiteY7" fmla="*/ 209550 h 1914525"/>
                    <a:gd name="connsiteX8" fmla="*/ 1733550 w 2171700"/>
                    <a:gd name="connsiteY8" fmla="*/ 514350 h 1914525"/>
                    <a:gd name="connsiteX9" fmla="*/ 1428750 w 2171700"/>
                    <a:gd name="connsiteY9" fmla="*/ 533400 h 1914525"/>
                    <a:gd name="connsiteX10" fmla="*/ 790575 w 2171700"/>
                    <a:gd name="connsiteY10" fmla="*/ 942975 h 1914525"/>
                    <a:gd name="connsiteX11" fmla="*/ 209550 w 2171700"/>
                    <a:gd name="connsiteY11" fmla="*/ 1047750 h 1914525"/>
                    <a:gd name="connsiteX12" fmla="*/ 0 w 2171700"/>
                    <a:gd name="connsiteY12" fmla="*/ 1038225 h 1914525"/>
                    <a:gd name="connsiteX0" fmla="*/ 30162 w 2201862"/>
                    <a:gd name="connsiteY0" fmla="*/ 1038225 h 1914525"/>
                    <a:gd name="connsiteX1" fmla="*/ 420687 w 2201862"/>
                    <a:gd name="connsiteY1" fmla="*/ 1571625 h 1914525"/>
                    <a:gd name="connsiteX2" fmla="*/ 849312 w 2201862"/>
                    <a:gd name="connsiteY2" fmla="*/ 1914525 h 1914525"/>
                    <a:gd name="connsiteX3" fmla="*/ 1439862 w 2201862"/>
                    <a:gd name="connsiteY3" fmla="*/ 1771650 h 1914525"/>
                    <a:gd name="connsiteX4" fmla="*/ 1906587 w 2201862"/>
                    <a:gd name="connsiteY4" fmla="*/ 1371600 h 1914525"/>
                    <a:gd name="connsiteX5" fmla="*/ 2201862 w 2201862"/>
                    <a:gd name="connsiteY5" fmla="*/ 752475 h 1914525"/>
                    <a:gd name="connsiteX6" fmla="*/ 2135187 w 2201862"/>
                    <a:gd name="connsiteY6" fmla="*/ 0 h 1914525"/>
                    <a:gd name="connsiteX7" fmla="*/ 2020887 w 2201862"/>
                    <a:gd name="connsiteY7" fmla="*/ 209550 h 1914525"/>
                    <a:gd name="connsiteX8" fmla="*/ 1763712 w 2201862"/>
                    <a:gd name="connsiteY8" fmla="*/ 514350 h 1914525"/>
                    <a:gd name="connsiteX9" fmla="*/ 1458912 w 2201862"/>
                    <a:gd name="connsiteY9" fmla="*/ 533400 h 1914525"/>
                    <a:gd name="connsiteX10" fmla="*/ 820737 w 2201862"/>
                    <a:gd name="connsiteY10" fmla="*/ 942975 h 1914525"/>
                    <a:gd name="connsiteX11" fmla="*/ 239712 w 2201862"/>
                    <a:gd name="connsiteY11" fmla="*/ 1047750 h 1914525"/>
                    <a:gd name="connsiteX12" fmla="*/ 30162 w 2201862"/>
                    <a:gd name="connsiteY12" fmla="*/ 1038225 h 1914525"/>
                    <a:gd name="connsiteX0" fmla="*/ 30162 w 2201862"/>
                    <a:gd name="connsiteY0" fmla="*/ 1038225 h 1914525"/>
                    <a:gd name="connsiteX1" fmla="*/ 420687 w 2201862"/>
                    <a:gd name="connsiteY1" fmla="*/ 1571625 h 1914525"/>
                    <a:gd name="connsiteX2" fmla="*/ 849312 w 2201862"/>
                    <a:gd name="connsiteY2" fmla="*/ 1914525 h 1914525"/>
                    <a:gd name="connsiteX3" fmla="*/ 1439862 w 2201862"/>
                    <a:gd name="connsiteY3" fmla="*/ 1771650 h 1914525"/>
                    <a:gd name="connsiteX4" fmla="*/ 1906587 w 2201862"/>
                    <a:gd name="connsiteY4" fmla="*/ 1371600 h 1914525"/>
                    <a:gd name="connsiteX5" fmla="*/ 2201862 w 2201862"/>
                    <a:gd name="connsiteY5" fmla="*/ 752475 h 1914525"/>
                    <a:gd name="connsiteX6" fmla="*/ 2135187 w 2201862"/>
                    <a:gd name="connsiteY6" fmla="*/ 0 h 1914525"/>
                    <a:gd name="connsiteX7" fmla="*/ 2020887 w 2201862"/>
                    <a:gd name="connsiteY7" fmla="*/ 209550 h 1914525"/>
                    <a:gd name="connsiteX8" fmla="*/ 1763712 w 2201862"/>
                    <a:gd name="connsiteY8" fmla="*/ 514350 h 1914525"/>
                    <a:gd name="connsiteX9" fmla="*/ 1458912 w 2201862"/>
                    <a:gd name="connsiteY9" fmla="*/ 533400 h 1914525"/>
                    <a:gd name="connsiteX10" fmla="*/ 820737 w 2201862"/>
                    <a:gd name="connsiteY10" fmla="*/ 942975 h 1914525"/>
                    <a:gd name="connsiteX11" fmla="*/ 239712 w 2201862"/>
                    <a:gd name="connsiteY11" fmla="*/ 1047750 h 1914525"/>
                    <a:gd name="connsiteX12" fmla="*/ 30162 w 2201862"/>
                    <a:gd name="connsiteY12" fmla="*/ 1038225 h 1914525"/>
                    <a:gd name="connsiteX0" fmla="*/ 30162 w 2201862"/>
                    <a:gd name="connsiteY0" fmla="*/ 1038225 h 1914525"/>
                    <a:gd name="connsiteX1" fmla="*/ 420687 w 2201862"/>
                    <a:gd name="connsiteY1" fmla="*/ 1571625 h 1914525"/>
                    <a:gd name="connsiteX2" fmla="*/ 849312 w 2201862"/>
                    <a:gd name="connsiteY2" fmla="*/ 1914525 h 1914525"/>
                    <a:gd name="connsiteX3" fmla="*/ 1439862 w 2201862"/>
                    <a:gd name="connsiteY3" fmla="*/ 1771650 h 1914525"/>
                    <a:gd name="connsiteX4" fmla="*/ 1906587 w 2201862"/>
                    <a:gd name="connsiteY4" fmla="*/ 1371600 h 1914525"/>
                    <a:gd name="connsiteX5" fmla="*/ 2201862 w 2201862"/>
                    <a:gd name="connsiteY5" fmla="*/ 752475 h 1914525"/>
                    <a:gd name="connsiteX6" fmla="*/ 2135187 w 2201862"/>
                    <a:gd name="connsiteY6" fmla="*/ 0 h 1914525"/>
                    <a:gd name="connsiteX7" fmla="*/ 2020887 w 2201862"/>
                    <a:gd name="connsiteY7" fmla="*/ 209550 h 1914525"/>
                    <a:gd name="connsiteX8" fmla="*/ 1763712 w 2201862"/>
                    <a:gd name="connsiteY8" fmla="*/ 514350 h 1914525"/>
                    <a:gd name="connsiteX9" fmla="*/ 1458912 w 2201862"/>
                    <a:gd name="connsiteY9" fmla="*/ 533400 h 1914525"/>
                    <a:gd name="connsiteX10" fmla="*/ 820737 w 2201862"/>
                    <a:gd name="connsiteY10" fmla="*/ 942975 h 1914525"/>
                    <a:gd name="connsiteX11" fmla="*/ 239712 w 2201862"/>
                    <a:gd name="connsiteY11" fmla="*/ 1047750 h 1914525"/>
                    <a:gd name="connsiteX12" fmla="*/ 30162 w 2201862"/>
                    <a:gd name="connsiteY12" fmla="*/ 1038225 h 1914525"/>
                    <a:gd name="connsiteX0" fmla="*/ 30162 w 2201862"/>
                    <a:gd name="connsiteY0" fmla="*/ 1038225 h 1914525"/>
                    <a:gd name="connsiteX1" fmla="*/ 420687 w 2201862"/>
                    <a:gd name="connsiteY1" fmla="*/ 1571625 h 1914525"/>
                    <a:gd name="connsiteX2" fmla="*/ 849312 w 2201862"/>
                    <a:gd name="connsiteY2" fmla="*/ 1914525 h 1914525"/>
                    <a:gd name="connsiteX3" fmla="*/ 1439862 w 2201862"/>
                    <a:gd name="connsiteY3" fmla="*/ 1771650 h 1914525"/>
                    <a:gd name="connsiteX4" fmla="*/ 1906587 w 2201862"/>
                    <a:gd name="connsiteY4" fmla="*/ 1371600 h 1914525"/>
                    <a:gd name="connsiteX5" fmla="*/ 2201862 w 2201862"/>
                    <a:gd name="connsiteY5" fmla="*/ 752475 h 1914525"/>
                    <a:gd name="connsiteX6" fmla="*/ 2135187 w 2201862"/>
                    <a:gd name="connsiteY6" fmla="*/ 0 h 1914525"/>
                    <a:gd name="connsiteX7" fmla="*/ 2020887 w 2201862"/>
                    <a:gd name="connsiteY7" fmla="*/ 209550 h 1914525"/>
                    <a:gd name="connsiteX8" fmla="*/ 1763712 w 2201862"/>
                    <a:gd name="connsiteY8" fmla="*/ 514350 h 1914525"/>
                    <a:gd name="connsiteX9" fmla="*/ 1458912 w 2201862"/>
                    <a:gd name="connsiteY9" fmla="*/ 533400 h 1914525"/>
                    <a:gd name="connsiteX10" fmla="*/ 820737 w 2201862"/>
                    <a:gd name="connsiteY10" fmla="*/ 942975 h 1914525"/>
                    <a:gd name="connsiteX11" fmla="*/ 239712 w 2201862"/>
                    <a:gd name="connsiteY11" fmla="*/ 1047750 h 1914525"/>
                    <a:gd name="connsiteX12" fmla="*/ 30162 w 2201862"/>
                    <a:gd name="connsiteY12" fmla="*/ 1038225 h 1914525"/>
                    <a:gd name="connsiteX0" fmla="*/ 30162 w 2201862"/>
                    <a:gd name="connsiteY0" fmla="*/ 1128712 h 2005012"/>
                    <a:gd name="connsiteX1" fmla="*/ 420687 w 2201862"/>
                    <a:gd name="connsiteY1" fmla="*/ 1662112 h 2005012"/>
                    <a:gd name="connsiteX2" fmla="*/ 849312 w 2201862"/>
                    <a:gd name="connsiteY2" fmla="*/ 2005012 h 2005012"/>
                    <a:gd name="connsiteX3" fmla="*/ 1439862 w 2201862"/>
                    <a:gd name="connsiteY3" fmla="*/ 1862137 h 2005012"/>
                    <a:gd name="connsiteX4" fmla="*/ 1906587 w 2201862"/>
                    <a:gd name="connsiteY4" fmla="*/ 1462087 h 2005012"/>
                    <a:gd name="connsiteX5" fmla="*/ 2201862 w 2201862"/>
                    <a:gd name="connsiteY5" fmla="*/ 842962 h 2005012"/>
                    <a:gd name="connsiteX6" fmla="*/ 2135187 w 2201862"/>
                    <a:gd name="connsiteY6" fmla="*/ 90487 h 2005012"/>
                    <a:gd name="connsiteX7" fmla="*/ 2020887 w 2201862"/>
                    <a:gd name="connsiteY7" fmla="*/ 300037 h 2005012"/>
                    <a:gd name="connsiteX8" fmla="*/ 1763712 w 2201862"/>
                    <a:gd name="connsiteY8" fmla="*/ 604837 h 2005012"/>
                    <a:gd name="connsiteX9" fmla="*/ 1458912 w 2201862"/>
                    <a:gd name="connsiteY9" fmla="*/ 623887 h 2005012"/>
                    <a:gd name="connsiteX10" fmla="*/ 820737 w 2201862"/>
                    <a:gd name="connsiteY10" fmla="*/ 1033462 h 2005012"/>
                    <a:gd name="connsiteX11" fmla="*/ 239712 w 2201862"/>
                    <a:gd name="connsiteY11" fmla="*/ 1138237 h 2005012"/>
                    <a:gd name="connsiteX12" fmla="*/ 30162 w 2201862"/>
                    <a:gd name="connsiteY12" fmla="*/ 1128712 h 2005012"/>
                    <a:gd name="connsiteX0" fmla="*/ 30162 w 2239962"/>
                    <a:gd name="connsiteY0" fmla="*/ 1128712 h 2005012"/>
                    <a:gd name="connsiteX1" fmla="*/ 420687 w 2239962"/>
                    <a:gd name="connsiteY1" fmla="*/ 1662112 h 2005012"/>
                    <a:gd name="connsiteX2" fmla="*/ 849312 w 2239962"/>
                    <a:gd name="connsiteY2" fmla="*/ 2005012 h 2005012"/>
                    <a:gd name="connsiteX3" fmla="*/ 1439862 w 2239962"/>
                    <a:gd name="connsiteY3" fmla="*/ 1862137 h 2005012"/>
                    <a:gd name="connsiteX4" fmla="*/ 1906587 w 2239962"/>
                    <a:gd name="connsiteY4" fmla="*/ 1462087 h 2005012"/>
                    <a:gd name="connsiteX5" fmla="*/ 2201862 w 2239962"/>
                    <a:gd name="connsiteY5" fmla="*/ 842962 h 2005012"/>
                    <a:gd name="connsiteX6" fmla="*/ 2135187 w 2239962"/>
                    <a:gd name="connsiteY6" fmla="*/ 90487 h 2005012"/>
                    <a:gd name="connsiteX7" fmla="*/ 2020887 w 2239962"/>
                    <a:gd name="connsiteY7" fmla="*/ 300037 h 2005012"/>
                    <a:gd name="connsiteX8" fmla="*/ 1763712 w 2239962"/>
                    <a:gd name="connsiteY8" fmla="*/ 604837 h 2005012"/>
                    <a:gd name="connsiteX9" fmla="*/ 1458912 w 2239962"/>
                    <a:gd name="connsiteY9" fmla="*/ 623887 h 2005012"/>
                    <a:gd name="connsiteX10" fmla="*/ 820737 w 2239962"/>
                    <a:gd name="connsiteY10" fmla="*/ 1033462 h 2005012"/>
                    <a:gd name="connsiteX11" fmla="*/ 239712 w 2239962"/>
                    <a:gd name="connsiteY11" fmla="*/ 1138237 h 2005012"/>
                    <a:gd name="connsiteX12" fmla="*/ 30162 w 2239962"/>
                    <a:gd name="connsiteY12" fmla="*/ 1128712 h 2005012"/>
                    <a:gd name="connsiteX0" fmla="*/ 30162 w 2239962"/>
                    <a:gd name="connsiteY0" fmla="*/ 1128712 h 2005012"/>
                    <a:gd name="connsiteX1" fmla="*/ 420687 w 2239962"/>
                    <a:gd name="connsiteY1" fmla="*/ 1662112 h 2005012"/>
                    <a:gd name="connsiteX2" fmla="*/ 849312 w 2239962"/>
                    <a:gd name="connsiteY2" fmla="*/ 2005012 h 2005012"/>
                    <a:gd name="connsiteX3" fmla="*/ 1439862 w 2239962"/>
                    <a:gd name="connsiteY3" fmla="*/ 1862137 h 2005012"/>
                    <a:gd name="connsiteX4" fmla="*/ 1906587 w 2239962"/>
                    <a:gd name="connsiteY4" fmla="*/ 1462087 h 2005012"/>
                    <a:gd name="connsiteX5" fmla="*/ 2201862 w 2239962"/>
                    <a:gd name="connsiteY5" fmla="*/ 842962 h 2005012"/>
                    <a:gd name="connsiteX6" fmla="*/ 2135187 w 2239962"/>
                    <a:gd name="connsiteY6" fmla="*/ 90487 h 2005012"/>
                    <a:gd name="connsiteX7" fmla="*/ 2020887 w 2239962"/>
                    <a:gd name="connsiteY7" fmla="*/ 300037 h 2005012"/>
                    <a:gd name="connsiteX8" fmla="*/ 1763712 w 2239962"/>
                    <a:gd name="connsiteY8" fmla="*/ 604837 h 2005012"/>
                    <a:gd name="connsiteX9" fmla="*/ 1458912 w 2239962"/>
                    <a:gd name="connsiteY9" fmla="*/ 623887 h 2005012"/>
                    <a:gd name="connsiteX10" fmla="*/ 820737 w 2239962"/>
                    <a:gd name="connsiteY10" fmla="*/ 1033462 h 2005012"/>
                    <a:gd name="connsiteX11" fmla="*/ 239712 w 2239962"/>
                    <a:gd name="connsiteY11" fmla="*/ 1138237 h 2005012"/>
                    <a:gd name="connsiteX12" fmla="*/ 30162 w 2239962"/>
                    <a:gd name="connsiteY12" fmla="*/ 1128712 h 2005012"/>
                    <a:gd name="connsiteX0" fmla="*/ 30162 w 2239962"/>
                    <a:gd name="connsiteY0" fmla="*/ 1128712 h 2038350"/>
                    <a:gd name="connsiteX1" fmla="*/ 420687 w 2239962"/>
                    <a:gd name="connsiteY1" fmla="*/ 1662112 h 2038350"/>
                    <a:gd name="connsiteX2" fmla="*/ 849312 w 2239962"/>
                    <a:gd name="connsiteY2" fmla="*/ 2005012 h 2038350"/>
                    <a:gd name="connsiteX3" fmla="*/ 1439862 w 2239962"/>
                    <a:gd name="connsiteY3" fmla="*/ 1862137 h 2038350"/>
                    <a:gd name="connsiteX4" fmla="*/ 1906587 w 2239962"/>
                    <a:gd name="connsiteY4" fmla="*/ 1462087 h 2038350"/>
                    <a:gd name="connsiteX5" fmla="*/ 2201862 w 2239962"/>
                    <a:gd name="connsiteY5" fmla="*/ 842962 h 2038350"/>
                    <a:gd name="connsiteX6" fmla="*/ 2135187 w 2239962"/>
                    <a:gd name="connsiteY6" fmla="*/ 90487 h 2038350"/>
                    <a:gd name="connsiteX7" fmla="*/ 2020887 w 2239962"/>
                    <a:gd name="connsiteY7" fmla="*/ 300037 h 2038350"/>
                    <a:gd name="connsiteX8" fmla="*/ 1763712 w 2239962"/>
                    <a:gd name="connsiteY8" fmla="*/ 604837 h 2038350"/>
                    <a:gd name="connsiteX9" fmla="*/ 1458912 w 2239962"/>
                    <a:gd name="connsiteY9" fmla="*/ 623887 h 2038350"/>
                    <a:gd name="connsiteX10" fmla="*/ 820737 w 2239962"/>
                    <a:gd name="connsiteY10" fmla="*/ 1033462 h 2038350"/>
                    <a:gd name="connsiteX11" fmla="*/ 239712 w 2239962"/>
                    <a:gd name="connsiteY11" fmla="*/ 1138237 h 2038350"/>
                    <a:gd name="connsiteX12" fmla="*/ 30162 w 2239962"/>
                    <a:gd name="connsiteY12" fmla="*/ 1128712 h 2038350"/>
                    <a:gd name="connsiteX0" fmla="*/ 30162 w 2239962"/>
                    <a:gd name="connsiteY0" fmla="*/ 1128712 h 2038350"/>
                    <a:gd name="connsiteX1" fmla="*/ 420687 w 2239962"/>
                    <a:gd name="connsiteY1" fmla="*/ 1662112 h 2038350"/>
                    <a:gd name="connsiteX2" fmla="*/ 849312 w 2239962"/>
                    <a:gd name="connsiteY2" fmla="*/ 2005012 h 2038350"/>
                    <a:gd name="connsiteX3" fmla="*/ 1439862 w 2239962"/>
                    <a:gd name="connsiteY3" fmla="*/ 1862137 h 2038350"/>
                    <a:gd name="connsiteX4" fmla="*/ 1906587 w 2239962"/>
                    <a:gd name="connsiteY4" fmla="*/ 1462087 h 2038350"/>
                    <a:gd name="connsiteX5" fmla="*/ 2201862 w 2239962"/>
                    <a:gd name="connsiteY5" fmla="*/ 842962 h 2038350"/>
                    <a:gd name="connsiteX6" fmla="*/ 2135187 w 2239962"/>
                    <a:gd name="connsiteY6" fmla="*/ 90487 h 2038350"/>
                    <a:gd name="connsiteX7" fmla="*/ 2020887 w 2239962"/>
                    <a:gd name="connsiteY7" fmla="*/ 300037 h 2038350"/>
                    <a:gd name="connsiteX8" fmla="*/ 1763712 w 2239962"/>
                    <a:gd name="connsiteY8" fmla="*/ 604837 h 2038350"/>
                    <a:gd name="connsiteX9" fmla="*/ 1458912 w 2239962"/>
                    <a:gd name="connsiteY9" fmla="*/ 623887 h 2038350"/>
                    <a:gd name="connsiteX10" fmla="*/ 820737 w 2239962"/>
                    <a:gd name="connsiteY10" fmla="*/ 1033462 h 2038350"/>
                    <a:gd name="connsiteX11" fmla="*/ 239712 w 2239962"/>
                    <a:gd name="connsiteY11" fmla="*/ 1138237 h 2038350"/>
                    <a:gd name="connsiteX12" fmla="*/ 30162 w 2239962"/>
                    <a:gd name="connsiteY12" fmla="*/ 1128712 h 2038350"/>
                    <a:gd name="connsiteX0" fmla="*/ 30162 w 2239962"/>
                    <a:gd name="connsiteY0" fmla="*/ 1128712 h 2038350"/>
                    <a:gd name="connsiteX1" fmla="*/ 420687 w 2239962"/>
                    <a:gd name="connsiteY1" fmla="*/ 1662112 h 2038350"/>
                    <a:gd name="connsiteX2" fmla="*/ 849312 w 2239962"/>
                    <a:gd name="connsiteY2" fmla="*/ 2005012 h 2038350"/>
                    <a:gd name="connsiteX3" fmla="*/ 1439862 w 2239962"/>
                    <a:gd name="connsiteY3" fmla="*/ 1862137 h 2038350"/>
                    <a:gd name="connsiteX4" fmla="*/ 1906587 w 2239962"/>
                    <a:gd name="connsiteY4" fmla="*/ 1462087 h 2038350"/>
                    <a:gd name="connsiteX5" fmla="*/ 2201862 w 2239962"/>
                    <a:gd name="connsiteY5" fmla="*/ 842962 h 2038350"/>
                    <a:gd name="connsiteX6" fmla="*/ 2135187 w 2239962"/>
                    <a:gd name="connsiteY6" fmla="*/ 90487 h 2038350"/>
                    <a:gd name="connsiteX7" fmla="*/ 2020887 w 2239962"/>
                    <a:gd name="connsiteY7" fmla="*/ 300037 h 2038350"/>
                    <a:gd name="connsiteX8" fmla="*/ 1763712 w 2239962"/>
                    <a:gd name="connsiteY8" fmla="*/ 604837 h 2038350"/>
                    <a:gd name="connsiteX9" fmla="*/ 1458912 w 2239962"/>
                    <a:gd name="connsiteY9" fmla="*/ 623887 h 2038350"/>
                    <a:gd name="connsiteX10" fmla="*/ 820737 w 2239962"/>
                    <a:gd name="connsiteY10" fmla="*/ 1033462 h 2038350"/>
                    <a:gd name="connsiteX11" fmla="*/ 239712 w 2239962"/>
                    <a:gd name="connsiteY11" fmla="*/ 1138237 h 2038350"/>
                    <a:gd name="connsiteX12" fmla="*/ 30162 w 2239962"/>
                    <a:gd name="connsiteY12" fmla="*/ 1128712 h 2038350"/>
                    <a:gd name="connsiteX0" fmla="*/ 30162 w 2239962"/>
                    <a:gd name="connsiteY0" fmla="*/ 1128712 h 2038350"/>
                    <a:gd name="connsiteX1" fmla="*/ 420687 w 2239962"/>
                    <a:gd name="connsiteY1" fmla="*/ 1662112 h 2038350"/>
                    <a:gd name="connsiteX2" fmla="*/ 849312 w 2239962"/>
                    <a:gd name="connsiteY2" fmla="*/ 2005012 h 2038350"/>
                    <a:gd name="connsiteX3" fmla="*/ 1439862 w 2239962"/>
                    <a:gd name="connsiteY3" fmla="*/ 1862137 h 2038350"/>
                    <a:gd name="connsiteX4" fmla="*/ 1906587 w 2239962"/>
                    <a:gd name="connsiteY4" fmla="*/ 1462087 h 2038350"/>
                    <a:gd name="connsiteX5" fmla="*/ 2201862 w 2239962"/>
                    <a:gd name="connsiteY5" fmla="*/ 842962 h 2038350"/>
                    <a:gd name="connsiteX6" fmla="*/ 2135187 w 2239962"/>
                    <a:gd name="connsiteY6" fmla="*/ 90487 h 2038350"/>
                    <a:gd name="connsiteX7" fmla="*/ 2020887 w 2239962"/>
                    <a:gd name="connsiteY7" fmla="*/ 300037 h 2038350"/>
                    <a:gd name="connsiteX8" fmla="*/ 1763712 w 2239962"/>
                    <a:gd name="connsiteY8" fmla="*/ 604837 h 2038350"/>
                    <a:gd name="connsiteX9" fmla="*/ 1458912 w 2239962"/>
                    <a:gd name="connsiteY9" fmla="*/ 623887 h 2038350"/>
                    <a:gd name="connsiteX10" fmla="*/ 820737 w 2239962"/>
                    <a:gd name="connsiteY10" fmla="*/ 1033462 h 2038350"/>
                    <a:gd name="connsiteX11" fmla="*/ 239712 w 2239962"/>
                    <a:gd name="connsiteY11" fmla="*/ 1138237 h 2038350"/>
                    <a:gd name="connsiteX12" fmla="*/ 30162 w 2239962"/>
                    <a:gd name="connsiteY12" fmla="*/ 1128712 h 2038350"/>
                    <a:gd name="connsiteX0" fmla="*/ 30162 w 2239962"/>
                    <a:gd name="connsiteY0" fmla="*/ 1128712 h 2038350"/>
                    <a:gd name="connsiteX1" fmla="*/ 420687 w 2239962"/>
                    <a:gd name="connsiteY1" fmla="*/ 1662112 h 2038350"/>
                    <a:gd name="connsiteX2" fmla="*/ 849312 w 2239962"/>
                    <a:gd name="connsiteY2" fmla="*/ 2005012 h 2038350"/>
                    <a:gd name="connsiteX3" fmla="*/ 1439862 w 2239962"/>
                    <a:gd name="connsiteY3" fmla="*/ 1862137 h 2038350"/>
                    <a:gd name="connsiteX4" fmla="*/ 1906587 w 2239962"/>
                    <a:gd name="connsiteY4" fmla="*/ 1462087 h 2038350"/>
                    <a:gd name="connsiteX5" fmla="*/ 2201862 w 2239962"/>
                    <a:gd name="connsiteY5" fmla="*/ 842962 h 2038350"/>
                    <a:gd name="connsiteX6" fmla="*/ 2135187 w 2239962"/>
                    <a:gd name="connsiteY6" fmla="*/ 90487 h 2038350"/>
                    <a:gd name="connsiteX7" fmla="*/ 2020887 w 2239962"/>
                    <a:gd name="connsiteY7" fmla="*/ 300037 h 2038350"/>
                    <a:gd name="connsiteX8" fmla="*/ 1763712 w 2239962"/>
                    <a:gd name="connsiteY8" fmla="*/ 604837 h 2038350"/>
                    <a:gd name="connsiteX9" fmla="*/ 1458912 w 2239962"/>
                    <a:gd name="connsiteY9" fmla="*/ 623887 h 2038350"/>
                    <a:gd name="connsiteX10" fmla="*/ 820737 w 2239962"/>
                    <a:gd name="connsiteY10" fmla="*/ 1033462 h 2038350"/>
                    <a:gd name="connsiteX11" fmla="*/ 239712 w 2239962"/>
                    <a:gd name="connsiteY11" fmla="*/ 1138237 h 2038350"/>
                    <a:gd name="connsiteX12" fmla="*/ 30162 w 2239962"/>
                    <a:gd name="connsiteY12" fmla="*/ 1128712 h 2038350"/>
                    <a:gd name="connsiteX0" fmla="*/ 30162 w 2239962"/>
                    <a:gd name="connsiteY0" fmla="*/ 1128712 h 2038350"/>
                    <a:gd name="connsiteX1" fmla="*/ 420687 w 2239962"/>
                    <a:gd name="connsiteY1" fmla="*/ 1662112 h 2038350"/>
                    <a:gd name="connsiteX2" fmla="*/ 849312 w 2239962"/>
                    <a:gd name="connsiteY2" fmla="*/ 2005012 h 2038350"/>
                    <a:gd name="connsiteX3" fmla="*/ 1439862 w 2239962"/>
                    <a:gd name="connsiteY3" fmla="*/ 1862137 h 2038350"/>
                    <a:gd name="connsiteX4" fmla="*/ 1906587 w 2239962"/>
                    <a:gd name="connsiteY4" fmla="*/ 1462087 h 2038350"/>
                    <a:gd name="connsiteX5" fmla="*/ 2201862 w 2239962"/>
                    <a:gd name="connsiteY5" fmla="*/ 842962 h 2038350"/>
                    <a:gd name="connsiteX6" fmla="*/ 2135187 w 2239962"/>
                    <a:gd name="connsiteY6" fmla="*/ 90487 h 2038350"/>
                    <a:gd name="connsiteX7" fmla="*/ 2020887 w 2239962"/>
                    <a:gd name="connsiteY7" fmla="*/ 300037 h 2038350"/>
                    <a:gd name="connsiteX8" fmla="*/ 1763712 w 2239962"/>
                    <a:gd name="connsiteY8" fmla="*/ 604837 h 2038350"/>
                    <a:gd name="connsiteX9" fmla="*/ 820737 w 2239962"/>
                    <a:gd name="connsiteY9" fmla="*/ 1033462 h 2038350"/>
                    <a:gd name="connsiteX10" fmla="*/ 239712 w 2239962"/>
                    <a:gd name="connsiteY10" fmla="*/ 1138237 h 2038350"/>
                    <a:gd name="connsiteX11" fmla="*/ 30162 w 2239962"/>
                    <a:gd name="connsiteY11" fmla="*/ 1128712 h 2038350"/>
                    <a:gd name="connsiteX0" fmla="*/ 30162 w 2239962"/>
                    <a:gd name="connsiteY0" fmla="*/ 1128712 h 2038350"/>
                    <a:gd name="connsiteX1" fmla="*/ 420687 w 2239962"/>
                    <a:gd name="connsiteY1" fmla="*/ 1662112 h 2038350"/>
                    <a:gd name="connsiteX2" fmla="*/ 849312 w 2239962"/>
                    <a:gd name="connsiteY2" fmla="*/ 2005012 h 2038350"/>
                    <a:gd name="connsiteX3" fmla="*/ 1439862 w 2239962"/>
                    <a:gd name="connsiteY3" fmla="*/ 1862137 h 2038350"/>
                    <a:gd name="connsiteX4" fmla="*/ 1906587 w 2239962"/>
                    <a:gd name="connsiteY4" fmla="*/ 1462087 h 2038350"/>
                    <a:gd name="connsiteX5" fmla="*/ 2201862 w 2239962"/>
                    <a:gd name="connsiteY5" fmla="*/ 842962 h 2038350"/>
                    <a:gd name="connsiteX6" fmla="*/ 2135187 w 2239962"/>
                    <a:gd name="connsiteY6" fmla="*/ 90487 h 2038350"/>
                    <a:gd name="connsiteX7" fmla="*/ 2020887 w 2239962"/>
                    <a:gd name="connsiteY7" fmla="*/ 300037 h 2038350"/>
                    <a:gd name="connsiteX8" fmla="*/ 1763712 w 2239962"/>
                    <a:gd name="connsiteY8" fmla="*/ 604837 h 2038350"/>
                    <a:gd name="connsiteX9" fmla="*/ 820737 w 2239962"/>
                    <a:gd name="connsiteY9" fmla="*/ 1033462 h 2038350"/>
                    <a:gd name="connsiteX10" fmla="*/ 239712 w 2239962"/>
                    <a:gd name="connsiteY10" fmla="*/ 1138237 h 2038350"/>
                    <a:gd name="connsiteX11" fmla="*/ 30162 w 2239962"/>
                    <a:gd name="connsiteY11" fmla="*/ 1128712 h 2038350"/>
                    <a:gd name="connsiteX0" fmla="*/ 30162 w 2220912"/>
                    <a:gd name="connsiteY0" fmla="*/ 868362 h 1778000"/>
                    <a:gd name="connsiteX1" fmla="*/ 420687 w 2220912"/>
                    <a:gd name="connsiteY1" fmla="*/ 1401762 h 1778000"/>
                    <a:gd name="connsiteX2" fmla="*/ 849312 w 2220912"/>
                    <a:gd name="connsiteY2" fmla="*/ 1744662 h 1778000"/>
                    <a:gd name="connsiteX3" fmla="*/ 1439862 w 2220912"/>
                    <a:gd name="connsiteY3" fmla="*/ 1601787 h 1778000"/>
                    <a:gd name="connsiteX4" fmla="*/ 1906587 w 2220912"/>
                    <a:gd name="connsiteY4" fmla="*/ 1201737 h 1778000"/>
                    <a:gd name="connsiteX5" fmla="*/ 2201862 w 2220912"/>
                    <a:gd name="connsiteY5" fmla="*/ 582612 h 1778000"/>
                    <a:gd name="connsiteX6" fmla="*/ 2020887 w 2220912"/>
                    <a:gd name="connsiteY6" fmla="*/ 39687 h 1778000"/>
                    <a:gd name="connsiteX7" fmla="*/ 1763712 w 2220912"/>
                    <a:gd name="connsiteY7" fmla="*/ 344487 h 1778000"/>
                    <a:gd name="connsiteX8" fmla="*/ 820737 w 2220912"/>
                    <a:gd name="connsiteY8" fmla="*/ 773112 h 1778000"/>
                    <a:gd name="connsiteX9" fmla="*/ 239712 w 2220912"/>
                    <a:gd name="connsiteY9" fmla="*/ 877887 h 1778000"/>
                    <a:gd name="connsiteX10" fmla="*/ 30162 w 2220912"/>
                    <a:gd name="connsiteY10" fmla="*/ 868362 h 1778000"/>
                    <a:gd name="connsiteX0" fmla="*/ 30162 w 2220912"/>
                    <a:gd name="connsiteY0" fmla="*/ 868362 h 1778000"/>
                    <a:gd name="connsiteX1" fmla="*/ 420687 w 2220912"/>
                    <a:gd name="connsiteY1" fmla="*/ 1401762 h 1778000"/>
                    <a:gd name="connsiteX2" fmla="*/ 849312 w 2220912"/>
                    <a:gd name="connsiteY2" fmla="*/ 1744662 h 1778000"/>
                    <a:gd name="connsiteX3" fmla="*/ 1439862 w 2220912"/>
                    <a:gd name="connsiteY3" fmla="*/ 1601787 h 1778000"/>
                    <a:gd name="connsiteX4" fmla="*/ 1906587 w 2220912"/>
                    <a:gd name="connsiteY4" fmla="*/ 1201737 h 1778000"/>
                    <a:gd name="connsiteX5" fmla="*/ 2201862 w 2220912"/>
                    <a:gd name="connsiteY5" fmla="*/ 582612 h 1778000"/>
                    <a:gd name="connsiteX6" fmla="*/ 2020887 w 2220912"/>
                    <a:gd name="connsiteY6" fmla="*/ 39687 h 1778000"/>
                    <a:gd name="connsiteX7" fmla="*/ 1763712 w 2220912"/>
                    <a:gd name="connsiteY7" fmla="*/ 344487 h 1778000"/>
                    <a:gd name="connsiteX8" fmla="*/ 820737 w 2220912"/>
                    <a:gd name="connsiteY8" fmla="*/ 773112 h 1778000"/>
                    <a:gd name="connsiteX9" fmla="*/ 239712 w 2220912"/>
                    <a:gd name="connsiteY9" fmla="*/ 877887 h 1778000"/>
                    <a:gd name="connsiteX10" fmla="*/ 30162 w 2220912"/>
                    <a:gd name="connsiteY10" fmla="*/ 868362 h 1778000"/>
                    <a:gd name="connsiteX0" fmla="*/ 30162 w 2312374"/>
                    <a:gd name="connsiteY0" fmla="*/ 869819 h 1779457"/>
                    <a:gd name="connsiteX1" fmla="*/ 420687 w 2312374"/>
                    <a:gd name="connsiteY1" fmla="*/ 1403219 h 1779457"/>
                    <a:gd name="connsiteX2" fmla="*/ 849312 w 2312374"/>
                    <a:gd name="connsiteY2" fmla="*/ 1746119 h 1779457"/>
                    <a:gd name="connsiteX3" fmla="*/ 1439862 w 2312374"/>
                    <a:gd name="connsiteY3" fmla="*/ 1603244 h 1779457"/>
                    <a:gd name="connsiteX4" fmla="*/ 1906587 w 2312374"/>
                    <a:gd name="connsiteY4" fmla="*/ 1203194 h 1779457"/>
                    <a:gd name="connsiteX5" fmla="*/ 2201862 w 2312374"/>
                    <a:gd name="connsiteY5" fmla="*/ 584069 h 1779457"/>
                    <a:gd name="connsiteX6" fmla="*/ 2239349 w 2312374"/>
                    <a:gd name="connsiteY6" fmla="*/ 39687 h 1779457"/>
                    <a:gd name="connsiteX7" fmla="*/ 1763712 w 2312374"/>
                    <a:gd name="connsiteY7" fmla="*/ 345944 h 1779457"/>
                    <a:gd name="connsiteX8" fmla="*/ 820737 w 2312374"/>
                    <a:gd name="connsiteY8" fmla="*/ 774569 h 1779457"/>
                    <a:gd name="connsiteX9" fmla="*/ 239712 w 2312374"/>
                    <a:gd name="connsiteY9" fmla="*/ 879344 h 1779457"/>
                    <a:gd name="connsiteX10" fmla="*/ 30162 w 2312374"/>
                    <a:gd name="connsiteY10" fmla="*/ 869819 h 1779457"/>
                    <a:gd name="connsiteX0" fmla="*/ 30162 w 2332627"/>
                    <a:gd name="connsiteY0" fmla="*/ 846217 h 1755855"/>
                    <a:gd name="connsiteX1" fmla="*/ 420687 w 2332627"/>
                    <a:gd name="connsiteY1" fmla="*/ 1379617 h 1755855"/>
                    <a:gd name="connsiteX2" fmla="*/ 849312 w 2332627"/>
                    <a:gd name="connsiteY2" fmla="*/ 1722517 h 1755855"/>
                    <a:gd name="connsiteX3" fmla="*/ 1439862 w 2332627"/>
                    <a:gd name="connsiteY3" fmla="*/ 1579642 h 1755855"/>
                    <a:gd name="connsiteX4" fmla="*/ 1906587 w 2332627"/>
                    <a:gd name="connsiteY4" fmla="*/ 1179592 h 1755855"/>
                    <a:gd name="connsiteX5" fmla="*/ 2201862 w 2332627"/>
                    <a:gd name="connsiteY5" fmla="*/ 560467 h 1755855"/>
                    <a:gd name="connsiteX6" fmla="*/ 2239349 w 2332627"/>
                    <a:gd name="connsiteY6" fmla="*/ 16085 h 1755855"/>
                    <a:gd name="connsiteX7" fmla="*/ 1642189 w 2332627"/>
                    <a:gd name="connsiteY7" fmla="*/ 463955 h 1755855"/>
                    <a:gd name="connsiteX8" fmla="*/ 820737 w 2332627"/>
                    <a:gd name="connsiteY8" fmla="*/ 750967 h 1755855"/>
                    <a:gd name="connsiteX9" fmla="*/ 239712 w 2332627"/>
                    <a:gd name="connsiteY9" fmla="*/ 855742 h 1755855"/>
                    <a:gd name="connsiteX10" fmla="*/ 30162 w 2332627"/>
                    <a:gd name="connsiteY10" fmla="*/ 846217 h 1755855"/>
                    <a:gd name="connsiteX0" fmla="*/ 30162 w 2332628"/>
                    <a:gd name="connsiteY0" fmla="*/ 846217 h 1755855"/>
                    <a:gd name="connsiteX1" fmla="*/ 420687 w 2332628"/>
                    <a:gd name="connsiteY1" fmla="*/ 1379617 h 1755855"/>
                    <a:gd name="connsiteX2" fmla="*/ 849312 w 2332628"/>
                    <a:gd name="connsiteY2" fmla="*/ 1722517 h 1755855"/>
                    <a:gd name="connsiteX3" fmla="*/ 1439862 w 2332628"/>
                    <a:gd name="connsiteY3" fmla="*/ 1579642 h 1755855"/>
                    <a:gd name="connsiteX4" fmla="*/ 1906587 w 2332628"/>
                    <a:gd name="connsiteY4" fmla="*/ 1179592 h 1755855"/>
                    <a:gd name="connsiteX5" fmla="*/ 2201862 w 2332628"/>
                    <a:gd name="connsiteY5" fmla="*/ 560467 h 1755855"/>
                    <a:gd name="connsiteX6" fmla="*/ 2239349 w 2332628"/>
                    <a:gd name="connsiteY6" fmla="*/ 16085 h 1755855"/>
                    <a:gd name="connsiteX7" fmla="*/ 1642189 w 2332628"/>
                    <a:gd name="connsiteY7" fmla="*/ 463955 h 1755855"/>
                    <a:gd name="connsiteX8" fmla="*/ 970384 w 2332628"/>
                    <a:gd name="connsiteY8" fmla="*/ 538600 h 1755855"/>
                    <a:gd name="connsiteX9" fmla="*/ 239712 w 2332628"/>
                    <a:gd name="connsiteY9" fmla="*/ 855742 h 1755855"/>
                    <a:gd name="connsiteX10" fmla="*/ 30162 w 2332628"/>
                    <a:gd name="connsiteY10" fmla="*/ 846217 h 1755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32628" h="1755855">
                      <a:moveTo>
                        <a:pt x="30162" y="846217"/>
                      </a:moveTo>
                      <a:cubicBezTo>
                        <a:pt x="60324" y="933529"/>
                        <a:pt x="284162" y="1233567"/>
                        <a:pt x="420687" y="1379617"/>
                      </a:cubicBezTo>
                      <a:cubicBezTo>
                        <a:pt x="557212" y="1525667"/>
                        <a:pt x="679449" y="1689179"/>
                        <a:pt x="849312" y="1722517"/>
                      </a:cubicBezTo>
                      <a:cubicBezTo>
                        <a:pt x="1019175" y="1755855"/>
                        <a:pt x="1263650" y="1670129"/>
                        <a:pt x="1439862" y="1579642"/>
                      </a:cubicBezTo>
                      <a:cubicBezTo>
                        <a:pt x="1616074" y="1489155"/>
                        <a:pt x="1779587" y="1349455"/>
                        <a:pt x="1906587" y="1179592"/>
                      </a:cubicBezTo>
                      <a:cubicBezTo>
                        <a:pt x="2033587" y="1009729"/>
                        <a:pt x="2146402" y="754385"/>
                        <a:pt x="2201862" y="560467"/>
                      </a:cubicBezTo>
                      <a:cubicBezTo>
                        <a:pt x="2257322" y="366549"/>
                        <a:pt x="2332628" y="32170"/>
                        <a:pt x="2239349" y="16085"/>
                      </a:cubicBezTo>
                      <a:cubicBezTo>
                        <a:pt x="2146070" y="0"/>
                        <a:pt x="1853683" y="376869"/>
                        <a:pt x="1642189" y="463955"/>
                      </a:cubicBezTo>
                      <a:cubicBezTo>
                        <a:pt x="1430695" y="551041"/>
                        <a:pt x="1204130" y="473302"/>
                        <a:pt x="970384" y="538600"/>
                      </a:cubicBezTo>
                      <a:cubicBezTo>
                        <a:pt x="736638" y="603898"/>
                        <a:pt x="396416" y="804472"/>
                        <a:pt x="239712" y="855742"/>
                      </a:cubicBezTo>
                      <a:cubicBezTo>
                        <a:pt x="83008" y="907012"/>
                        <a:pt x="0" y="758905"/>
                        <a:pt x="30162" y="8462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4000">
                      <a:schemeClr val="bg1">
                        <a:alpha val="11000"/>
                      </a:schemeClr>
                    </a:gs>
                    <a:gs pos="28000">
                      <a:schemeClr val="bg1">
                        <a:alpha val="0"/>
                      </a:schemeClr>
                    </a:gs>
                    <a:gs pos="0">
                      <a:schemeClr val="bg1">
                        <a:alpha val="0"/>
                      </a:scheme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6" name="Oval 26"/>
                <p:cNvSpPr>
                  <a:spLocks noChangeAspect="1" noChangeArrowheads="1"/>
                </p:cNvSpPr>
                <p:nvPr/>
              </p:nvSpPr>
              <p:spPr bwMode="auto">
                <a:xfrm rot="8100000">
                  <a:off x="6010810" y="4666400"/>
                  <a:ext cx="1546266" cy="826786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bg1">
                        <a:alpha val="33000"/>
                      </a:schemeClr>
                    </a:gs>
                    <a:gs pos="20000">
                      <a:schemeClr val="bg1">
                        <a:gamma/>
                        <a:shade val="46275"/>
                        <a:invGamma/>
                        <a:alpha val="0"/>
                      </a:schemeClr>
                    </a:gs>
                  </a:gsLst>
                  <a:lin ang="5400000" scaled="1"/>
                </a:gradFill>
                <a:ln w="38100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>
                    <a:solidFill>
                      <a:schemeClr val="bg1"/>
                    </a:solidFill>
                    <a:latin typeface="+mn-lt"/>
                    <a:ea typeface="+mn-ea"/>
                  </a:endParaRPr>
                </a:p>
              </p:txBody>
            </p:sp>
          </p:grpSp>
          <p:sp>
            <p:nvSpPr>
              <p:cNvPr id="74" name="TextBox 73"/>
              <p:cNvSpPr txBox="1"/>
              <p:nvPr/>
            </p:nvSpPr>
            <p:spPr>
              <a:xfrm>
                <a:off x="3754565" y="3583521"/>
                <a:ext cx="510985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32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  <a:ea typeface="+mn-ea"/>
                    <a:cs typeface="Arial" pitchFamily="34" charset="0"/>
                  </a:rPr>
                  <a:t>3</a:t>
                </a:r>
                <a:endParaRPr kumimoji="0" lang="en-US" altLang="ko-KR" sz="3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</p:grpSp>
      </p:grpSp>
      <p:grpSp>
        <p:nvGrpSpPr>
          <p:cNvPr id="84" name="그룹 83"/>
          <p:cNvGrpSpPr/>
          <p:nvPr/>
        </p:nvGrpSpPr>
        <p:grpSpPr>
          <a:xfrm>
            <a:off x="3141382" y="4607750"/>
            <a:ext cx="4785659" cy="647245"/>
            <a:chOff x="3141382" y="4607750"/>
            <a:chExt cx="4785659" cy="647245"/>
          </a:xfrm>
        </p:grpSpPr>
        <p:sp>
          <p:nvSpPr>
            <p:cNvPr id="69" name="TextBox 68"/>
            <p:cNvSpPr txBox="1"/>
            <p:nvPr/>
          </p:nvSpPr>
          <p:spPr>
            <a:xfrm>
              <a:off x="3788625" y="4607750"/>
              <a:ext cx="4138416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600" b="1" dirty="0">
                  <a:solidFill>
                    <a:srgbClr val="FFFF00"/>
                  </a:solidFill>
                  <a:latin typeface="+mn-ea"/>
                  <a:ea typeface="+mn-ea"/>
                  <a:cs typeface="Arial" pitchFamily="34" charset="0"/>
                </a:rPr>
                <a:t>근육</a:t>
              </a:r>
              <a:r>
                <a:rPr kumimoji="0" lang="en-US" altLang="ko-KR" sz="1600" b="1" dirty="0">
                  <a:solidFill>
                    <a:srgbClr val="FFFF00"/>
                  </a:solidFill>
                  <a:latin typeface="+mn-ea"/>
                  <a:ea typeface="+mn-ea"/>
                  <a:cs typeface="Arial" pitchFamily="34" charset="0"/>
                </a:rPr>
                <a:t>, </a:t>
              </a:r>
              <a:r>
                <a:rPr kumimoji="0" lang="ko-KR" altLang="en-US" sz="1600" b="1" dirty="0">
                  <a:solidFill>
                    <a:srgbClr val="FFFF00"/>
                  </a:solidFill>
                  <a:latin typeface="+mn-ea"/>
                  <a:ea typeface="+mn-ea"/>
                  <a:cs typeface="Arial" pitchFamily="34" charset="0"/>
                </a:rPr>
                <a:t>뼈까지 진행</a:t>
              </a:r>
              <a:endParaRPr kumimoji="0" lang="en-US" altLang="ko-KR" sz="1600" b="1" dirty="0">
                <a:solidFill>
                  <a:srgbClr val="FFFF00"/>
                </a:solidFill>
                <a:latin typeface="+mn-ea"/>
                <a:ea typeface="+mn-ea"/>
                <a:cs typeface="Arial" pitchFamily="34" charset="0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400" dirty="0">
                  <a:solidFill>
                    <a:schemeClr val="bg1"/>
                  </a:solidFill>
                  <a:latin typeface="+mn-ea"/>
                  <a:ea typeface="+mn-ea"/>
                  <a:cs typeface="Arial" pitchFamily="34" charset="0"/>
                </a:rPr>
                <a:t>외과적 수술 필요</a:t>
              </a:r>
              <a:endParaRPr kumimoji="0" lang="en-US" altLang="ko-KR" sz="1400" dirty="0">
                <a:solidFill>
                  <a:schemeClr val="bg1"/>
                </a:solidFill>
                <a:latin typeface="+mn-ea"/>
                <a:ea typeface="+mn-ea"/>
                <a:cs typeface="Arial" pitchFamily="34" charset="0"/>
              </a:endParaRPr>
            </a:p>
          </p:txBody>
        </p:sp>
        <p:grpSp>
          <p:nvGrpSpPr>
            <p:cNvPr id="83" name="그룹 82"/>
            <p:cNvGrpSpPr/>
            <p:nvPr/>
          </p:nvGrpSpPr>
          <p:grpSpPr>
            <a:xfrm>
              <a:off x="3141382" y="4607750"/>
              <a:ext cx="708561" cy="647245"/>
              <a:chOff x="3141382" y="4607750"/>
              <a:chExt cx="708561" cy="647245"/>
            </a:xfrm>
          </p:grpSpPr>
          <p:sp>
            <p:nvSpPr>
              <p:cNvPr id="22" name="타원 21"/>
              <p:cNvSpPr/>
              <p:nvPr/>
            </p:nvSpPr>
            <p:spPr>
              <a:xfrm>
                <a:off x="3166363" y="4610022"/>
                <a:ext cx="642702" cy="644973"/>
              </a:xfrm>
              <a:prstGeom prst="ellipse">
                <a:avLst/>
              </a:prstGeom>
              <a:solidFill>
                <a:srgbClr val="CEF57F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33" name="그룹 60"/>
              <p:cNvGrpSpPr>
                <a:grpSpLocks/>
              </p:cNvGrpSpPr>
              <p:nvPr/>
            </p:nvGrpSpPr>
            <p:grpSpPr bwMode="auto">
              <a:xfrm>
                <a:off x="3141382" y="4607750"/>
                <a:ext cx="708561" cy="644973"/>
                <a:chOff x="5075123" y="3442121"/>
                <a:chExt cx="2481953" cy="2249809"/>
              </a:xfrm>
            </p:grpSpPr>
            <p:sp>
              <p:nvSpPr>
                <p:cNvPr id="34" name="타원 33"/>
                <p:cNvSpPr/>
                <p:nvPr/>
              </p:nvSpPr>
              <p:spPr>
                <a:xfrm>
                  <a:off x="5159815" y="3442121"/>
                  <a:ext cx="2249809" cy="2249809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>
                        <a:alpha val="0"/>
                      </a:schemeClr>
                    </a:gs>
                    <a:gs pos="65000">
                      <a:schemeClr val="bg1">
                        <a:alpha val="0"/>
                      </a:schemeClr>
                    </a:gs>
                    <a:gs pos="74000">
                      <a:schemeClr val="bg1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solidFill>
                    <a:schemeClr val="bg1"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5" name="Oval 26"/>
                <p:cNvSpPr>
                  <a:spLocks noChangeAspect="1" noChangeArrowheads="1"/>
                </p:cNvSpPr>
                <p:nvPr/>
              </p:nvSpPr>
              <p:spPr bwMode="auto">
                <a:xfrm rot="18900000">
                  <a:off x="5075123" y="3758996"/>
                  <a:ext cx="1551218" cy="831798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bg1">
                        <a:alpha val="33000"/>
                      </a:schemeClr>
                    </a:gs>
                    <a:gs pos="100000">
                      <a:schemeClr val="bg1">
                        <a:gamma/>
                        <a:shade val="46275"/>
                        <a:invGamma/>
                        <a:alpha val="0"/>
                      </a:schemeClr>
                    </a:gs>
                  </a:gsLst>
                  <a:lin ang="5400000" scaled="1"/>
                </a:gradFill>
                <a:ln w="38100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>
                    <a:solidFill>
                      <a:schemeClr val="bg1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36" name="Oval 28"/>
                <p:cNvSpPr>
                  <a:spLocks noChangeArrowheads="1"/>
                </p:cNvSpPr>
                <p:nvPr/>
              </p:nvSpPr>
              <p:spPr bwMode="auto">
                <a:xfrm flipH="1">
                  <a:off x="5386741" y="3670248"/>
                  <a:ext cx="713227" cy="639276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bg1">
                        <a:alpha val="64998"/>
                      </a:schemeClr>
                    </a:gs>
                    <a:gs pos="100000">
                      <a:srgbClr val="67ABF5"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kumimoji="0" lang="ko-KR" altLang="en-US">
                    <a:solidFill>
                      <a:schemeClr val="bg1"/>
                    </a:solidFill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37" name="자유형 36"/>
                <p:cNvSpPr/>
                <p:nvPr/>
              </p:nvSpPr>
              <p:spPr>
                <a:xfrm rot="5398342">
                  <a:off x="5955277" y="3558568"/>
                  <a:ext cx="1424934" cy="1382488"/>
                </a:xfrm>
                <a:custGeom>
                  <a:avLst/>
                  <a:gdLst>
                    <a:gd name="connsiteX0" fmla="*/ 0 w 1800225"/>
                    <a:gd name="connsiteY0" fmla="*/ 1285875 h 1409700"/>
                    <a:gd name="connsiteX1" fmla="*/ 723900 w 1800225"/>
                    <a:gd name="connsiteY1" fmla="*/ 1409700 h 1409700"/>
                    <a:gd name="connsiteX2" fmla="*/ 1800225 w 1800225"/>
                    <a:gd name="connsiteY2" fmla="*/ 428625 h 1409700"/>
                    <a:gd name="connsiteX3" fmla="*/ 1323975 w 1800225"/>
                    <a:gd name="connsiteY3" fmla="*/ 0 h 1409700"/>
                    <a:gd name="connsiteX4" fmla="*/ 342900 w 1800225"/>
                    <a:gd name="connsiteY4" fmla="*/ 419100 h 1409700"/>
                    <a:gd name="connsiteX5" fmla="*/ 0 w 1800225"/>
                    <a:gd name="connsiteY5" fmla="*/ 1285875 h 1409700"/>
                    <a:gd name="connsiteX0" fmla="*/ 63500 w 1863725"/>
                    <a:gd name="connsiteY0" fmla="*/ 1287462 h 1411287"/>
                    <a:gd name="connsiteX1" fmla="*/ 787400 w 1863725"/>
                    <a:gd name="connsiteY1" fmla="*/ 1411287 h 1411287"/>
                    <a:gd name="connsiteX2" fmla="*/ 1863725 w 1863725"/>
                    <a:gd name="connsiteY2" fmla="*/ 430212 h 1411287"/>
                    <a:gd name="connsiteX3" fmla="*/ 1387475 w 1863725"/>
                    <a:gd name="connsiteY3" fmla="*/ 1587 h 1411287"/>
                    <a:gd name="connsiteX4" fmla="*/ 406400 w 1863725"/>
                    <a:gd name="connsiteY4" fmla="*/ 420687 h 1411287"/>
                    <a:gd name="connsiteX5" fmla="*/ 63500 w 1863725"/>
                    <a:gd name="connsiteY5" fmla="*/ 1287462 h 1411287"/>
                    <a:gd name="connsiteX0" fmla="*/ 63500 w 1963738"/>
                    <a:gd name="connsiteY0" fmla="*/ 1287462 h 1411287"/>
                    <a:gd name="connsiteX1" fmla="*/ 787400 w 1963738"/>
                    <a:gd name="connsiteY1" fmla="*/ 1411287 h 1411287"/>
                    <a:gd name="connsiteX2" fmla="*/ 1863725 w 1963738"/>
                    <a:gd name="connsiteY2" fmla="*/ 430212 h 1411287"/>
                    <a:gd name="connsiteX3" fmla="*/ 1387475 w 1963738"/>
                    <a:gd name="connsiteY3" fmla="*/ 1587 h 1411287"/>
                    <a:gd name="connsiteX4" fmla="*/ 406400 w 1963738"/>
                    <a:gd name="connsiteY4" fmla="*/ 420687 h 1411287"/>
                    <a:gd name="connsiteX5" fmla="*/ 63500 w 1963738"/>
                    <a:gd name="connsiteY5" fmla="*/ 1287462 h 1411287"/>
                    <a:gd name="connsiteX0" fmla="*/ 63500 w 1963738"/>
                    <a:gd name="connsiteY0" fmla="*/ 1287462 h 1554162"/>
                    <a:gd name="connsiteX1" fmla="*/ 787400 w 1963738"/>
                    <a:gd name="connsiteY1" fmla="*/ 1411287 h 1554162"/>
                    <a:gd name="connsiteX2" fmla="*/ 1863725 w 1963738"/>
                    <a:gd name="connsiteY2" fmla="*/ 430212 h 1554162"/>
                    <a:gd name="connsiteX3" fmla="*/ 1387475 w 1963738"/>
                    <a:gd name="connsiteY3" fmla="*/ 1587 h 1554162"/>
                    <a:gd name="connsiteX4" fmla="*/ 406400 w 1963738"/>
                    <a:gd name="connsiteY4" fmla="*/ 420687 h 1554162"/>
                    <a:gd name="connsiteX5" fmla="*/ 63500 w 1963738"/>
                    <a:gd name="connsiteY5" fmla="*/ 1287462 h 1554162"/>
                    <a:gd name="connsiteX0" fmla="*/ 63500 w 1963738"/>
                    <a:gd name="connsiteY0" fmla="*/ 1287462 h 1554162"/>
                    <a:gd name="connsiteX1" fmla="*/ 787400 w 1963738"/>
                    <a:gd name="connsiteY1" fmla="*/ 1411287 h 1554162"/>
                    <a:gd name="connsiteX2" fmla="*/ 1863725 w 1963738"/>
                    <a:gd name="connsiteY2" fmla="*/ 430212 h 1554162"/>
                    <a:gd name="connsiteX3" fmla="*/ 1387475 w 1963738"/>
                    <a:gd name="connsiteY3" fmla="*/ 1587 h 1554162"/>
                    <a:gd name="connsiteX4" fmla="*/ 406400 w 1963738"/>
                    <a:gd name="connsiteY4" fmla="*/ 420687 h 1554162"/>
                    <a:gd name="connsiteX5" fmla="*/ 63500 w 1963738"/>
                    <a:gd name="connsiteY5" fmla="*/ 1287462 h 1554162"/>
                    <a:gd name="connsiteX0" fmla="*/ 63500 w 1963738"/>
                    <a:gd name="connsiteY0" fmla="*/ 1287462 h 1554162"/>
                    <a:gd name="connsiteX1" fmla="*/ 787400 w 1963738"/>
                    <a:gd name="connsiteY1" fmla="*/ 1411287 h 1554162"/>
                    <a:gd name="connsiteX2" fmla="*/ 1863725 w 1963738"/>
                    <a:gd name="connsiteY2" fmla="*/ 430212 h 1554162"/>
                    <a:gd name="connsiteX3" fmla="*/ 1387475 w 1963738"/>
                    <a:gd name="connsiteY3" fmla="*/ 1587 h 1554162"/>
                    <a:gd name="connsiteX4" fmla="*/ 406400 w 1963738"/>
                    <a:gd name="connsiteY4" fmla="*/ 420687 h 1554162"/>
                    <a:gd name="connsiteX5" fmla="*/ 63500 w 1963738"/>
                    <a:gd name="connsiteY5" fmla="*/ 1287462 h 1554162"/>
                    <a:gd name="connsiteX0" fmla="*/ 41717 w 1963737"/>
                    <a:gd name="connsiteY0" fmla="*/ 1287462 h 1689794"/>
                    <a:gd name="connsiteX1" fmla="*/ 634920 w 1963737"/>
                    <a:gd name="connsiteY1" fmla="*/ 1546919 h 1689794"/>
                    <a:gd name="connsiteX2" fmla="*/ 1841942 w 1963737"/>
                    <a:gd name="connsiteY2" fmla="*/ 430212 h 1689794"/>
                    <a:gd name="connsiteX3" fmla="*/ 1365692 w 1963737"/>
                    <a:gd name="connsiteY3" fmla="*/ 1587 h 1689794"/>
                    <a:gd name="connsiteX4" fmla="*/ 384617 w 1963737"/>
                    <a:gd name="connsiteY4" fmla="*/ 420687 h 1689794"/>
                    <a:gd name="connsiteX5" fmla="*/ 41717 w 1963737"/>
                    <a:gd name="connsiteY5" fmla="*/ 1287462 h 1689794"/>
                    <a:gd name="connsiteX0" fmla="*/ 41717 w 1860992"/>
                    <a:gd name="connsiteY0" fmla="*/ 1287462 h 1689794"/>
                    <a:gd name="connsiteX1" fmla="*/ 634920 w 1860992"/>
                    <a:gd name="connsiteY1" fmla="*/ 1546919 h 1689794"/>
                    <a:gd name="connsiteX2" fmla="*/ 1479991 w 1860992"/>
                    <a:gd name="connsiteY2" fmla="*/ 896937 h 1689794"/>
                    <a:gd name="connsiteX3" fmla="*/ 1841942 w 1860992"/>
                    <a:gd name="connsiteY3" fmla="*/ 430212 h 1689794"/>
                    <a:gd name="connsiteX4" fmla="*/ 1365692 w 1860992"/>
                    <a:gd name="connsiteY4" fmla="*/ 1587 h 1689794"/>
                    <a:gd name="connsiteX5" fmla="*/ 384617 w 1860992"/>
                    <a:gd name="connsiteY5" fmla="*/ 420687 h 1689794"/>
                    <a:gd name="connsiteX6" fmla="*/ 41717 w 1860992"/>
                    <a:gd name="connsiteY6" fmla="*/ 1287462 h 1689794"/>
                    <a:gd name="connsiteX0" fmla="*/ 41717 w 1843724"/>
                    <a:gd name="connsiteY0" fmla="*/ 1287462 h 1689794"/>
                    <a:gd name="connsiteX1" fmla="*/ 634920 w 1843724"/>
                    <a:gd name="connsiteY1" fmla="*/ 1546919 h 1689794"/>
                    <a:gd name="connsiteX2" fmla="*/ 1355000 w 1843724"/>
                    <a:gd name="connsiteY2" fmla="*/ 466799 h 1689794"/>
                    <a:gd name="connsiteX3" fmla="*/ 1841942 w 1843724"/>
                    <a:gd name="connsiteY3" fmla="*/ 430212 h 1689794"/>
                    <a:gd name="connsiteX4" fmla="*/ 1365692 w 1843724"/>
                    <a:gd name="connsiteY4" fmla="*/ 1587 h 1689794"/>
                    <a:gd name="connsiteX5" fmla="*/ 384617 w 1843724"/>
                    <a:gd name="connsiteY5" fmla="*/ 420687 h 1689794"/>
                    <a:gd name="connsiteX6" fmla="*/ 41717 w 1843724"/>
                    <a:gd name="connsiteY6" fmla="*/ 1287462 h 1689794"/>
                    <a:gd name="connsiteX0" fmla="*/ 41717 w 1843724"/>
                    <a:gd name="connsiteY0" fmla="*/ 1287462 h 1689794"/>
                    <a:gd name="connsiteX1" fmla="*/ 634920 w 1843724"/>
                    <a:gd name="connsiteY1" fmla="*/ 1546919 h 1689794"/>
                    <a:gd name="connsiteX2" fmla="*/ 1355000 w 1843724"/>
                    <a:gd name="connsiteY2" fmla="*/ 466799 h 1689794"/>
                    <a:gd name="connsiteX3" fmla="*/ 1841942 w 1843724"/>
                    <a:gd name="connsiteY3" fmla="*/ 430212 h 1689794"/>
                    <a:gd name="connsiteX4" fmla="*/ 1365692 w 1843724"/>
                    <a:gd name="connsiteY4" fmla="*/ 1587 h 1689794"/>
                    <a:gd name="connsiteX5" fmla="*/ 384617 w 1843724"/>
                    <a:gd name="connsiteY5" fmla="*/ 420687 h 1689794"/>
                    <a:gd name="connsiteX6" fmla="*/ 41717 w 1843724"/>
                    <a:gd name="connsiteY6" fmla="*/ 1287462 h 1689794"/>
                    <a:gd name="connsiteX0" fmla="*/ 41717 w 1855725"/>
                    <a:gd name="connsiteY0" fmla="*/ 1287462 h 1689794"/>
                    <a:gd name="connsiteX1" fmla="*/ 634920 w 1855725"/>
                    <a:gd name="connsiteY1" fmla="*/ 1546919 h 1689794"/>
                    <a:gd name="connsiteX2" fmla="*/ 1282992 w 1855725"/>
                    <a:gd name="connsiteY2" fmla="*/ 322783 h 1689794"/>
                    <a:gd name="connsiteX3" fmla="*/ 1841942 w 1855725"/>
                    <a:gd name="connsiteY3" fmla="*/ 430212 h 1689794"/>
                    <a:gd name="connsiteX4" fmla="*/ 1365692 w 1855725"/>
                    <a:gd name="connsiteY4" fmla="*/ 1587 h 1689794"/>
                    <a:gd name="connsiteX5" fmla="*/ 384617 w 1855725"/>
                    <a:gd name="connsiteY5" fmla="*/ 420687 h 1689794"/>
                    <a:gd name="connsiteX6" fmla="*/ 41717 w 1855725"/>
                    <a:gd name="connsiteY6" fmla="*/ 1287462 h 1689794"/>
                    <a:gd name="connsiteX0" fmla="*/ 41717 w 1876164"/>
                    <a:gd name="connsiteY0" fmla="*/ 1287462 h 1689794"/>
                    <a:gd name="connsiteX1" fmla="*/ 634920 w 1876164"/>
                    <a:gd name="connsiteY1" fmla="*/ 1546919 h 1689794"/>
                    <a:gd name="connsiteX2" fmla="*/ 1571024 w 1876164"/>
                    <a:gd name="connsiteY2" fmla="*/ 538807 h 1689794"/>
                    <a:gd name="connsiteX3" fmla="*/ 1841942 w 1876164"/>
                    <a:gd name="connsiteY3" fmla="*/ 430212 h 1689794"/>
                    <a:gd name="connsiteX4" fmla="*/ 1365692 w 1876164"/>
                    <a:gd name="connsiteY4" fmla="*/ 1587 h 1689794"/>
                    <a:gd name="connsiteX5" fmla="*/ 384617 w 1876164"/>
                    <a:gd name="connsiteY5" fmla="*/ 420687 h 1689794"/>
                    <a:gd name="connsiteX6" fmla="*/ 41717 w 1876164"/>
                    <a:gd name="connsiteY6" fmla="*/ 1287462 h 1689794"/>
                    <a:gd name="connsiteX0" fmla="*/ 53718 w 1888165"/>
                    <a:gd name="connsiteY0" fmla="*/ 1287462 h 1761802"/>
                    <a:gd name="connsiteX1" fmla="*/ 718928 w 1888165"/>
                    <a:gd name="connsiteY1" fmla="*/ 1618927 h 1761802"/>
                    <a:gd name="connsiteX2" fmla="*/ 1583025 w 1888165"/>
                    <a:gd name="connsiteY2" fmla="*/ 538807 h 1761802"/>
                    <a:gd name="connsiteX3" fmla="*/ 1853943 w 1888165"/>
                    <a:gd name="connsiteY3" fmla="*/ 430212 h 1761802"/>
                    <a:gd name="connsiteX4" fmla="*/ 1377693 w 1888165"/>
                    <a:gd name="connsiteY4" fmla="*/ 1587 h 1761802"/>
                    <a:gd name="connsiteX5" fmla="*/ 396618 w 1888165"/>
                    <a:gd name="connsiteY5" fmla="*/ 420687 h 1761802"/>
                    <a:gd name="connsiteX6" fmla="*/ 53718 w 1888165"/>
                    <a:gd name="connsiteY6" fmla="*/ 1287462 h 1761802"/>
                    <a:gd name="connsiteX0" fmla="*/ 53718 w 1888165"/>
                    <a:gd name="connsiteY0" fmla="*/ 1287462 h 1761802"/>
                    <a:gd name="connsiteX1" fmla="*/ 718928 w 1888165"/>
                    <a:gd name="connsiteY1" fmla="*/ 1618927 h 1761802"/>
                    <a:gd name="connsiteX2" fmla="*/ 1583025 w 1888165"/>
                    <a:gd name="connsiteY2" fmla="*/ 538807 h 1761802"/>
                    <a:gd name="connsiteX3" fmla="*/ 1853943 w 1888165"/>
                    <a:gd name="connsiteY3" fmla="*/ 430212 h 1761802"/>
                    <a:gd name="connsiteX4" fmla="*/ 1377693 w 1888165"/>
                    <a:gd name="connsiteY4" fmla="*/ 1587 h 1761802"/>
                    <a:gd name="connsiteX5" fmla="*/ 396618 w 1888165"/>
                    <a:gd name="connsiteY5" fmla="*/ 420687 h 1761802"/>
                    <a:gd name="connsiteX6" fmla="*/ 53718 w 1888165"/>
                    <a:gd name="connsiteY6" fmla="*/ 1287462 h 1761802"/>
                    <a:gd name="connsiteX0" fmla="*/ 53718 w 1888165"/>
                    <a:gd name="connsiteY0" fmla="*/ 1287462 h 1706006"/>
                    <a:gd name="connsiteX1" fmla="*/ 718928 w 1888165"/>
                    <a:gd name="connsiteY1" fmla="*/ 1618927 h 1706006"/>
                    <a:gd name="connsiteX2" fmla="*/ 1583025 w 1888165"/>
                    <a:gd name="connsiteY2" fmla="*/ 538807 h 1706006"/>
                    <a:gd name="connsiteX3" fmla="*/ 1853943 w 1888165"/>
                    <a:gd name="connsiteY3" fmla="*/ 430212 h 1706006"/>
                    <a:gd name="connsiteX4" fmla="*/ 1377693 w 1888165"/>
                    <a:gd name="connsiteY4" fmla="*/ 1587 h 1706006"/>
                    <a:gd name="connsiteX5" fmla="*/ 396618 w 1888165"/>
                    <a:gd name="connsiteY5" fmla="*/ 420687 h 1706006"/>
                    <a:gd name="connsiteX6" fmla="*/ 53718 w 1888165"/>
                    <a:gd name="connsiteY6" fmla="*/ 1287462 h 1706006"/>
                    <a:gd name="connsiteX0" fmla="*/ 53718 w 1888165"/>
                    <a:gd name="connsiteY0" fmla="*/ 1287462 h 1618927"/>
                    <a:gd name="connsiteX1" fmla="*/ 718928 w 1888165"/>
                    <a:gd name="connsiteY1" fmla="*/ 1618927 h 1618927"/>
                    <a:gd name="connsiteX2" fmla="*/ 1583025 w 1888165"/>
                    <a:gd name="connsiteY2" fmla="*/ 538807 h 1618927"/>
                    <a:gd name="connsiteX3" fmla="*/ 1853943 w 1888165"/>
                    <a:gd name="connsiteY3" fmla="*/ 430212 h 1618927"/>
                    <a:gd name="connsiteX4" fmla="*/ 1377693 w 1888165"/>
                    <a:gd name="connsiteY4" fmla="*/ 1587 h 1618927"/>
                    <a:gd name="connsiteX5" fmla="*/ 396618 w 1888165"/>
                    <a:gd name="connsiteY5" fmla="*/ 420687 h 1618927"/>
                    <a:gd name="connsiteX6" fmla="*/ 53718 w 1888165"/>
                    <a:gd name="connsiteY6" fmla="*/ 1287462 h 1618927"/>
                    <a:gd name="connsiteX0" fmla="*/ 5223 w 1839670"/>
                    <a:gd name="connsiteY0" fmla="*/ 1287462 h 1780287"/>
                    <a:gd name="connsiteX1" fmla="*/ 379464 w 1839670"/>
                    <a:gd name="connsiteY1" fmla="*/ 1506969 h 1780287"/>
                    <a:gd name="connsiteX2" fmla="*/ 670433 w 1839670"/>
                    <a:gd name="connsiteY2" fmla="*/ 1618927 h 1780287"/>
                    <a:gd name="connsiteX3" fmla="*/ 1534530 w 1839670"/>
                    <a:gd name="connsiteY3" fmla="*/ 538807 h 1780287"/>
                    <a:gd name="connsiteX4" fmla="*/ 1805448 w 1839670"/>
                    <a:gd name="connsiteY4" fmla="*/ 430212 h 1780287"/>
                    <a:gd name="connsiteX5" fmla="*/ 1329198 w 1839670"/>
                    <a:gd name="connsiteY5" fmla="*/ 1587 h 1780287"/>
                    <a:gd name="connsiteX6" fmla="*/ 348123 w 1839670"/>
                    <a:gd name="connsiteY6" fmla="*/ 420687 h 1780287"/>
                    <a:gd name="connsiteX7" fmla="*/ 5223 w 1839670"/>
                    <a:gd name="connsiteY7" fmla="*/ 1287462 h 1780287"/>
                    <a:gd name="connsiteX0" fmla="*/ 500 w 1834947"/>
                    <a:gd name="connsiteY0" fmla="*/ 1287462 h 1780287"/>
                    <a:gd name="connsiteX1" fmla="*/ 346402 w 1834947"/>
                    <a:gd name="connsiteY1" fmla="*/ 1405350 h 1780287"/>
                    <a:gd name="connsiteX2" fmla="*/ 665710 w 1834947"/>
                    <a:gd name="connsiteY2" fmla="*/ 1618927 h 1780287"/>
                    <a:gd name="connsiteX3" fmla="*/ 1529807 w 1834947"/>
                    <a:gd name="connsiteY3" fmla="*/ 538807 h 1780287"/>
                    <a:gd name="connsiteX4" fmla="*/ 1800725 w 1834947"/>
                    <a:gd name="connsiteY4" fmla="*/ 430212 h 1780287"/>
                    <a:gd name="connsiteX5" fmla="*/ 1324475 w 1834947"/>
                    <a:gd name="connsiteY5" fmla="*/ 1587 h 1780287"/>
                    <a:gd name="connsiteX6" fmla="*/ 343400 w 1834947"/>
                    <a:gd name="connsiteY6" fmla="*/ 420687 h 1780287"/>
                    <a:gd name="connsiteX7" fmla="*/ 500 w 1834947"/>
                    <a:gd name="connsiteY7" fmla="*/ 1287462 h 1780287"/>
                    <a:gd name="connsiteX0" fmla="*/ 500 w 1834947"/>
                    <a:gd name="connsiteY0" fmla="*/ 1287462 h 1780287"/>
                    <a:gd name="connsiteX1" fmla="*/ 346402 w 1834947"/>
                    <a:gd name="connsiteY1" fmla="*/ 1405350 h 1780287"/>
                    <a:gd name="connsiteX2" fmla="*/ 665710 w 1834947"/>
                    <a:gd name="connsiteY2" fmla="*/ 1618927 h 1780287"/>
                    <a:gd name="connsiteX3" fmla="*/ 1529807 w 1834947"/>
                    <a:gd name="connsiteY3" fmla="*/ 538807 h 1780287"/>
                    <a:gd name="connsiteX4" fmla="*/ 1800725 w 1834947"/>
                    <a:gd name="connsiteY4" fmla="*/ 430212 h 1780287"/>
                    <a:gd name="connsiteX5" fmla="*/ 1324475 w 1834947"/>
                    <a:gd name="connsiteY5" fmla="*/ 1587 h 1780287"/>
                    <a:gd name="connsiteX6" fmla="*/ 343400 w 1834947"/>
                    <a:gd name="connsiteY6" fmla="*/ 420687 h 1780287"/>
                    <a:gd name="connsiteX7" fmla="*/ 500 w 1834947"/>
                    <a:gd name="connsiteY7" fmla="*/ 1287462 h 1780287"/>
                    <a:gd name="connsiteX0" fmla="*/ 500 w 1834947"/>
                    <a:gd name="connsiteY0" fmla="*/ 1287462 h 1780287"/>
                    <a:gd name="connsiteX1" fmla="*/ 346402 w 1834947"/>
                    <a:gd name="connsiteY1" fmla="*/ 1405350 h 1780287"/>
                    <a:gd name="connsiteX2" fmla="*/ 665710 w 1834947"/>
                    <a:gd name="connsiteY2" fmla="*/ 1618927 h 1780287"/>
                    <a:gd name="connsiteX3" fmla="*/ 1529807 w 1834947"/>
                    <a:gd name="connsiteY3" fmla="*/ 538807 h 1780287"/>
                    <a:gd name="connsiteX4" fmla="*/ 1800725 w 1834947"/>
                    <a:gd name="connsiteY4" fmla="*/ 430212 h 1780287"/>
                    <a:gd name="connsiteX5" fmla="*/ 1324475 w 1834947"/>
                    <a:gd name="connsiteY5" fmla="*/ 1587 h 1780287"/>
                    <a:gd name="connsiteX6" fmla="*/ 343400 w 1834947"/>
                    <a:gd name="connsiteY6" fmla="*/ 420687 h 1780287"/>
                    <a:gd name="connsiteX7" fmla="*/ 500 w 1834947"/>
                    <a:gd name="connsiteY7" fmla="*/ 1287462 h 1780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834947" h="1780287">
                      <a:moveTo>
                        <a:pt x="500" y="1287462"/>
                      </a:moveTo>
                      <a:cubicBezTo>
                        <a:pt x="1000" y="1451572"/>
                        <a:pt x="235534" y="1350106"/>
                        <a:pt x="346402" y="1405350"/>
                      </a:cubicBezTo>
                      <a:cubicBezTo>
                        <a:pt x="457270" y="1460594"/>
                        <a:pt x="473199" y="1780287"/>
                        <a:pt x="665710" y="1618927"/>
                      </a:cubicBezTo>
                      <a:cubicBezTo>
                        <a:pt x="905422" y="1553840"/>
                        <a:pt x="1238695" y="627021"/>
                        <a:pt x="1529807" y="538807"/>
                      </a:cubicBezTo>
                      <a:cubicBezTo>
                        <a:pt x="1820919" y="450593"/>
                        <a:pt x="1834947" y="519749"/>
                        <a:pt x="1800725" y="430212"/>
                      </a:cubicBezTo>
                      <a:cubicBezTo>
                        <a:pt x="1766503" y="340675"/>
                        <a:pt x="1567362" y="3174"/>
                        <a:pt x="1324475" y="1587"/>
                      </a:cubicBezTo>
                      <a:cubicBezTo>
                        <a:pt x="1081588" y="0"/>
                        <a:pt x="564063" y="206375"/>
                        <a:pt x="343400" y="420687"/>
                      </a:cubicBezTo>
                      <a:cubicBezTo>
                        <a:pt x="122738" y="635000"/>
                        <a:pt x="0" y="1123352"/>
                        <a:pt x="500" y="128746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4000">
                      <a:schemeClr val="bg1">
                        <a:alpha val="19000"/>
                      </a:schemeClr>
                    </a:gs>
                    <a:gs pos="50000">
                      <a:schemeClr val="bg1">
                        <a:alpha val="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8" name="자유형 37"/>
                <p:cNvSpPr/>
                <p:nvPr/>
              </p:nvSpPr>
              <p:spPr>
                <a:xfrm rot="5839189">
                  <a:off x="4992668" y="4233137"/>
                  <a:ext cx="1574505" cy="1185188"/>
                </a:xfrm>
                <a:custGeom>
                  <a:avLst/>
                  <a:gdLst>
                    <a:gd name="connsiteX0" fmla="*/ 0 w 2171700"/>
                    <a:gd name="connsiteY0" fmla="*/ 1038225 h 1914525"/>
                    <a:gd name="connsiteX1" fmla="*/ 390525 w 2171700"/>
                    <a:gd name="connsiteY1" fmla="*/ 1571625 h 1914525"/>
                    <a:gd name="connsiteX2" fmla="*/ 819150 w 2171700"/>
                    <a:gd name="connsiteY2" fmla="*/ 1914525 h 1914525"/>
                    <a:gd name="connsiteX3" fmla="*/ 1409700 w 2171700"/>
                    <a:gd name="connsiteY3" fmla="*/ 1771650 h 1914525"/>
                    <a:gd name="connsiteX4" fmla="*/ 1876425 w 2171700"/>
                    <a:gd name="connsiteY4" fmla="*/ 1371600 h 1914525"/>
                    <a:gd name="connsiteX5" fmla="*/ 2171700 w 2171700"/>
                    <a:gd name="connsiteY5" fmla="*/ 752475 h 1914525"/>
                    <a:gd name="connsiteX6" fmla="*/ 2105025 w 2171700"/>
                    <a:gd name="connsiteY6" fmla="*/ 0 h 1914525"/>
                    <a:gd name="connsiteX7" fmla="*/ 1990725 w 2171700"/>
                    <a:gd name="connsiteY7" fmla="*/ 209550 h 1914525"/>
                    <a:gd name="connsiteX8" fmla="*/ 1733550 w 2171700"/>
                    <a:gd name="connsiteY8" fmla="*/ 514350 h 1914525"/>
                    <a:gd name="connsiteX9" fmla="*/ 1428750 w 2171700"/>
                    <a:gd name="connsiteY9" fmla="*/ 533400 h 1914525"/>
                    <a:gd name="connsiteX10" fmla="*/ 790575 w 2171700"/>
                    <a:gd name="connsiteY10" fmla="*/ 942975 h 1914525"/>
                    <a:gd name="connsiteX11" fmla="*/ 209550 w 2171700"/>
                    <a:gd name="connsiteY11" fmla="*/ 1047750 h 1914525"/>
                    <a:gd name="connsiteX12" fmla="*/ 0 w 2171700"/>
                    <a:gd name="connsiteY12" fmla="*/ 1038225 h 1914525"/>
                    <a:gd name="connsiteX0" fmla="*/ 30162 w 2201862"/>
                    <a:gd name="connsiteY0" fmla="*/ 1038225 h 1914525"/>
                    <a:gd name="connsiteX1" fmla="*/ 420687 w 2201862"/>
                    <a:gd name="connsiteY1" fmla="*/ 1571625 h 1914525"/>
                    <a:gd name="connsiteX2" fmla="*/ 849312 w 2201862"/>
                    <a:gd name="connsiteY2" fmla="*/ 1914525 h 1914525"/>
                    <a:gd name="connsiteX3" fmla="*/ 1439862 w 2201862"/>
                    <a:gd name="connsiteY3" fmla="*/ 1771650 h 1914525"/>
                    <a:gd name="connsiteX4" fmla="*/ 1906587 w 2201862"/>
                    <a:gd name="connsiteY4" fmla="*/ 1371600 h 1914525"/>
                    <a:gd name="connsiteX5" fmla="*/ 2201862 w 2201862"/>
                    <a:gd name="connsiteY5" fmla="*/ 752475 h 1914525"/>
                    <a:gd name="connsiteX6" fmla="*/ 2135187 w 2201862"/>
                    <a:gd name="connsiteY6" fmla="*/ 0 h 1914525"/>
                    <a:gd name="connsiteX7" fmla="*/ 2020887 w 2201862"/>
                    <a:gd name="connsiteY7" fmla="*/ 209550 h 1914525"/>
                    <a:gd name="connsiteX8" fmla="*/ 1763712 w 2201862"/>
                    <a:gd name="connsiteY8" fmla="*/ 514350 h 1914525"/>
                    <a:gd name="connsiteX9" fmla="*/ 1458912 w 2201862"/>
                    <a:gd name="connsiteY9" fmla="*/ 533400 h 1914525"/>
                    <a:gd name="connsiteX10" fmla="*/ 820737 w 2201862"/>
                    <a:gd name="connsiteY10" fmla="*/ 942975 h 1914525"/>
                    <a:gd name="connsiteX11" fmla="*/ 239712 w 2201862"/>
                    <a:gd name="connsiteY11" fmla="*/ 1047750 h 1914525"/>
                    <a:gd name="connsiteX12" fmla="*/ 30162 w 2201862"/>
                    <a:gd name="connsiteY12" fmla="*/ 1038225 h 1914525"/>
                    <a:gd name="connsiteX0" fmla="*/ 30162 w 2201862"/>
                    <a:gd name="connsiteY0" fmla="*/ 1038225 h 1914525"/>
                    <a:gd name="connsiteX1" fmla="*/ 420687 w 2201862"/>
                    <a:gd name="connsiteY1" fmla="*/ 1571625 h 1914525"/>
                    <a:gd name="connsiteX2" fmla="*/ 849312 w 2201862"/>
                    <a:gd name="connsiteY2" fmla="*/ 1914525 h 1914525"/>
                    <a:gd name="connsiteX3" fmla="*/ 1439862 w 2201862"/>
                    <a:gd name="connsiteY3" fmla="*/ 1771650 h 1914525"/>
                    <a:gd name="connsiteX4" fmla="*/ 1906587 w 2201862"/>
                    <a:gd name="connsiteY4" fmla="*/ 1371600 h 1914525"/>
                    <a:gd name="connsiteX5" fmla="*/ 2201862 w 2201862"/>
                    <a:gd name="connsiteY5" fmla="*/ 752475 h 1914525"/>
                    <a:gd name="connsiteX6" fmla="*/ 2135187 w 2201862"/>
                    <a:gd name="connsiteY6" fmla="*/ 0 h 1914525"/>
                    <a:gd name="connsiteX7" fmla="*/ 2020887 w 2201862"/>
                    <a:gd name="connsiteY7" fmla="*/ 209550 h 1914525"/>
                    <a:gd name="connsiteX8" fmla="*/ 1763712 w 2201862"/>
                    <a:gd name="connsiteY8" fmla="*/ 514350 h 1914525"/>
                    <a:gd name="connsiteX9" fmla="*/ 1458912 w 2201862"/>
                    <a:gd name="connsiteY9" fmla="*/ 533400 h 1914525"/>
                    <a:gd name="connsiteX10" fmla="*/ 820737 w 2201862"/>
                    <a:gd name="connsiteY10" fmla="*/ 942975 h 1914525"/>
                    <a:gd name="connsiteX11" fmla="*/ 239712 w 2201862"/>
                    <a:gd name="connsiteY11" fmla="*/ 1047750 h 1914525"/>
                    <a:gd name="connsiteX12" fmla="*/ 30162 w 2201862"/>
                    <a:gd name="connsiteY12" fmla="*/ 1038225 h 1914525"/>
                    <a:gd name="connsiteX0" fmla="*/ 30162 w 2201862"/>
                    <a:gd name="connsiteY0" fmla="*/ 1038225 h 1914525"/>
                    <a:gd name="connsiteX1" fmla="*/ 420687 w 2201862"/>
                    <a:gd name="connsiteY1" fmla="*/ 1571625 h 1914525"/>
                    <a:gd name="connsiteX2" fmla="*/ 849312 w 2201862"/>
                    <a:gd name="connsiteY2" fmla="*/ 1914525 h 1914525"/>
                    <a:gd name="connsiteX3" fmla="*/ 1439862 w 2201862"/>
                    <a:gd name="connsiteY3" fmla="*/ 1771650 h 1914525"/>
                    <a:gd name="connsiteX4" fmla="*/ 1906587 w 2201862"/>
                    <a:gd name="connsiteY4" fmla="*/ 1371600 h 1914525"/>
                    <a:gd name="connsiteX5" fmla="*/ 2201862 w 2201862"/>
                    <a:gd name="connsiteY5" fmla="*/ 752475 h 1914525"/>
                    <a:gd name="connsiteX6" fmla="*/ 2135187 w 2201862"/>
                    <a:gd name="connsiteY6" fmla="*/ 0 h 1914525"/>
                    <a:gd name="connsiteX7" fmla="*/ 2020887 w 2201862"/>
                    <a:gd name="connsiteY7" fmla="*/ 209550 h 1914525"/>
                    <a:gd name="connsiteX8" fmla="*/ 1763712 w 2201862"/>
                    <a:gd name="connsiteY8" fmla="*/ 514350 h 1914525"/>
                    <a:gd name="connsiteX9" fmla="*/ 1458912 w 2201862"/>
                    <a:gd name="connsiteY9" fmla="*/ 533400 h 1914525"/>
                    <a:gd name="connsiteX10" fmla="*/ 820737 w 2201862"/>
                    <a:gd name="connsiteY10" fmla="*/ 942975 h 1914525"/>
                    <a:gd name="connsiteX11" fmla="*/ 239712 w 2201862"/>
                    <a:gd name="connsiteY11" fmla="*/ 1047750 h 1914525"/>
                    <a:gd name="connsiteX12" fmla="*/ 30162 w 2201862"/>
                    <a:gd name="connsiteY12" fmla="*/ 1038225 h 1914525"/>
                    <a:gd name="connsiteX0" fmla="*/ 30162 w 2201862"/>
                    <a:gd name="connsiteY0" fmla="*/ 1038225 h 1914525"/>
                    <a:gd name="connsiteX1" fmla="*/ 420687 w 2201862"/>
                    <a:gd name="connsiteY1" fmla="*/ 1571625 h 1914525"/>
                    <a:gd name="connsiteX2" fmla="*/ 849312 w 2201862"/>
                    <a:gd name="connsiteY2" fmla="*/ 1914525 h 1914525"/>
                    <a:gd name="connsiteX3" fmla="*/ 1439862 w 2201862"/>
                    <a:gd name="connsiteY3" fmla="*/ 1771650 h 1914525"/>
                    <a:gd name="connsiteX4" fmla="*/ 1906587 w 2201862"/>
                    <a:gd name="connsiteY4" fmla="*/ 1371600 h 1914525"/>
                    <a:gd name="connsiteX5" fmla="*/ 2201862 w 2201862"/>
                    <a:gd name="connsiteY5" fmla="*/ 752475 h 1914525"/>
                    <a:gd name="connsiteX6" fmla="*/ 2135187 w 2201862"/>
                    <a:gd name="connsiteY6" fmla="*/ 0 h 1914525"/>
                    <a:gd name="connsiteX7" fmla="*/ 2020887 w 2201862"/>
                    <a:gd name="connsiteY7" fmla="*/ 209550 h 1914525"/>
                    <a:gd name="connsiteX8" fmla="*/ 1763712 w 2201862"/>
                    <a:gd name="connsiteY8" fmla="*/ 514350 h 1914525"/>
                    <a:gd name="connsiteX9" fmla="*/ 1458912 w 2201862"/>
                    <a:gd name="connsiteY9" fmla="*/ 533400 h 1914525"/>
                    <a:gd name="connsiteX10" fmla="*/ 820737 w 2201862"/>
                    <a:gd name="connsiteY10" fmla="*/ 942975 h 1914525"/>
                    <a:gd name="connsiteX11" fmla="*/ 239712 w 2201862"/>
                    <a:gd name="connsiteY11" fmla="*/ 1047750 h 1914525"/>
                    <a:gd name="connsiteX12" fmla="*/ 30162 w 2201862"/>
                    <a:gd name="connsiteY12" fmla="*/ 1038225 h 1914525"/>
                    <a:gd name="connsiteX0" fmla="*/ 30162 w 2201862"/>
                    <a:gd name="connsiteY0" fmla="*/ 1128712 h 2005012"/>
                    <a:gd name="connsiteX1" fmla="*/ 420687 w 2201862"/>
                    <a:gd name="connsiteY1" fmla="*/ 1662112 h 2005012"/>
                    <a:gd name="connsiteX2" fmla="*/ 849312 w 2201862"/>
                    <a:gd name="connsiteY2" fmla="*/ 2005012 h 2005012"/>
                    <a:gd name="connsiteX3" fmla="*/ 1439862 w 2201862"/>
                    <a:gd name="connsiteY3" fmla="*/ 1862137 h 2005012"/>
                    <a:gd name="connsiteX4" fmla="*/ 1906587 w 2201862"/>
                    <a:gd name="connsiteY4" fmla="*/ 1462087 h 2005012"/>
                    <a:gd name="connsiteX5" fmla="*/ 2201862 w 2201862"/>
                    <a:gd name="connsiteY5" fmla="*/ 842962 h 2005012"/>
                    <a:gd name="connsiteX6" fmla="*/ 2135187 w 2201862"/>
                    <a:gd name="connsiteY6" fmla="*/ 90487 h 2005012"/>
                    <a:gd name="connsiteX7" fmla="*/ 2020887 w 2201862"/>
                    <a:gd name="connsiteY7" fmla="*/ 300037 h 2005012"/>
                    <a:gd name="connsiteX8" fmla="*/ 1763712 w 2201862"/>
                    <a:gd name="connsiteY8" fmla="*/ 604837 h 2005012"/>
                    <a:gd name="connsiteX9" fmla="*/ 1458912 w 2201862"/>
                    <a:gd name="connsiteY9" fmla="*/ 623887 h 2005012"/>
                    <a:gd name="connsiteX10" fmla="*/ 820737 w 2201862"/>
                    <a:gd name="connsiteY10" fmla="*/ 1033462 h 2005012"/>
                    <a:gd name="connsiteX11" fmla="*/ 239712 w 2201862"/>
                    <a:gd name="connsiteY11" fmla="*/ 1138237 h 2005012"/>
                    <a:gd name="connsiteX12" fmla="*/ 30162 w 2201862"/>
                    <a:gd name="connsiteY12" fmla="*/ 1128712 h 2005012"/>
                    <a:gd name="connsiteX0" fmla="*/ 30162 w 2239962"/>
                    <a:gd name="connsiteY0" fmla="*/ 1128712 h 2005012"/>
                    <a:gd name="connsiteX1" fmla="*/ 420687 w 2239962"/>
                    <a:gd name="connsiteY1" fmla="*/ 1662112 h 2005012"/>
                    <a:gd name="connsiteX2" fmla="*/ 849312 w 2239962"/>
                    <a:gd name="connsiteY2" fmla="*/ 2005012 h 2005012"/>
                    <a:gd name="connsiteX3" fmla="*/ 1439862 w 2239962"/>
                    <a:gd name="connsiteY3" fmla="*/ 1862137 h 2005012"/>
                    <a:gd name="connsiteX4" fmla="*/ 1906587 w 2239962"/>
                    <a:gd name="connsiteY4" fmla="*/ 1462087 h 2005012"/>
                    <a:gd name="connsiteX5" fmla="*/ 2201862 w 2239962"/>
                    <a:gd name="connsiteY5" fmla="*/ 842962 h 2005012"/>
                    <a:gd name="connsiteX6" fmla="*/ 2135187 w 2239962"/>
                    <a:gd name="connsiteY6" fmla="*/ 90487 h 2005012"/>
                    <a:gd name="connsiteX7" fmla="*/ 2020887 w 2239962"/>
                    <a:gd name="connsiteY7" fmla="*/ 300037 h 2005012"/>
                    <a:gd name="connsiteX8" fmla="*/ 1763712 w 2239962"/>
                    <a:gd name="connsiteY8" fmla="*/ 604837 h 2005012"/>
                    <a:gd name="connsiteX9" fmla="*/ 1458912 w 2239962"/>
                    <a:gd name="connsiteY9" fmla="*/ 623887 h 2005012"/>
                    <a:gd name="connsiteX10" fmla="*/ 820737 w 2239962"/>
                    <a:gd name="connsiteY10" fmla="*/ 1033462 h 2005012"/>
                    <a:gd name="connsiteX11" fmla="*/ 239712 w 2239962"/>
                    <a:gd name="connsiteY11" fmla="*/ 1138237 h 2005012"/>
                    <a:gd name="connsiteX12" fmla="*/ 30162 w 2239962"/>
                    <a:gd name="connsiteY12" fmla="*/ 1128712 h 2005012"/>
                    <a:gd name="connsiteX0" fmla="*/ 30162 w 2239962"/>
                    <a:gd name="connsiteY0" fmla="*/ 1128712 h 2005012"/>
                    <a:gd name="connsiteX1" fmla="*/ 420687 w 2239962"/>
                    <a:gd name="connsiteY1" fmla="*/ 1662112 h 2005012"/>
                    <a:gd name="connsiteX2" fmla="*/ 849312 w 2239962"/>
                    <a:gd name="connsiteY2" fmla="*/ 2005012 h 2005012"/>
                    <a:gd name="connsiteX3" fmla="*/ 1439862 w 2239962"/>
                    <a:gd name="connsiteY3" fmla="*/ 1862137 h 2005012"/>
                    <a:gd name="connsiteX4" fmla="*/ 1906587 w 2239962"/>
                    <a:gd name="connsiteY4" fmla="*/ 1462087 h 2005012"/>
                    <a:gd name="connsiteX5" fmla="*/ 2201862 w 2239962"/>
                    <a:gd name="connsiteY5" fmla="*/ 842962 h 2005012"/>
                    <a:gd name="connsiteX6" fmla="*/ 2135187 w 2239962"/>
                    <a:gd name="connsiteY6" fmla="*/ 90487 h 2005012"/>
                    <a:gd name="connsiteX7" fmla="*/ 2020887 w 2239962"/>
                    <a:gd name="connsiteY7" fmla="*/ 300037 h 2005012"/>
                    <a:gd name="connsiteX8" fmla="*/ 1763712 w 2239962"/>
                    <a:gd name="connsiteY8" fmla="*/ 604837 h 2005012"/>
                    <a:gd name="connsiteX9" fmla="*/ 1458912 w 2239962"/>
                    <a:gd name="connsiteY9" fmla="*/ 623887 h 2005012"/>
                    <a:gd name="connsiteX10" fmla="*/ 820737 w 2239962"/>
                    <a:gd name="connsiteY10" fmla="*/ 1033462 h 2005012"/>
                    <a:gd name="connsiteX11" fmla="*/ 239712 w 2239962"/>
                    <a:gd name="connsiteY11" fmla="*/ 1138237 h 2005012"/>
                    <a:gd name="connsiteX12" fmla="*/ 30162 w 2239962"/>
                    <a:gd name="connsiteY12" fmla="*/ 1128712 h 2005012"/>
                    <a:gd name="connsiteX0" fmla="*/ 30162 w 2239962"/>
                    <a:gd name="connsiteY0" fmla="*/ 1128712 h 2038350"/>
                    <a:gd name="connsiteX1" fmla="*/ 420687 w 2239962"/>
                    <a:gd name="connsiteY1" fmla="*/ 1662112 h 2038350"/>
                    <a:gd name="connsiteX2" fmla="*/ 849312 w 2239962"/>
                    <a:gd name="connsiteY2" fmla="*/ 2005012 h 2038350"/>
                    <a:gd name="connsiteX3" fmla="*/ 1439862 w 2239962"/>
                    <a:gd name="connsiteY3" fmla="*/ 1862137 h 2038350"/>
                    <a:gd name="connsiteX4" fmla="*/ 1906587 w 2239962"/>
                    <a:gd name="connsiteY4" fmla="*/ 1462087 h 2038350"/>
                    <a:gd name="connsiteX5" fmla="*/ 2201862 w 2239962"/>
                    <a:gd name="connsiteY5" fmla="*/ 842962 h 2038350"/>
                    <a:gd name="connsiteX6" fmla="*/ 2135187 w 2239962"/>
                    <a:gd name="connsiteY6" fmla="*/ 90487 h 2038350"/>
                    <a:gd name="connsiteX7" fmla="*/ 2020887 w 2239962"/>
                    <a:gd name="connsiteY7" fmla="*/ 300037 h 2038350"/>
                    <a:gd name="connsiteX8" fmla="*/ 1763712 w 2239962"/>
                    <a:gd name="connsiteY8" fmla="*/ 604837 h 2038350"/>
                    <a:gd name="connsiteX9" fmla="*/ 1458912 w 2239962"/>
                    <a:gd name="connsiteY9" fmla="*/ 623887 h 2038350"/>
                    <a:gd name="connsiteX10" fmla="*/ 820737 w 2239962"/>
                    <a:gd name="connsiteY10" fmla="*/ 1033462 h 2038350"/>
                    <a:gd name="connsiteX11" fmla="*/ 239712 w 2239962"/>
                    <a:gd name="connsiteY11" fmla="*/ 1138237 h 2038350"/>
                    <a:gd name="connsiteX12" fmla="*/ 30162 w 2239962"/>
                    <a:gd name="connsiteY12" fmla="*/ 1128712 h 2038350"/>
                    <a:gd name="connsiteX0" fmla="*/ 30162 w 2239962"/>
                    <a:gd name="connsiteY0" fmla="*/ 1128712 h 2038350"/>
                    <a:gd name="connsiteX1" fmla="*/ 420687 w 2239962"/>
                    <a:gd name="connsiteY1" fmla="*/ 1662112 h 2038350"/>
                    <a:gd name="connsiteX2" fmla="*/ 849312 w 2239962"/>
                    <a:gd name="connsiteY2" fmla="*/ 2005012 h 2038350"/>
                    <a:gd name="connsiteX3" fmla="*/ 1439862 w 2239962"/>
                    <a:gd name="connsiteY3" fmla="*/ 1862137 h 2038350"/>
                    <a:gd name="connsiteX4" fmla="*/ 1906587 w 2239962"/>
                    <a:gd name="connsiteY4" fmla="*/ 1462087 h 2038350"/>
                    <a:gd name="connsiteX5" fmla="*/ 2201862 w 2239962"/>
                    <a:gd name="connsiteY5" fmla="*/ 842962 h 2038350"/>
                    <a:gd name="connsiteX6" fmla="*/ 2135187 w 2239962"/>
                    <a:gd name="connsiteY6" fmla="*/ 90487 h 2038350"/>
                    <a:gd name="connsiteX7" fmla="*/ 2020887 w 2239962"/>
                    <a:gd name="connsiteY7" fmla="*/ 300037 h 2038350"/>
                    <a:gd name="connsiteX8" fmla="*/ 1763712 w 2239962"/>
                    <a:gd name="connsiteY8" fmla="*/ 604837 h 2038350"/>
                    <a:gd name="connsiteX9" fmla="*/ 1458912 w 2239962"/>
                    <a:gd name="connsiteY9" fmla="*/ 623887 h 2038350"/>
                    <a:gd name="connsiteX10" fmla="*/ 820737 w 2239962"/>
                    <a:gd name="connsiteY10" fmla="*/ 1033462 h 2038350"/>
                    <a:gd name="connsiteX11" fmla="*/ 239712 w 2239962"/>
                    <a:gd name="connsiteY11" fmla="*/ 1138237 h 2038350"/>
                    <a:gd name="connsiteX12" fmla="*/ 30162 w 2239962"/>
                    <a:gd name="connsiteY12" fmla="*/ 1128712 h 2038350"/>
                    <a:gd name="connsiteX0" fmla="*/ 30162 w 2239962"/>
                    <a:gd name="connsiteY0" fmla="*/ 1128712 h 2038350"/>
                    <a:gd name="connsiteX1" fmla="*/ 420687 w 2239962"/>
                    <a:gd name="connsiteY1" fmla="*/ 1662112 h 2038350"/>
                    <a:gd name="connsiteX2" fmla="*/ 849312 w 2239962"/>
                    <a:gd name="connsiteY2" fmla="*/ 2005012 h 2038350"/>
                    <a:gd name="connsiteX3" fmla="*/ 1439862 w 2239962"/>
                    <a:gd name="connsiteY3" fmla="*/ 1862137 h 2038350"/>
                    <a:gd name="connsiteX4" fmla="*/ 1906587 w 2239962"/>
                    <a:gd name="connsiteY4" fmla="*/ 1462087 h 2038350"/>
                    <a:gd name="connsiteX5" fmla="*/ 2201862 w 2239962"/>
                    <a:gd name="connsiteY5" fmla="*/ 842962 h 2038350"/>
                    <a:gd name="connsiteX6" fmla="*/ 2135187 w 2239962"/>
                    <a:gd name="connsiteY6" fmla="*/ 90487 h 2038350"/>
                    <a:gd name="connsiteX7" fmla="*/ 2020887 w 2239962"/>
                    <a:gd name="connsiteY7" fmla="*/ 300037 h 2038350"/>
                    <a:gd name="connsiteX8" fmla="*/ 1763712 w 2239962"/>
                    <a:gd name="connsiteY8" fmla="*/ 604837 h 2038350"/>
                    <a:gd name="connsiteX9" fmla="*/ 1458912 w 2239962"/>
                    <a:gd name="connsiteY9" fmla="*/ 623887 h 2038350"/>
                    <a:gd name="connsiteX10" fmla="*/ 820737 w 2239962"/>
                    <a:gd name="connsiteY10" fmla="*/ 1033462 h 2038350"/>
                    <a:gd name="connsiteX11" fmla="*/ 239712 w 2239962"/>
                    <a:gd name="connsiteY11" fmla="*/ 1138237 h 2038350"/>
                    <a:gd name="connsiteX12" fmla="*/ 30162 w 2239962"/>
                    <a:gd name="connsiteY12" fmla="*/ 1128712 h 2038350"/>
                    <a:gd name="connsiteX0" fmla="*/ 30162 w 2239962"/>
                    <a:gd name="connsiteY0" fmla="*/ 1128712 h 2038350"/>
                    <a:gd name="connsiteX1" fmla="*/ 420687 w 2239962"/>
                    <a:gd name="connsiteY1" fmla="*/ 1662112 h 2038350"/>
                    <a:gd name="connsiteX2" fmla="*/ 849312 w 2239962"/>
                    <a:gd name="connsiteY2" fmla="*/ 2005012 h 2038350"/>
                    <a:gd name="connsiteX3" fmla="*/ 1439862 w 2239962"/>
                    <a:gd name="connsiteY3" fmla="*/ 1862137 h 2038350"/>
                    <a:gd name="connsiteX4" fmla="*/ 1906587 w 2239962"/>
                    <a:gd name="connsiteY4" fmla="*/ 1462087 h 2038350"/>
                    <a:gd name="connsiteX5" fmla="*/ 2201862 w 2239962"/>
                    <a:gd name="connsiteY5" fmla="*/ 842962 h 2038350"/>
                    <a:gd name="connsiteX6" fmla="*/ 2135187 w 2239962"/>
                    <a:gd name="connsiteY6" fmla="*/ 90487 h 2038350"/>
                    <a:gd name="connsiteX7" fmla="*/ 2020887 w 2239962"/>
                    <a:gd name="connsiteY7" fmla="*/ 300037 h 2038350"/>
                    <a:gd name="connsiteX8" fmla="*/ 1763712 w 2239962"/>
                    <a:gd name="connsiteY8" fmla="*/ 604837 h 2038350"/>
                    <a:gd name="connsiteX9" fmla="*/ 1458912 w 2239962"/>
                    <a:gd name="connsiteY9" fmla="*/ 623887 h 2038350"/>
                    <a:gd name="connsiteX10" fmla="*/ 820737 w 2239962"/>
                    <a:gd name="connsiteY10" fmla="*/ 1033462 h 2038350"/>
                    <a:gd name="connsiteX11" fmla="*/ 239712 w 2239962"/>
                    <a:gd name="connsiteY11" fmla="*/ 1138237 h 2038350"/>
                    <a:gd name="connsiteX12" fmla="*/ 30162 w 2239962"/>
                    <a:gd name="connsiteY12" fmla="*/ 1128712 h 2038350"/>
                    <a:gd name="connsiteX0" fmla="*/ 30162 w 2239962"/>
                    <a:gd name="connsiteY0" fmla="*/ 1128712 h 2038350"/>
                    <a:gd name="connsiteX1" fmla="*/ 420687 w 2239962"/>
                    <a:gd name="connsiteY1" fmla="*/ 1662112 h 2038350"/>
                    <a:gd name="connsiteX2" fmla="*/ 849312 w 2239962"/>
                    <a:gd name="connsiteY2" fmla="*/ 2005012 h 2038350"/>
                    <a:gd name="connsiteX3" fmla="*/ 1439862 w 2239962"/>
                    <a:gd name="connsiteY3" fmla="*/ 1862137 h 2038350"/>
                    <a:gd name="connsiteX4" fmla="*/ 1906587 w 2239962"/>
                    <a:gd name="connsiteY4" fmla="*/ 1462087 h 2038350"/>
                    <a:gd name="connsiteX5" fmla="*/ 2201862 w 2239962"/>
                    <a:gd name="connsiteY5" fmla="*/ 842962 h 2038350"/>
                    <a:gd name="connsiteX6" fmla="*/ 2135187 w 2239962"/>
                    <a:gd name="connsiteY6" fmla="*/ 90487 h 2038350"/>
                    <a:gd name="connsiteX7" fmla="*/ 2020887 w 2239962"/>
                    <a:gd name="connsiteY7" fmla="*/ 300037 h 2038350"/>
                    <a:gd name="connsiteX8" fmla="*/ 1763712 w 2239962"/>
                    <a:gd name="connsiteY8" fmla="*/ 604837 h 2038350"/>
                    <a:gd name="connsiteX9" fmla="*/ 1458912 w 2239962"/>
                    <a:gd name="connsiteY9" fmla="*/ 623887 h 2038350"/>
                    <a:gd name="connsiteX10" fmla="*/ 820737 w 2239962"/>
                    <a:gd name="connsiteY10" fmla="*/ 1033462 h 2038350"/>
                    <a:gd name="connsiteX11" fmla="*/ 239712 w 2239962"/>
                    <a:gd name="connsiteY11" fmla="*/ 1138237 h 2038350"/>
                    <a:gd name="connsiteX12" fmla="*/ 30162 w 2239962"/>
                    <a:gd name="connsiteY12" fmla="*/ 1128712 h 2038350"/>
                    <a:gd name="connsiteX0" fmla="*/ 30162 w 2239962"/>
                    <a:gd name="connsiteY0" fmla="*/ 1128712 h 2038350"/>
                    <a:gd name="connsiteX1" fmla="*/ 420687 w 2239962"/>
                    <a:gd name="connsiteY1" fmla="*/ 1662112 h 2038350"/>
                    <a:gd name="connsiteX2" fmla="*/ 849312 w 2239962"/>
                    <a:gd name="connsiteY2" fmla="*/ 2005012 h 2038350"/>
                    <a:gd name="connsiteX3" fmla="*/ 1439862 w 2239962"/>
                    <a:gd name="connsiteY3" fmla="*/ 1862137 h 2038350"/>
                    <a:gd name="connsiteX4" fmla="*/ 1906587 w 2239962"/>
                    <a:gd name="connsiteY4" fmla="*/ 1462087 h 2038350"/>
                    <a:gd name="connsiteX5" fmla="*/ 2201862 w 2239962"/>
                    <a:gd name="connsiteY5" fmla="*/ 842962 h 2038350"/>
                    <a:gd name="connsiteX6" fmla="*/ 2135187 w 2239962"/>
                    <a:gd name="connsiteY6" fmla="*/ 90487 h 2038350"/>
                    <a:gd name="connsiteX7" fmla="*/ 2020887 w 2239962"/>
                    <a:gd name="connsiteY7" fmla="*/ 300037 h 2038350"/>
                    <a:gd name="connsiteX8" fmla="*/ 1763712 w 2239962"/>
                    <a:gd name="connsiteY8" fmla="*/ 604837 h 2038350"/>
                    <a:gd name="connsiteX9" fmla="*/ 820737 w 2239962"/>
                    <a:gd name="connsiteY9" fmla="*/ 1033462 h 2038350"/>
                    <a:gd name="connsiteX10" fmla="*/ 239712 w 2239962"/>
                    <a:gd name="connsiteY10" fmla="*/ 1138237 h 2038350"/>
                    <a:gd name="connsiteX11" fmla="*/ 30162 w 2239962"/>
                    <a:gd name="connsiteY11" fmla="*/ 1128712 h 2038350"/>
                    <a:gd name="connsiteX0" fmla="*/ 30162 w 2239962"/>
                    <a:gd name="connsiteY0" fmla="*/ 1128712 h 2038350"/>
                    <a:gd name="connsiteX1" fmla="*/ 420687 w 2239962"/>
                    <a:gd name="connsiteY1" fmla="*/ 1662112 h 2038350"/>
                    <a:gd name="connsiteX2" fmla="*/ 849312 w 2239962"/>
                    <a:gd name="connsiteY2" fmla="*/ 2005012 h 2038350"/>
                    <a:gd name="connsiteX3" fmla="*/ 1439862 w 2239962"/>
                    <a:gd name="connsiteY3" fmla="*/ 1862137 h 2038350"/>
                    <a:gd name="connsiteX4" fmla="*/ 1906587 w 2239962"/>
                    <a:gd name="connsiteY4" fmla="*/ 1462087 h 2038350"/>
                    <a:gd name="connsiteX5" fmla="*/ 2201862 w 2239962"/>
                    <a:gd name="connsiteY5" fmla="*/ 842962 h 2038350"/>
                    <a:gd name="connsiteX6" fmla="*/ 2135187 w 2239962"/>
                    <a:gd name="connsiteY6" fmla="*/ 90487 h 2038350"/>
                    <a:gd name="connsiteX7" fmla="*/ 2020887 w 2239962"/>
                    <a:gd name="connsiteY7" fmla="*/ 300037 h 2038350"/>
                    <a:gd name="connsiteX8" fmla="*/ 1763712 w 2239962"/>
                    <a:gd name="connsiteY8" fmla="*/ 604837 h 2038350"/>
                    <a:gd name="connsiteX9" fmla="*/ 820737 w 2239962"/>
                    <a:gd name="connsiteY9" fmla="*/ 1033462 h 2038350"/>
                    <a:gd name="connsiteX10" fmla="*/ 239712 w 2239962"/>
                    <a:gd name="connsiteY10" fmla="*/ 1138237 h 2038350"/>
                    <a:gd name="connsiteX11" fmla="*/ 30162 w 2239962"/>
                    <a:gd name="connsiteY11" fmla="*/ 1128712 h 2038350"/>
                    <a:gd name="connsiteX0" fmla="*/ 30162 w 2220912"/>
                    <a:gd name="connsiteY0" fmla="*/ 868362 h 1778000"/>
                    <a:gd name="connsiteX1" fmla="*/ 420687 w 2220912"/>
                    <a:gd name="connsiteY1" fmla="*/ 1401762 h 1778000"/>
                    <a:gd name="connsiteX2" fmla="*/ 849312 w 2220912"/>
                    <a:gd name="connsiteY2" fmla="*/ 1744662 h 1778000"/>
                    <a:gd name="connsiteX3" fmla="*/ 1439862 w 2220912"/>
                    <a:gd name="connsiteY3" fmla="*/ 1601787 h 1778000"/>
                    <a:gd name="connsiteX4" fmla="*/ 1906587 w 2220912"/>
                    <a:gd name="connsiteY4" fmla="*/ 1201737 h 1778000"/>
                    <a:gd name="connsiteX5" fmla="*/ 2201862 w 2220912"/>
                    <a:gd name="connsiteY5" fmla="*/ 582612 h 1778000"/>
                    <a:gd name="connsiteX6" fmla="*/ 2020887 w 2220912"/>
                    <a:gd name="connsiteY6" fmla="*/ 39687 h 1778000"/>
                    <a:gd name="connsiteX7" fmla="*/ 1763712 w 2220912"/>
                    <a:gd name="connsiteY7" fmla="*/ 344487 h 1778000"/>
                    <a:gd name="connsiteX8" fmla="*/ 820737 w 2220912"/>
                    <a:gd name="connsiteY8" fmla="*/ 773112 h 1778000"/>
                    <a:gd name="connsiteX9" fmla="*/ 239712 w 2220912"/>
                    <a:gd name="connsiteY9" fmla="*/ 877887 h 1778000"/>
                    <a:gd name="connsiteX10" fmla="*/ 30162 w 2220912"/>
                    <a:gd name="connsiteY10" fmla="*/ 868362 h 1778000"/>
                    <a:gd name="connsiteX0" fmla="*/ 30162 w 2220912"/>
                    <a:gd name="connsiteY0" fmla="*/ 868362 h 1778000"/>
                    <a:gd name="connsiteX1" fmla="*/ 420687 w 2220912"/>
                    <a:gd name="connsiteY1" fmla="*/ 1401762 h 1778000"/>
                    <a:gd name="connsiteX2" fmla="*/ 849312 w 2220912"/>
                    <a:gd name="connsiteY2" fmla="*/ 1744662 h 1778000"/>
                    <a:gd name="connsiteX3" fmla="*/ 1439862 w 2220912"/>
                    <a:gd name="connsiteY3" fmla="*/ 1601787 h 1778000"/>
                    <a:gd name="connsiteX4" fmla="*/ 1906587 w 2220912"/>
                    <a:gd name="connsiteY4" fmla="*/ 1201737 h 1778000"/>
                    <a:gd name="connsiteX5" fmla="*/ 2201862 w 2220912"/>
                    <a:gd name="connsiteY5" fmla="*/ 582612 h 1778000"/>
                    <a:gd name="connsiteX6" fmla="*/ 2020887 w 2220912"/>
                    <a:gd name="connsiteY6" fmla="*/ 39687 h 1778000"/>
                    <a:gd name="connsiteX7" fmla="*/ 1763712 w 2220912"/>
                    <a:gd name="connsiteY7" fmla="*/ 344487 h 1778000"/>
                    <a:gd name="connsiteX8" fmla="*/ 820737 w 2220912"/>
                    <a:gd name="connsiteY8" fmla="*/ 773112 h 1778000"/>
                    <a:gd name="connsiteX9" fmla="*/ 239712 w 2220912"/>
                    <a:gd name="connsiteY9" fmla="*/ 877887 h 1778000"/>
                    <a:gd name="connsiteX10" fmla="*/ 30162 w 2220912"/>
                    <a:gd name="connsiteY10" fmla="*/ 868362 h 1778000"/>
                    <a:gd name="connsiteX0" fmla="*/ 30162 w 2312374"/>
                    <a:gd name="connsiteY0" fmla="*/ 869819 h 1779457"/>
                    <a:gd name="connsiteX1" fmla="*/ 420687 w 2312374"/>
                    <a:gd name="connsiteY1" fmla="*/ 1403219 h 1779457"/>
                    <a:gd name="connsiteX2" fmla="*/ 849312 w 2312374"/>
                    <a:gd name="connsiteY2" fmla="*/ 1746119 h 1779457"/>
                    <a:gd name="connsiteX3" fmla="*/ 1439862 w 2312374"/>
                    <a:gd name="connsiteY3" fmla="*/ 1603244 h 1779457"/>
                    <a:gd name="connsiteX4" fmla="*/ 1906587 w 2312374"/>
                    <a:gd name="connsiteY4" fmla="*/ 1203194 h 1779457"/>
                    <a:gd name="connsiteX5" fmla="*/ 2201862 w 2312374"/>
                    <a:gd name="connsiteY5" fmla="*/ 584069 h 1779457"/>
                    <a:gd name="connsiteX6" fmla="*/ 2239349 w 2312374"/>
                    <a:gd name="connsiteY6" fmla="*/ 39687 h 1779457"/>
                    <a:gd name="connsiteX7" fmla="*/ 1763712 w 2312374"/>
                    <a:gd name="connsiteY7" fmla="*/ 345944 h 1779457"/>
                    <a:gd name="connsiteX8" fmla="*/ 820737 w 2312374"/>
                    <a:gd name="connsiteY8" fmla="*/ 774569 h 1779457"/>
                    <a:gd name="connsiteX9" fmla="*/ 239712 w 2312374"/>
                    <a:gd name="connsiteY9" fmla="*/ 879344 h 1779457"/>
                    <a:gd name="connsiteX10" fmla="*/ 30162 w 2312374"/>
                    <a:gd name="connsiteY10" fmla="*/ 869819 h 1779457"/>
                    <a:gd name="connsiteX0" fmla="*/ 30162 w 2332627"/>
                    <a:gd name="connsiteY0" fmla="*/ 846217 h 1755855"/>
                    <a:gd name="connsiteX1" fmla="*/ 420687 w 2332627"/>
                    <a:gd name="connsiteY1" fmla="*/ 1379617 h 1755855"/>
                    <a:gd name="connsiteX2" fmla="*/ 849312 w 2332627"/>
                    <a:gd name="connsiteY2" fmla="*/ 1722517 h 1755855"/>
                    <a:gd name="connsiteX3" fmla="*/ 1439862 w 2332627"/>
                    <a:gd name="connsiteY3" fmla="*/ 1579642 h 1755855"/>
                    <a:gd name="connsiteX4" fmla="*/ 1906587 w 2332627"/>
                    <a:gd name="connsiteY4" fmla="*/ 1179592 h 1755855"/>
                    <a:gd name="connsiteX5" fmla="*/ 2201862 w 2332627"/>
                    <a:gd name="connsiteY5" fmla="*/ 560467 h 1755855"/>
                    <a:gd name="connsiteX6" fmla="*/ 2239349 w 2332627"/>
                    <a:gd name="connsiteY6" fmla="*/ 16085 h 1755855"/>
                    <a:gd name="connsiteX7" fmla="*/ 1642189 w 2332627"/>
                    <a:gd name="connsiteY7" fmla="*/ 463955 h 1755855"/>
                    <a:gd name="connsiteX8" fmla="*/ 820737 w 2332627"/>
                    <a:gd name="connsiteY8" fmla="*/ 750967 h 1755855"/>
                    <a:gd name="connsiteX9" fmla="*/ 239712 w 2332627"/>
                    <a:gd name="connsiteY9" fmla="*/ 855742 h 1755855"/>
                    <a:gd name="connsiteX10" fmla="*/ 30162 w 2332627"/>
                    <a:gd name="connsiteY10" fmla="*/ 846217 h 1755855"/>
                    <a:gd name="connsiteX0" fmla="*/ 30162 w 2332628"/>
                    <a:gd name="connsiteY0" fmla="*/ 846217 h 1755855"/>
                    <a:gd name="connsiteX1" fmla="*/ 420687 w 2332628"/>
                    <a:gd name="connsiteY1" fmla="*/ 1379617 h 1755855"/>
                    <a:gd name="connsiteX2" fmla="*/ 849312 w 2332628"/>
                    <a:gd name="connsiteY2" fmla="*/ 1722517 h 1755855"/>
                    <a:gd name="connsiteX3" fmla="*/ 1439862 w 2332628"/>
                    <a:gd name="connsiteY3" fmla="*/ 1579642 h 1755855"/>
                    <a:gd name="connsiteX4" fmla="*/ 1906587 w 2332628"/>
                    <a:gd name="connsiteY4" fmla="*/ 1179592 h 1755855"/>
                    <a:gd name="connsiteX5" fmla="*/ 2201862 w 2332628"/>
                    <a:gd name="connsiteY5" fmla="*/ 560467 h 1755855"/>
                    <a:gd name="connsiteX6" fmla="*/ 2239349 w 2332628"/>
                    <a:gd name="connsiteY6" fmla="*/ 16085 h 1755855"/>
                    <a:gd name="connsiteX7" fmla="*/ 1642189 w 2332628"/>
                    <a:gd name="connsiteY7" fmla="*/ 463955 h 1755855"/>
                    <a:gd name="connsiteX8" fmla="*/ 970384 w 2332628"/>
                    <a:gd name="connsiteY8" fmla="*/ 538600 h 1755855"/>
                    <a:gd name="connsiteX9" fmla="*/ 239712 w 2332628"/>
                    <a:gd name="connsiteY9" fmla="*/ 855742 h 1755855"/>
                    <a:gd name="connsiteX10" fmla="*/ 30162 w 2332628"/>
                    <a:gd name="connsiteY10" fmla="*/ 846217 h 1755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32628" h="1755855">
                      <a:moveTo>
                        <a:pt x="30162" y="846217"/>
                      </a:moveTo>
                      <a:cubicBezTo>
                        <a:pt x="60324" y="933529"/>
                        <a:pt x="284162" y="1233567"/>
                        <a:pt x="420687" y="1379617"/>
                      </a:cubicBezTo>
                      <a:cubicBezTo>
                        <a:pt x="557212" y="1525667"/>
                        <a:pt x="679449" y="1689179"/>
                        <a:pt x="849312" y="1722517"/>
                      </a:cubicBezTo>
                      <a:cubicBezTo>
                        <a:pt x="1019175" y="1755855"/>
                        <a:pt x="1263650" y="1670129"/>
                        <a:pt x="1439862" y="1579642"/>
                      </a:cubicBezTo>
                      <a:cubicBezTo>
                        <a:pt x="1616074" y="1489155"/>
                        <a:pt x="1779587" y="1349455"/>
                        <a:pt x="1906587" y="1179592"/>
                      </a:cubicBezTo>
                      <a:cubicBezTo>
                        <a:pt x="2033587" y="1009729"/>
                        <a:pt x="2146402" y="754385"/>
                        <a:pt x="2201862" y="560467"/>
                      </a:cubicBezTo>
                      <a:cubicBezTo>
                        <a:pt x="2257322" y="366549"/>
                        <a:pt x="2332628" y="32170"/>
                        <a:pt x="2239349" y="16085"/>
                      </a:cubicBezTo>
                      <a:cubicBezTo>
                        <a:pt x="2146070" y="0"/>
                        <a:pt x="1853683" y="376869"/>
                        <a:pt x="1642189" y="463955"/>
                      </a:cubicBezTo>
                      <a:cubicBezTo>
                        <a:pt x="1430695" y="551041"/>
                        <a:pt x="1204130" y="473302"/>
                        <a:pt x="970384" y="538600"/>
                      </a:cubicBezTo>
                      <a:cubicBezTo>
                        <a:pt x="736638" y="603898"/>
                        <a:pt x="396416" y="804472"/>
                        <a:pt x="239712" y="855742"/>
                      </a:cubicBezTo>
                      <a:cubicBezTo>
                        <a:pt x="83008" y="907012"/>
                        <a:pt x="0" y="758905"/>
                        <a:pt x="30162" y="8462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4000">
                      <a:schemeClr val="bg1">
                        <a:alpha val="11000"/>
                      </a:schemeClr>
                    </a:gs>
                    <a:gs pos="28000">
                      <a:schemeClr val="bg1">
                        <a:alpha val="0"/>
                      </a:schemeClr>
                    </a:gs>
                    <a:gs pos="0">
                      <a:schemeClr val="bg1">
                        <a:alpha val="0"/>
                      </a:scheme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9" name="Oval 26"/>
                <p:cNvSpPr>
                  <a:spLocks noChangeAspect="1" noChangeArrowheads="1"/>
                </p:cNvSpPr>
                <p:nvPr/>
              </p:nvSpPr>
              <p:spPr bwMode="auto">
                <a:xfrm rot="8100000">
                  <a:off x="6005853" y="4662088"/>
                  <a:ext cx="1551223" cy="831798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bg1">
                        <a:alpha val="33000"/>
                      </a:schemeClr>
                    </a:gs>
                    <a:gs pos="20000">
                      <a:schemeClr val="bg1">
                        <a:gamma/>
                        <a:shade val="46275"/>
                        <a:invGamma/>
                        <a:alpha val="0"/>
                      </a:schemeClr>
                    </a:gs>
                  </a:gsLst>
                  <a:lin ang="5400000" scaled="1"/>
                </a:gradFill>
                <a:ln w="38100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>
                    <a:solidFill>
                      <a:schemeClr val="bg1"/>
                    </a:solidFill>
                    <a:latin typeface="+mn-lt"/>
                    <a:ea typeface="+mn-ea"/>
                  </a:endParaRPr>
                </a:p>
              </p:txBody>
            </p:sp>
          </p:grpSp>
          <p:sp>
            <p:nvSpPr>
              <p:cNvPr id="75" name="TextBox 74"/>
              <p:cNvSpPr txBox="1"/>
              <p:nvPr/>
            </p:nvSpPr>
            <p:spPr>
              <a:xfrm>
                <a:off x="3275197" y="4646288"/>
                <a:ext cx="510985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32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  <a:ea typeface="+mn-ea"/>
                    <a:cs typeface="Arial" pitchFamily="34" charset="0"/>
                  </a:rPr>
                  <a:t>4</a:t>
                </a:r>
                <a:endParaRPr kumimoji="0" lang="en-US" altLang="ko-KR" sz="3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</p:grpSp>
      </p:grp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Box 35"/>
          <p:cNvSpPr txBox="1">
            <a:spLocks noChangeArrowheads="1"/>
          </p:cNvSpPr>
          <p:nvPr/>
        </p:nvSpPr>
        <p:spPr bwMode="auto">
          <a:xfrm>
            <a:off x="179388" y="147638"/>
            <a:ext cx="89646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ko-KR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+mn-ea"/>
              </a:rPr>
              <a:t>욕 창 의   예 방 법</a:t>
            </a:r>
            <a:endParaRPr kumimoji="0" lang="en-US" altLang="ko-KR" sz="4000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  <a:ea typeface="+mn-ea"/>
            </a:endParaRPr>
          </a:p>
        </p:txBody>
      </p:sp>
      <p:grpSp>
        <p:nvGrpSpPr>
          <p:cNvPr id="62" name="그룹 61"/>
          <p:cNvGrpSpPr/>
          <p:nvPr/>
        </p:nvGrpSpPr>
        <p:grpSpPr>
          <a:xfrm>
            <a:off x="971550" y="1122372"/>
            <a:ext cx="7200900" cy="676275"/>
            <a:chOff x="971550" y="1122372"/>
            <a:chExt cx="7200900" cy="676275"/>
          </a:xfrm>
        </p:grpSpPr>
        <p:sp>
          <p:nvSpPr>
            <p:cNvPr id="36" name="AutoShape 92"/>
            <p:cNvSpPr>
              <a:spLocks noChangeArrowheads="1"/>
            </p:cNvSpPr>
            <p:nvPr/>
          </p:nvSpPr>
          <p:spPr bwMode="auto">
            <a:xfrm flipH="1">
              <a:off x="971550" y="1122372"/>
              <a:ext cx="7200900" cy="676275"/>
            </a:xfrm>
            <a:prstGeom prst="roundRect">
              <a:avLst/>
            </a:prstGeom>
            <a:solidFill>
              <a:srgbClr val="EE76B5"/>
            </a:solidFill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1" name="AutoShape 92"/>
            <p:cNvSpPr>
              <a:spLocks noChangeArrowheads="1"/>
            </p:cNvSpPr>
            <p:nvPr/>
          </p:nvSpPr>
          <p:spPr bwMode="auto">
            <a:xfrm flipH="1">
              <a:off x="1239838" y="1212860"/>
              <a:ext cx="496887" cy="495300"/>
            </a:xfrm>
            <a:prstGeom prst="roundRect">
              <a:avLst/>
            </a:prstGeom>
            <a:solidFill>
              <a:schemeClr val="bg1"/>
            </a:solidFill>
            <a:ln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itchFamily="34" charset="0"/>
                </a:rPr>
                <a:t>1</a:t>
              </a:r>
              <a:endParaRPr kumimoji="0"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917700" y="1273718"/>
              <a:ext cx="5534025" cy="3693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dirty="0">
                  <a:solidFill>
                    <a:schemeClr val="bg1"/>
                  </a:solidFill>
                  <a:latin typeface="Arial" pitchFamily="34" charset="0"/>
                  <a:ea typeface="+mn-ea"/>
                  <a:cs typeface="Arial" pitchFamily="34" charset="0"/>
                </a:rPr>
                <a:t>매일 아침 저녁으로 어르신의 피부 상태를 살핀다</a:t>
              </a:r>
            </a:p>
          </p:txBody>
        </p:sp>
      </p:grpSp>
      <p:grpSp>
        <p:nvGrpSpPr>
          <p:cNvPr id="63" name="그룹 62"/>
          <p:cNvGrpSpPr/>
          <p:nvPr/>
        </p:nvGrpSpPr>
        <p:grpSpPr>
          <a:xfrm>
            <a:off x="971550" y="2030423"/>
            <a:ext cx="7200900" cy="684197"/>
            <a:chOff x="971550" y="2030423"/>
            <a:chExt cx="7200900" cy="684197"/>
          </a:xfrm>
        </p:grpSpPr>
        <p:sp>
          <p:nvSpPr>
            <p:cNvPr id="37" name="AutoShape 92"/>
            <p:cNvSpPr>
              <a:spLocks noChangeArrowheads="1"/>
            </p:cNvSpPr>
            <p:nvPr/>
          </p:nvSpPr>
          <p:spPr bwMode="auto">
            <a:xfrm flipH="1">
              <a:off x="971550" y="2030423"/>
              <a:ext cx="7200900" cy="674688"/>
            </a:xfrm>
            <a:prstGeom prst="roundRect">
              <a:avLst/>
            </a:prstGeom>
            <a:solidFill>
              <a:srgbClr val="70D3EA"/>
            </a:solidFill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3" name="AutoShape 92"/>
            <p:cNvSpPr>
              <a:spLocks noChangeArrowheads="1"/>
            </p:cNvSpPr>
            <p:nvPr/>
          </p:nvSpPr>
          <p:spPr bwMode="auto">
            <a:xfrm flipH="1">
              <a:off x="1239838" y="2120911"/>
              <a:ext cx="496887" cy="495300"/>
            </a:xfrm>
            <a:prstGeom prst="roundRect">
              <a:avLst/>
            </a:prstGeom>
            <a:solidFill>
              <a:schemeClr val="bg1"/>
            </a:solidFill>
            <a:ln w="50800">
              <a:noFill/>
              <a:prstDash val="solid"/>
              <a:headEnd/>
              <a:tailEnd/>
            </a:ln>
            <a:effectLst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itchFamily="34" charset="0"/>
                </a:rPr>
                <a:t>2</a:t>
              </a:r>
              <a:endParaRPr kumimoji="0"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itchFamily="34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917700" y="2068289"/>
              <a:ext cx="615476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dirty="0">
                  <a:latin typeface="Arial" pitchFamily="34" charset="0"/>
                  <a:ea typeface="+mn-ea"/>
                  <a:cs typeface="Arial" pitchFamily="34" charset="0"/>
                </a:rPr>
                <a:t>젖은 시트는 바로 교체하고</a:t>
              </a:r>
              <a:r>
                <a:rPr kumimoji="0" lang="en-US" altLang="ko-KR" dirty="0">
                  <a:latin typeface="Arial" pitchFamily="34" charset="0"/>
                  <a:ea typeface="+mn-ea"/>
                  <a:cs typeface="Arial" pitchFamily="34" charset="0"/>
                </a:rPr>
                <a:t>,</a:t>
              </a:r>
              <a:r>
                <a:rPr kumimoji="0" lang="ko-KR" altLang="en-US" dirty="0">
                  <a:latin typeface="Arial" pitchFamily="34" charset="0"/>
                  <a:ea typeface="+mn-ea"/>
                  <a:cs typeface="Arial" pitchFamily="34" charset="0"/>
                </a:rPr>
                <a:t> 빵 부스러기 등의 이물질이 있으면 마찰을 일으킬 수 있으므로 수시로 점검한다</a:t>
              </a:r>
            </a:p>
          </p:txBody>
        </p:sp>
      </p:grpSp>
      <p:grpSp>
        <p:nvGrpSpPr>
          <p:cNvPr id="64" name="그룹 63"/>
          <p:cNvGrpSpPr/>
          <p:nvPr/>
        </p:nvGrpSpPr>
        <p:grpSpPr>
          <a:xfrm>
            <a:off x="971550" y="2938474"/>
            <a:ext cx="7200900" cy="704840"/>
            <a:chOff x="971550" y="2938474"/>
            <a:chExt cx="7200900" cy="704840"/>
          </a:xfrm>
        </p:grpSpPr>
        <p:sp>
          <p:nvSpPr>
            <p:cNvPr id="38" name="AutoShape 92"/>
            <p:cNvSpPr>
              <a:spLocks noChangeArrowheads="1"/>
            </p:cNvSpPr>
            <p:nvPr/>
          </p:nvSpPr>
          <p:spPr bwMode="auto">
            <a:xfrm flipH="1">
              <a:off x="971550" y="2938474"/>
              <a:ext cx="7200900" cy="674688"/>
            </a:xfrm>
            <a:prstGeom prst="roundRect">
              <a:avLst/>
            </a:prstGeom>
            <a:solidFill>
              <a:srgbClr val="FFB84F"/>
            </a:solidFill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5" name="AutoShape 92"/>
            <p:cNvSpPr>
              <a:spLocks noChangeArrowheads="1"/>
            </p:cNvSpPr>
            <p:nvPr/>
          </p:nvSpPr>
          <p:spPr bwMode="auto">
            <a:xfrm flipH="1">
              <a:off x="1239838" y="3028962"/>
              <a:ext cx="496887" cy="495300"/>
            </a:xfrm>
            <a:prstGeom prst="roundRect">
              <a:avLst/>
            </a:prstGeom>
            <a:solidFill>
              <a:schemeClr val="bg1"/>
            </a:solidFill>
            <a:ln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itchFamily="34" charset="0"/>
                </a:rPr>
                <a:t>3</a:t>
              </a:r>
              <a:endParaRPr kumimoji="0"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itchFamily="34" charset="0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917700" y="2996983"/>
              <a:ext cx="608332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dirty="0">
                  <a:latin typeface="Arial" pitchFamily="34" charset="0"/>
                  <a:ea typeface="+mn-ea"/>
                  <a:cs typeface="Arial" pitchFamily="34" charset="0"/>
                </a:rPr>
                <a:t>특정 부위에 압력이 집중되지 않도록 규칙적으로 자세를 바꾸어 드린다</a:t>
              </a:r>
            </a:p>
          </p:txBody>
        </p:sp>
      </p:grpSp>
      <p:grpSp>
        <p:nvGrpSpPr>
          <p:cNvPr id="65" name="그룹 64"/>
          <p:cNvGrpSpPr/>
          <p:nvPr/>
        </p:nvGrpSpPr>
        <p:grpSpPr>
          <a:xfrm>
            <a:off x="971550" y="3846525"/>
            <a:ext cx="7200900" cy="674688"/>
            <a:chOff x="971550" y="3846525"/>
            <a:chExt cx="7200900" cy="674688"/>
          </a:xfrm>
        </p:grpSpPr>
        <p:sp>
          <p:nvSpPr>
            <p:cNvPr id="39" name="AutoShape 92"/>
            <p:cNvSpPr>
              <a:spLocks noChangeArrowheads="1"/>
            </p:cNvSpPr>
            <p:nvPr/>
          </p:nvSpPr>
          <p:spPr bwMode="auto">
            <a:xfrm flipH="1">
              <a:off x="971550" y="3846525"/>
              <a:ext cx="7200900" cy="674688"/>
            </a:xfrm>
            <a:prstGeom prst="roundRect">
              <a:avLst/>
            </a:prstGeom>
            <a:solidFill>
              <a:srgbClr val="CEF57F"/>
            </a:solidFill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7" name="AutoShape 92"/>
            <p:cNvSpPr>
              <a:spLocks noChangeArrowheads="1"/>
            </p:cNvSpPr>
            <p:nvPr/>
          </p:nvSpPr>
          <p:spPr bwMode="auto">
            <a:xfrm flipH="1">
              <a:off x="1239838" y="3937013"/>
              <a:ext cx="496887" cy="495300"/>
            </a:xfrm>
            <a:prstGeom prst="roundRect">
              <a:avLst/>
            </a:prstGeom>
            <a:solidFill>
              <a:schemeClr val="bg1"/>
            </a:solidFill>
            <a:ln w="50800">
              <a:noFill/>
              <a:prstDash val="solid"/>
              <a:headEnd/>
              <a:tailEnd/>
            </a:ln>
            <a:effectLst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2800" dirty="0">
                  <a:solidFill>
                    <a:schemeClr val="tx1"/>
                  </a:solidFill>
                  <a:latin typeface="Arial Black" pitchFamily="34" charset="0"/>
                </a:rPr>
                <a:t>4</a:t>
              </a:r>
              <a:endParaRPr kumimoji="0" lang="ko-KR" altLang="en-US" sz="2800" dirty="0">
                <a:solidFill>
                  <a:schemeClr val="tx1"/>
                </a:solidFill>
                <a:latin typeface="Arial Black" pitchFamily="34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1917700" y="4000504"/>
              <a:ext cx="5534025" cy="3693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dirty="0">
                  <a:latin typeface="Arial" pitchFamily="34" charset="0"/>
                  <a:ea typeface="+mn-ea"/>
                  <a:cs typeface="Arial" pitchFamily="34" charset="0"/>
                </a:rPr>
                <a:t>몸에 꽉 끼는 옷은 피한다</a:t>
              </a:r>
            </a:p>
          </p:txBody>
        </p:sp>
      </p:grpSp>
      <p:grpSp>
        <p:nvGrpSpPr>
          <p:cNvPr id="66" name="그룹 65"/>
          <p:cNvGrpSpPr/>
          <p:nvPr/>
        </p:nvGrpSpPr>
        <p:grpSpPr>
          <a:xfrm>
            <a:off x="971550" y="4754576"/>
            <a:ext cx="7200900" cy="674688"/>
            <a:chOff x="971550" y="4754576"/>
            <a:chExt cx="7200900" cy="674688"/>
          </a:xfrm>
        </p:grpSpPr>
        <p:sp>
          <p:nvSpPr>
            <p:cNvPr id="40" name="AutoShape 92"/>
            <p:cNvSpPr>
              <a:spLocks noChangeArrowheads="1"/>
            </p:cNvSpPr>
            <p:nvPr/>
          </p:nvSpPr>
          <p:spPr bwMode="auto">
            <a:xfrm flipH="1">
              <a:off x="971550" y="4754576"/>
              <a:ext cx="7200900" cy="674688"/>
            </a:xfrm>
            <a:prstGeom prst="roundRect">
              <a:avLst/>
            </a:prstGeom>
            <a:solidFill>
              <a:srgbClr val="A38EBC"/>
            </a:solidFill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9" name="AutoShape 92"/>
            <p:cNvSpPr>
              <a:spLocks noChangeArrowheads="1"/>
            </p:cNvSpPr>
            <p:nvPr/>
          </p:nvSpPr>
          <p:spPr bwMode="auto">
            <a:xfrm flipH="1">
              <a:off x="1239838" y="4845064"/>
              <a:ext cx="496887" cy="495300"/>
            </a:xfrm>
            <a:prstGeom prst="roundRect">
              <a:avLst/>
            </a:prstGeom>
            <a:solidFill>
              <a:schemeClr val="bg1"/>
            </a:solidFill>
            <a:ln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itchFamily="34" charset="0"/>
                </a:rPr>
                <a:t>5</a:t>
              </a:r>
              <a:endParaRPr kumimoji="0"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itchFamily="34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917700" y="4929198"/>
              <a:ext cx="5534025" cy="3693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dirty="0">
                  <a:solidFill>
                    <a:schemeClr val="bg1"/>
                  </a:solidFill>
                  <a:latin typeface="Arial" pitchFamily="34" charset="0"/>
                  <a:ea typeface="+mn-ea"/>
                  <a:cs typeface="Arial" pitchFamily="34" charset="0"/>
                </a:rPr>
                <a:t>손톱에 긁히는 일이 없도록 손톱을 짧게 자른다</a:t>
              </a:r>
            </a:p>
          </p:txBody>
        </p:sp>
      </p:grpSp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Box 35"/>
          <p:cNvSpPr txBox="1">
            <a:spLocks noChangeArrowheads="1"/>
          </p:cNvSpPr>
          <p:nvPr/>
        </p:nvSpPr>
        <p:spPr bwMode="auto">
          <a:xfrm>
            <a:off x="179388" y="147638"/>
            <a:ext cx="89646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ko-KR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+mn-ea"/>
              </a:rPr>
              <a:t>욕 창 의   예 방 법</a:t>
            </a:r>
            <a:endParaRPr kumimoji="0" lang="en-US" altLang="ko-KR" sz="4000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  <a:ea typeface="+mn-ea"/>
            </a:endParaRPr>
          </a:p>
        </p:txBody>
      </p:sp>
      <p:grpSp>
        <p:nvGrpSpPr>
          <p:cNvPr id="32" name="그룹 31"/>
          <p:cNvGrpSpPr/>
          <p:nvPr/>
        </p:nvGrpSpPr>
        <p:grpSpPr>
          <a:xfrm>
            <a:off x="971550" y="1122372"/>
            <a:ext cx="7200900" cy="676275"/>
            <a:chOff x="971550" y="1122372"/>
            <a:chExt cx="7200900" cy="676275"/>
          </a:xfrm>
        </p:grpSpPr>
        <p:sp>
          <p:nvSpPr>
            <p:cNvPr id="36" name="AutoShape 92"/>
            <p:cNvSpPr>
              <a:spLocks noChangeArrowheads="1"/>
            </p:cNvSpPr>
            <p:nvPr/>
          </p:nvSpPr>
          <p:spPr bwMode="auto">
            <a:xfrm flipH="1">
              <a:off x="971550" y="1122372"/>
              <a:ext cx="7200900" cy="676275"/>
            </a:xfrm>
            <a:prstGeom prst="roundRect">
              <a:avLst/>
            </a:prstGeom>
            <a:solidFill>
              <a:srgbClr val="00B050"/>
            </a:solidFill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1" name="AutoShape 92"/>
            <p:cNvSpPr>
              <a:spLocks noChangeArrowheads="1"/>
            </p:cNvSpPr>
            <p:nvPr/>
          </p:nvSpPr>
          <p:spPr bwMode="auto">
            <a:xfrm flipH="1">
              <a:off x="1239838" y="1212860"/>
              <a:ext cx="496887" cy="495300"/>
            </a:xfrm>
            <a:prstGeom prst="roundRect">
              <a:avLst/>
            </a:prstGeom>
            <a:solidFill>
              <a:schemeClr val="bg1"/>
            </a:solidFill>
            <a:ln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itchFamily="34" charset="0"/>
                </a:rPr>
                <a:t>6</a:t>
              </a:r>
              <a:endParaRPr kumimoji="0"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917700" y="1273718"/>
              <a:ext cx="594044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dirty="0">
                  <a:solidFill>
                    <a:schemeClr val="bg1"/>
                  </a:solidFill>
                  <a:latin typeface="Arial" pitchFamily="34" charset="0"/>
                  <a:ea typeface="+mn-ea"/>
                  <a:cs typeface="Arial" pitchFamily="34" charset="0"/>
                </a:rPr>
                <a:t>뜨거운 </a:t>
              </a:r>
              <a:r>
                <a:rPr kumimoji="0" lang="ko-KR" altLang="en-US" dirty="0" err="1">
                  <a:solidFill>
                    <a:schemeClr val="bg1"/>
                  </a:solidFill>
                  <a:latin typeface="Arial" pitchFamily="34" charset="0"/>
                  <a:ea typeface="+mn-ea"/>
                  <a:cs typeface="Arial" pitchFamily="34" charset="0"/>
                </a:rPr>
                <a:t>물주머니는</a:t>
              </a:r>
              <a:r>
                <a:rPr kumimoji="0" lang="ko-KR" altLang="en-US" dirty="0">
                  <a:solidFill>
                    <a:schemeClr val="bg1"/>
                  </a:solidFill>
                  <a:latin typeface="Arial" pitchFamily="34" charset="0"/>
                  <a:ea typeface="+mn-ea"/>
                  <a:cs typeface="Arial" pitchFamily="34" charset="0"/>
                </a:rPr>
                <a:t> 화상을 입힐 수 있으므로 주의한다</a:t>
              </a: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971550" y="1986535"/>
            <a:ext cx="7200900" cy="674688"/>
            <a:chOff x="971550" y="1986535"/>
            <a:chExt cx="7200900" cy="674688"/>
          </a:xfrm>
        </p:grpSpPr>
        <p:sp>
          <p:nvSpPr>
            <p:cNvPr id="37" name="AutoShape 92"/>
            <p:cNvSpPr>
              <a:spLocks noChangeArrowheads="1"/>
            </p:cNvSpPr>
            <p:nvPr/>
          </p:nvSpPr>
          <p:spPr bwMode="auto">
            <a:xfrm flipH="1">
              <a:off x="971550" y="1986535"/>
              <a:ext cx="7200900" cy="674688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3" name="AutoShape 92"/>
            <p:cNvSpPr>
              <a:spLocks noChangeArrowheads="1"/>
            </p:cNvSpPr>
            <p:nvPr/>
          </p:nvSpPr>
          <p:spPr bwMode="auto">
            <a:xfrm flipH="1">
              <a:off x="1239838" y="2077023"/>
              <a:ext cx="496887" cy="495300"/>
            </a:xfrm>
            <a:prstGeom prst="roundRect">
              <a:avLst/>
            </a:prstGeom>
            <a:solidFill>
              <a:schemeClr val="bg1"/>
            </a:solidFill>
            <a:ln w="50800">
              <a:noFill/>
              <a:prstDash val="solid"/>
              <a:headEnd/>
              <a:tailEnd/>
            </a:ln>
            <a:effectLst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itchFamily="34" charset="0"/>
                </a:rPr>
                <a:t>7</a:t>
              </a:r>
              <a:endParaRPr kumimoji="0"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itchFamily="34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917700" y="2099228"/>
              <a:ext cx="61547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dirty="0">
                  <a:latin typeface="Arial" pitchFamily="34" charset="0"/>
                  <a:ea typeface="+mn-ea"/>
                  <a:cs typeface="Arial" pitchFamily="34" charset="0"/>
                </a:rPr>
                <a:t>무릎 사이에 베개를 끼워 마찰을 방지한다</a:t>
              </a:r>
            </a:p>
          </p:txBody>
        </p:sp>
      </p:grpSp>
      <p:grpSp>
        <p:nvGrpSpPr>
          <p:cNvPr id="44" name="그룹 43"/>
          <p:cNvGrpSpPr/>
          <p:nvPr/>
        </p:nvGrpSpPr>
        <p:grpSpPr>
          <a:xfrm>
            <a:off x="971550" y="2894586"/>
            <a:ext cx="7200900" cy="674688"/>
            <a:chOff x="971550" y="2894586"/>
            <a:chExt cx="7200900" cy="674688"/>
          </a:xfrm>
        </p:grpSpPr>
        <p:sp>
          <p:nvSpPr>
            <p:cNvPr id="38" name="AutoShape 92"/>
            <p:cNvSpPr>
              <a:spLocks noChangeArrowheads="1"/>
            </p:cNvSpPr>
            <p:nvPr/>
          </p:nvSpPr>
          <p:spPr bwMode="auto">
            <a:xfrm flipH="1">
              <a:off x="971550" y="2894586"/>
              <a:ext cx="7200900" cy="674688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5" name="AutoShape 92"/>
            <p:cNvSpPr>
              <a:spLocks noChangeArrowheads="1"/>
            </p:cNvSpPr>
            <p:nvPr/>
          </p:nvSpPr>
          <p:spPr bwMode="auto">
            <a:xfrm flipH="1">
              <a:off x="1239838" y="2985074"/>
              <a:ext cx="496887" cy="495300"/>
            </a:xfrm>
            <a:prstGeom prst="roundRect">
              <a:avLst/>
            </a:prstGeom>
            <a:solidFill>
              <a:schemeClr val="bg1"/>
            </a:solidFill>
            <a:ln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itchFamily="34" charset="0"/>
                </a:rPr>
                <a:t>8</a:t>
              </a:r>
              <a:endParaRPr kumimoji="0"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itchFamily="34" charset="0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917700" y="3015780"/>
              <a:ext cx="608332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>
                  <a:solidFill>
                    <a:schemeClr val="bg1"/>
                  </a:solidFill>
                  <a:latin typeface="Arial" pitchFamily="34" charset="0"/>
                  <a:ea typeface="+mn-ea"/>
                  <a:cs typeface="Arial" pitchFamily="34" charset="0"/>
                </a:rPr>
                <a:t>어르신이 균형 있는 식사를 할 수 있게 돕는다 </a:t>
              </a:r>
              <a:endParaRPr kumimoji="0" lang="ko-KR" altLang="en-US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46" name="그룹 45"/>
          <p:cNvGrpSpPr/>
          <p:nvPr/>
        </p:nvGrpSpPr>
        <p:grpSpPr>
          <a:xfrm>
            <a:off x="971550" y="3813740"/>
            <a:ext cx="7200900" cy="674688"/>
            <a:chOff x="971550" y="3813740"/>
            <a:chExt cx="7200900" cy="674688"/>
          </a:xfrm>
        </p:grpSpPr>
        <p:sp>
          <p:nvSpPr>
            <p:cNvPr id="24" name="AutoShape 92"/>
            <p:cNvSpPr>
              <a:spLocks noChangeArrowheads="1"/>
            </p:cNvSpPr>
            <p:nvPr/>
          </p:nvSpPr>
          <p:spPr bwMode="auto">
            <a:xfrm flipH="1">
              <a:off x="971550" y="3813740"/>
              <a:ext cx="7200900" cy="674688"/>
            </a:xfrm>
            <a:prstGeom prst="roundRect">
              <a:avLst/>
            </a:prstGeom>
            <a:solidFill>
              <a:srgbClr val="CD038A"/>
            </a:solidFill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5" name="AutoShape 92"/>
            <p:cNvSpPr>
              <a:spLocks noChangeArrowheads="1"/>
            </p:cNvSpPr>
            <p:nvPr/>
          </p:nvSpPr>
          <p:spPr bwMode="auto">
            <a:xfrm flipH="1">
              <a:off x="1239838" y="3904228"/>
              <a:ext cx="496887" cy="495300"/>
            </a:xfrm>
            <a:prstGeom prst="roundRect">
              <a:avLst/>
            </a:prstGeom>
            <a:solidFill>
              <a:schemeClr val="bg1"/>
            </a:solidFill>
            <a:ln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itchFamily="34" charset="0"/>
                </a:rPr>
                <a:t>9</a:t>
              </a:r>
              <a:endParaRPr kumimoji="0"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917700" y="3934934"/>
              <a:ext cx="608332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dirty="0">
                  <a:solidFill>
                    <a:schemeClr val="bg1"/>
                  </a:solidFill>
                  <a:latin typeface="Arial" pitchFamily="34" charset="0"/>
                  <a:ea typeface="+mn-ea"/>
                  <a:cs typeface="Arial" pitchFamily="34" charset="0"/>
                </a:rPr>
                <a:t>몸을 움직일 때는 피부가 침대에 끌리지 않도록 한다</a:t>
              </a:r>
            </a:p>
          </p:txBody>
        </p:sp>
      </p:grpSp>
      <p:grpSp>
        <p:nvGrpSpPr>
          <p:cNvPr id="48" name="그룹 47"/>
          <p:cNvGrpSpPr/>
          <p:nvPr/>
        </p:nvGrpSpPr>
        <p:grpSpPr>
          <a:xfrm>
            <a:off x="971550" y="4742434"/>
            <a:ext cx="7200900" cy="674688"/>
            <a:chOff x="971550" y="4742434"/>
            <a:chExt cx="7200900" cy="674688"/>
          </a:xfrm>
        </p:grpSpPr>
        <p:sp>
          <p:nvSpPr>
            <p:cNvPr id="27" name="AutoShape 92"/>
            <p:cNvSpPr>
              <a:spLocks noChangeArrowheads="1"/>
            </p:cNvSpPr>
            <p:nvPr/>
          </p:nvSpPr>
          <p:spPr bwMode="auto">
            <a:xfrm flipH="1">
              <a:off x="971550" y="4742434"/>
              <a:ext cx="7200900" cy="674688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8" name="AutoShape 92"/>
            <p:cNvSpPr>
              <a:spLocks noChangeArrowheads="1"/>
            </p:cNvSpPr>
            <p:nvPr/>
          </p:nvSpPr>
          <p:spPr bwMode="auto">
            <a:xfrm flipH="1">
              <a:off x="1239838" y="4832922"/>
              <a:ext cx="496887" cy="495300"/>
            </a:xfrm>
            <a:prstGeom prst="roundRect">
              <a:avLst/>
            </a:prstGeom>
            <a:solidFill>
              <a:schemeClr val="bg1"/>
            </a:solidFill>
            <a:ln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itchFamily="34" charset="0"/>
                </a:rPr>
                <a:t>10</a:t>
              </a:r>
              <a:endParaRPr kumimoji="0"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917700" y="4917056"/>
              <a:ext cx="5534025" cy="3693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dirty="0">
                  <a:solidFill>
                    <a:schemeClr val="bg1"/>
                  </a:solidFill>
                  <a:latin typeface="Arial" pitchFamily="34" charset="0"/>
                  <a:ea typeface="+mn-ea"/>
                  <a:cs typeface="Arial" pitchFamily="34" charset="0"/>
                </a:rPr>
                <a:t>피부에 이상이 생기면 바로 보고한다</a:t>
              </a:r>
            </a:p>
          </p:txBody>
        </p:sp>
      </p:grpSp>
      <p:grpSp>
        <p:nvGrpSpPr>
          <p:cNvPr id="50" name="그룹 49"/>
          <p:cNvGrpSpPr/>
          <p:nvPr/>
        </p:nvGrpSpPr>
        <p:grpSpPr>
          <a:xfrm>
            <a:off x="1643042" y="5202808"/>
            <a:ext cx="7358114" cy="726522"/>
            <a:chOff x="1643042" y="5202808"/>
            <a:chExt cx="7358114" cy="726522"/>
          </a:xfrm>
        </p:grpSpPr>
        <p:sp>
          <p:nvSpPr>
            <p:cNvPr id="30" name="TextBox 29"/>
            <p:cNvSpPr txBox="1"/>
            <p:nvPr/>
          </p:nvSpPr>
          <p:spPr>
            <a:xfrm>
              <a:off x="1857356" y="5559998"/>
              <a:ext cx="7143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>
                  <a:solidFill>
                    <a:schemeClr val="bg1"/>
                  </a:solidFill>
                </a:rPr>
                <a:t>보통 때와 다르게 피부가 </a:t>
              </a:r>
              <a:r>
                <a:rPr lang="ko-KR" altLang="en-US" dirty="0">
                  <a:solidFill>
                    <a:schemeClr val="bg1"/>
                  </a:solidFill>
                </a:rPr>
                <a:t>분홍색이 되거나 혹은 </a:t>
              </a:r>
              <a:r>
                <a:rPr lang="ko-KR" altLang="en-US">
                  <a:solidFill>
                    <a:schemeClr val="bg1"/>
                  </a:solidFill>
                </a:rPr>
                <a:t>빨갛게 변했을 경우</a:t>
              </a:r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31" name="오른쪽으로 구부러진 화살표 30"/>
            <p:cNvSpPr/>
            <p:nvPr/>
          </p:nvSpPr>
          <p:spPr>
            <a:xfrm>
              <a:off x="1643042" y="5202808"/>
              <a:ext cx="285752" cy="714380"/>
            </a:xfrm>
            <a:prstGeom prst="curvedRightArrow">
              <a:avLst>
                <a:gd name="adj1" fmla="val 50000"/>
                <a:gd name="adj2" fmla="val 125000"/>
                <a:gd name="adj3" fmla="val 25000"/>
              </a:avLst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 flipH="1">
            <a:off x="2786063" y="1955800"/>
            <a:ext cx="6357937" cy="2286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81000">
                <a:schemeClr val="tx1">
                  <a:gamma/>
                  <a:tint val="0"/>
                  <a:invGamma/>
                  <a:alpha val="21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  <p:grpSp>
        <p:nvGrpSpPr>
          <p:cNvPr id="3" name="그룹 6"/>
          <p:cNvGrpSpPr/>
          <p:nvPr/>
        </p:nvGrpSpPr>
        <p:grpSpPr>
          <a:xfrm>
            <a:off x="5355593" y="2662798"/>
            <a:ext cx="3647152" cy="1266268"/>
            <a:chOff x="5355593" y="2389188"/>
            <a:chExt cx="3647152" cy="1266268"/>
          </a:xfrm>
        </p:grpSpPr>
        <p:sp>
          <p:nvSpPr>
            <p:cNvPr id="1027" name="TextBox 2"/>
            <p:cNvSpPr txBox="1">
              <a:spLocks noChangeArrowheads="1"/>
            </p:cNvSpPr>
            <p:nvPr/>
          </p:nvSpPr>
          <p:spPr bwMode="auto">
            <a:xfrm>
              <a:off x="5355593" y="2389188"/>
              <a:ext cx="3647152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kumimoji="0" lang="ko-KR" altLang="en-US" sz="5400" dirty="0">
                  <a:solidFill>
                    <a:schemeClr val="bg1"/>
                  </a:solidFill>
                  <a:latin typeface="Arial Black" pitchFamily="34" charset="0"/>
                  <a:ea typeface="[초롱]특견고A" pitchFamily="18" charset="-127"/>
                </a:rPr>
                <a:t>낙 상 예 방</a:t>
              </a:r>
              <a:endParaRPr kumimoji="0" lang="en-US" altLang="ko-KR" sz="5400" dirty="0">
                <a:solidFill>
                  <a:schemeClr val="bg1"/>
                </a:solidFill>
                <a:latin typeface="Arial Black" pitchFamily="34" charset="0"/>
                <a:ea typeface="[초롱]특견고A" pitchFamily="18" charset="-127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5500694" y="3286124"/>
              <a:ext cx="346710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altLang="ko-KR" dirty="0">
                <a:solidFill>
                  <a:schemeClr val="bg1">
                    <a:lumMod val="75000"/>
                  </a:schemeClr>
                </a:solidFill>
                <a:latin typeface="Arial Black" pitchFamily="34" charset="0"/>
                <a:ea typeface="+mn-ea"/>
                <a:cs typeface="Arial" pitchFamily="34" charset="0"/>
              </a:endParaRPr>
            </a:p>
          </p:txBody>
        </p:sp>
      </p:grp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5"/>
          <p:cNvSpPr txBox="1">
            <a:spLocks noChangeArrowheads="1"/>
          </p:cNvSpPr>
          <p:nvPr/>
        </p:nvSpPr>
        <p:spPr bwMode="auto">
          <a:xfrm>
            <a:off x="179388" y="147638"/>
            <a:ext cx="89646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ko-KR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+mn-ea"/>
              </a:rPr>
              <a:t>낙 상 의  개 요</a:t>
            </a:r>
            <a:endParaRPr kumimoji="0" lang="en-US" altLang="ko-KR" sz="4000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  <a:ea typeface="+mn-ea"/>
            </a:endParaRPr>
          </a:p>
        </p:txBody>
      </p:sp>
      <p:grpSp>
        <p:nvGrpSpPr>
          <p:cNvPr id="4" name="그룹 65"/>
          <p:cNvGrpSpPr>
            <a:grpSpLocks/>
          </p:cNvGrpSpPr>
          <p:nvPr/>
        </p:nvGrpSpPr>
        <p:grpSpPr bwMode="auto">
          <a:xfrm>
            <a:off x="1016000" y="1449388"/>
            <a:ext cx="3330575" cy="4332287"/>
            <a:chOff x="836585" y="1538789"/>
            <a:chExt cx="3909054" cy="5085565"/>
          </a:xfrm>
        </p:grpSpPr>
        <p:sp>
          <p:nvSpPr>
            <p:cNvPr id="5" name="모서리가 둥근 직사각형 4"/>
            <p:cNvSpPr/>
            <p:nvPr/>
          </p:nvSpPr>
          <p:spPr>
            <a:xfrm>
              <a:off x="836585" y="1538789"/>
              <a:ext cx="3909054" cy="5085565"/>
            </a:xfrm>
            <a:prstGeom prst="roundRect">
              <a:avLst>
                <a:gd name="adj" fmla="val 4749"/>
              </a:avLst>
            </a:prstGeom>
            <a:gradFill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254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6" name="모서리가 둥근 직사각형 5"/>
            <p:cNvSpPr/>
            <p:nvPr/>
          </p:nvSpPr>
          <p:spPr>
            <a:xfrm>
              <a:off x="836585" y="1538789"/>
              <a:ext cx="3909054" cy="5085565"/>
            </a:xfrm>
            <a:prstGeom prst="roundRect">
              <a:avLst>
                <a:gd name="adj" fmla="val 4749"/>
              </a:avLst>
            </a:prstGeom>
            <a:solidFill>
              <a:srgbClr val="70D3E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grpSp>
          <p:nvGrpSpPr>
            <p:cNvPr id="7" name="그룹 40"/>
            <p:cNvGrpSpPr/>
            <p:nvPr/>
          </p:nvGrpSpPr>
          <p:grpSpPr>
            <a:xfrm>
              <a:off x="2127959" y="1692420"/>
              <a:ext cx="1328319" cy="93427"/>
              <a:chOff x="3626895" y="1583795"/>
              <a:chExt cx="1328319" cy="93427"/>
            </a:xfrm>
            <a:effectLst>
              <a:outerShdw blurRad="50800" sx="110000" sy="110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4" name="모서리가 둥근 직사각형 23"/>
              <p:cNvSpPr/>
              <p:nvPr/>
            </p:nvSpPr>
            <p:spPr>
              <a:xfrm>
                <a:off x="3626895" y="1583795"/>
                <a:ext cx="1328319" cy="38554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25" name="모서리가 둥근 직사각형 24"/>
              <p:cNvSpPr/>
              <p:nvPr/>
            </p:nvSpPr>
            <p:spPr>
              <a:xfrm>
                <a:off x="3626895" y="1638668"/>
                <a:ext cx="1328319" cy="38554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</p:grpSp>
        <p:sp>
          <p:nvSpPr>
            <p:cNvPr id="8" name="양쪽 모서리가 둥근 사각형 7"/>
            <p:cNvSpPr/>
            <p:nvPr/>
          </p:nvSpPr>
          <p:spPr>
            <a:xfrm rot="10692424">
              <a:off x="1034087" y="2045668"/>
              <a:ext cx="3607211" cy="4243251"/>
            </a:xfrm>
            <a:prstGeom prst="round2SameRect">
              <a:avLst>
                <a:gd name="adj1" fmla="val 2557"/>
                <a:gd name="adj2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5400" dist="508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9" name="양쪽 모서리가 둥근 사각형 8"/>
            <p:cNvSpPr/>
            <p:nvPr/>
          </p:nvSpPr>
          <p:spPr>
            <a:xfrm rot="10692424">
              <a:off x="1190598" y="1980444"/>
              <a:ext cx="3428341" cy="4308475"/>
            </a:xfrm>
            <a:prstGeom prst="round2SameRect">
              <a:avLst>
                <a:gd name="adj1" fmla="val 2557"/>
                <a:gd name="adj2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5400" dist="508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0" name="양쪽 모서리가 둥근 사각형 9"/>
            <p:cNvSpPr/>
            <p:nvPr/>
          </p:nvSpPr>
          <p:spPr>
            <a:xfrm rot="10692424">
              <a:off x="1191270" y="1979981"/>
              <a:ext cx="3427311" cy="4308401"/>
            </a:xfrm>
            <a:prstGeom prst="round2SameRect">
              <a:avLst>
                <a:gd name="adj1" fmla="val 2557"/>
                <a:gd name="adj2" fmla="val 0"/>
              </a:avLst>
            </a:prstGeom>
            <a:solidFill>
              <a:schemeClr val="bg1"/>
            </a:solidFill>
            <a:ln>
              <a:noFill/>
            </a:ln>
            <a:effectLst>
              <a:innerShdw blurRad="1270000" dist="381000" dir="27000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1" name="자유형 10"/>
            <p:cNvSpPr/>
            <p:nvPr/>
          </p:nvSpPr>
          <p:spPr>
            <a:xfrm rot="10752424">
              <a:off x="1071352" y="2013988"/>
              <a:ext cx="3510323" cy="4312202"/>
            </a:xfrm>
            <a:custGeom>
              <a:avLst/>
              <a:gdLst>
                <a:gd name="connsiteX0" fmla="*/ 141546 w 7515835"/>
                <a:gd name="connsiteY0" fmla="*/ 0 h 5535615"/>
                <a:gd name="connsiteX1" fmla="*/ 7374289 w 7515835"/>
                <a:gd name="connsiteY1" fmla="*/ 0 h 5535615"/>
                <a:gd name="connsiteX2" fmla="*/ 7474377 w 7515835"/>
                <a:gd name="connsiteY2" fmla="*/ 41458 h 5535615"/>
                <a:gd name="connsiteX3" fmla="*/ 7515835 w 7515835"/>
                <a:gd name="connsiteY3" fmla="*/ 141546 h 5535615"/>
                <a:gd name="connsiteX4" fmla="*/ 7515835 w 7515835"/>
                <a:gd name="connsiteY4" fmla="*/ 5535615 h 5535615"/>
                <a:gd name="connsiteX5" fmla="*/ 7515835 w 7515835"/>
                <a:gd name="connsiteY5" fmla="*/ 5535615 h 5535615"/>
                <a:gd name="connsiteX6" fmla="*/ 7515835 w 7515835"/>
                <a:gd name="connsiteY6" fmla="*/ 5535615 h 5535615"/>
                <a:gd name="connsiteX7" fmla="*/ 0 w 7515835"/>
                <a:gd name="connsiteY7" fmla="*/ 5535615 h 5535615"/>
                <a:gd name="connsiteX8" fmla="*/ 0 w 7515835"/>
                <a:gd name="connsiteY8" fmla="*/ 5535615 h 5535615"/>
                <a:gd name="connsiteX9" fmla="*/ 0 w 7515835"/>
                <a:gd name="connsiteY9" fmla="*/ 5535615 h 5535615"/>
                <a:gd name="connsiteX10" fmla="*/ 0 w 7515835"/>
                <a:gd name="connsiteY10" fmla="*/ 141546 h 5535615"/>
                <a:gd name="connsiteX11" fmla="*/ 41458 w 7515835"/>
                <a:gd name="connsiteY11" fmla="*/ 41458 h 5535615"/>
                <a:gd name="connsiteX12" fmla="*/ 141546 w 7515835"/>
                <a:gd name="connsiteY12" fmla="*/ 0 h 5535615"/>
                <a:gd name="connsiteX0" fmla="*/ 141546 w 7515835"/>
                <a:gd name="connsiteY0" fmla="*/ 0 h 5539103"/>
                <a:gd name="connsiteX1" fmla="*/ 7374289 w 7515835"/>
                <a:gd name="connsiteY1" fmla="*/ 0 h 5539103"/>
                <a:gd name="connsiteX2" fmla="*/ 7474377 w 7515835"/>
                <a:gd name="connsiteY2" fmla="*/ 41458 h 5539103"/>
                <a:gd name="connsiteX3" fmla="*/ 7515835 w 7515835"/>
                <a:gd name="connsiteY3" fmla="*/ 141546 h 5539103"/>
                <a:gd name="connsiteX4" fmla="*/ 7515835 w 7515835"/>
                <a:gd name="connsiteY4" fmla="*/ 5535615 h 5539103"/>
                <a:gd name="connsiteX5" fmla="*/ 7515835 w 7515835"/>
                <a:gd name="connsiteY5" fmla="*/ 5535615 h 5539103"/>
                <a:gd name="connsiteX6" fmla="*/ 7515835 w 7515835"/>
                <a:gd name="connsiteY6" fmla="*/ 5535615 h 5539103"/>
                <a:gd name="connsiteX7" fmla="*/ 636248 w 7515835"/>
                <a:gd name="connsiteY7" fmla="*/ 5539103 h 5539103"/>
                <a:gd name="connsiteX8" fmla="*/ 0 w 7515835"/>
                <a:gd name="connsiteY8" fmla="*/ 5535615 h 5539103"/>
                <a:gd name="connsiteX9" fmla="*/ 0 w 7515835"/>
                <a:gd name="connsiteY9" fmla="*/ 5535615 h 5539103"/>
                <a:gd name="connsiteX10" fmla="*/ 0 w 7515835"/>
                <a:gd name="connsiteY10" fmla="*/ 5535615 h 5539103"/>
                <a:gd name="connsiteX11" fmla="*/ 0 w 7515835"/>
                <a:gd name="connsiteY11" fmla="*/ 141546 h 5539103"/>
                <a:gd name="connsiteX12" fmla="*/ 41458 w 7515835"/>
                <a:gd name="connsiteY12" fmla="*/ 41458 h 5539103"/>
                <a:gd name="connsiteX13" fmla="*/ 141546 w 7515835"/>
                <a:gd name="connsiteY13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390 w 7516225"/>
                <a:gd name="connsiteY8" fmla="*/ 5535615 h 5539103"/>
                <a:gd name="connsiteX9" fmla="*/ 390 w 7516225"/>
                <a:gd name="connsiteY9" fmla="*/ 5535615 h 5539103"/>
                <a:gd name="connsiteX10" fmla="*/ 390 w 7516225"/>
                <a:gd name="connsiteY10" fmla="*/ 5535615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390 w 7516225"/>
                <a:gd name="connsiteY8" fmla="*/ 5535615 h 5539103"/>
                <a:gd name="connsiteX9" fmla="*/ 390 w 7516225"/>
                <a:gd name="connsiteY9" fmla="*/ 5535615 h 5539103"/>
                <a:gd name="connsiteX10" fmla="*/ 279945 w 7516225"/>
                <a:gd name="connsiteY10" fmla="*/ 5320115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390 w 7516225"/>
                <a:gd name="connsiteY8" fmla="*/ 5535615 h 5539103"/>
                <a:gd name="connsiteX9" fmla="*/ 504970 w 7516225"/>
                <a:gd name="connsiteY9" fmla="*/ 5320115 h 5539103"/>
                <a:gd name="connsiteX10" fmla="*/ 279945 w 7516225"/>
                <a:gd name="connsiteY10" fmla="*/ 5320115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414960 w 7516225"/>
                <a:gd name="connsiteY8" fmla="*/ 5455130 h 5539103"/>
                <a:gd name="connsiteX9" fmla="*/ 504970 w 7516225"/>
                <a:gd name="connsiteY9" fmla="*/ 5320115 h 5539103"/>
                <a:gd name="connsiteX10" fmla="*/ 279945 w 7516225"/>
                <a:gd name="connsiteY10" fmla="*/ 5320115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414960 w 7516225"/>
                <a:gd name="connsiteY8" fmla="*/ 5455130 h 5539103"/>
                <a:gd name="connsiteX9" fmla="*/ 504970 w 7516225"/>
                <a:gd name="connsiteY9" fmla="*/ 5320115 h 5539103"/>
                <a:gd name="connsiteX10" fmla="*/ 144930 w 7516225"/>
                <a:gd name="connsiteY10" fmla="*/ 5275110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414960 w 7516225"/>
                <a:gd name="connsiteY8" fmla="*/ 5455130 h 5539103"/>
                <a:gd name="connsiteX9" fmla="*/ 279945 w 7516225"/>
                <a:gd name="connsiteY9" fmla="*/ 5365120 h 5539103"/>
                <a:gd name="connsiteX10" fmla="*/ 144930 w 7516225"/>
                <a:gd name="connsiteY10" fmla="*/ 5275110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688842 w 8063131"/>
                <a:gd name="connsiteY0" fmla="*/ 0 h 5539103"/>
                <a:gd name="connsiteX1" fmla="*/ 7921585 w 8063131"/>
                <a:gd name="connsiteY1" fmla="*/ 0 h 5539103"/>
                <a:gd name="connsiteX2" fmla="*/ 8021673 w 8063131"/>
                <a:gd name="connsiteY2" fmla="*/ 41458 h 5539103"/>
                <a:gd name="connsiteX3" fmla="*/ 8063131 w 8063131"/>
                <a:gd name="connsiteY3" fmla="*/ 141546 h 5539103"/>
                <a:gd name="connsiteX4" fmla="*/ 8063131 w 8063131"/>
                <a:gd name="connsiteY4" fmla="*/ 5535615 h 5539103"/>
                <a:gd name="connsiteX5" fmla="*/ 8063131 w 8063131"/>
                <a:gd name="connsiteY5" fmla="*/ 5535615 h 5539103"/>
                <a:gd name="connsiteX6" fmla="*/ 8063131 w 8063131"/>
                <a:gd name="connsiteY6" fmla="*/ 5535615 h 5539103"/>
                <a:gd name="connsiteX7" fmla="*/ 1183544 w 8063131"/>
                <a:gd name="connsiteY7" fmla="*/ 5539103 h 5539103"/>
                <a:gd name="connsiteX8" fmla="*/ 961866 w 8063131"/>
                <a:gd name="connsiteY8" fmla="*/ 5455130 h 5539103"/>
                <a:gd name="connsiteX9" fmla="*/ 826851 w 8063131"/>
                <a:gd name="connsiteY9" fmla="*/ 5365120 h 5539103"/>
                <a:gd name="connsiteX10" fmla="*/ 691836 w 8063131"/>
                <a:gd name="connsiteY10" fmla="*/ 5275110 h 5539103"/>
                <a:gd name="connsiteX11" fmla="*/ 546906 w 8063131"/>
                <a:gd name="connsiteY11" fmla="*/ 5150729 h 5539103"/>
                <a:gd name="connsiteX12" fmla="*/ 547296 w 8063131"/>
                <a:gd name="connsiteY12" fmla="*/ 141546 h 5539103"/>
                <a:gd name="connsiteX13" fmla="*/ 588754 w 8063131"/>
                <a:gd name="connsiteY13" fmla="*/ 41458 h 5539103"/>
                <a:gd name="connsiteX14" fmla="*/ 688842 w 8063131"/>
                <a:gd name="connsiteY14" fmla="*/ 0 h 5539103"/>
                <a:gd name="connsiteX0" fmla="*/ 688842 w 8063131"/>
                <a:gd name="connsiteY0" fmla="*/ 0 h 5539103"/>
                <a:gd name="connsiteX1" fmla="*/ 7921585 w 8063131"/>
                <a:gd name="connsiteY1" fmla="*/ 0 h 5539103"/>
                <a:gd name="connsiteX2" fmla="*/ 8021673 w 8063131"/>
                <a:gd name="connsiteY2" fmla="*/ 41458 h 5539103"/>
                <a:gd name="connsiteX3" fmla="*/ 8063131 w 8063131"/>
                <a:gd name="connsiteY3" fmla="*/ 141546 h 5539103"/>
                <a:gd name="connsiteX4" fmla="*/ 8063131 w 8063131"/>
                <a:gd name="connsiteY4" fmla="*/ 5535615 h 5539103"/>
                <a:gd name="connsiteX5" fmla="*/ 8063131 w 8063131"/>
                <a:gd name="connsiteY5" fmla="*/ 5535615 h 5539103"/>
                <a:gd name="connsiteX6" fmla="*/ 8063131 w 8063131"/>
                <a:gd name="connsiteY6" fmla="*/ 5535615 h 5539103"/>
                <a:gd name="connsiteX7" fmla="*/ 1183544 w 8063131"/>
                <a:gd name="connsiteY7" fmla="*/ 5539103 h 5539103"/>
                <a:gd name="connsiteX8" fmla="*/ 961866 w 8063131"/>
                <a:gd name="connsiteY8" fmla="*/ 5455130 h 5539103"/>
                <a:gd name="connsiteX9" fmla="*/ 826851 w 8063131"/>
                <a:gd name="connsiteY9" fmla="*/ 5365120 h 5539103"/>
                <a:gd name="connsiteX10" fmla="*/ 691836 w 8063131"/>
                <a:gd name="connsiteY10" fmla="*/ 5275110 h 5539103"/>
                <a:gd name="connsiteX11" fmla="*/ 546906 w 8063131"/>
                <a:gd name="connsiteY11" fmla="*/ 5150729 h 5539103"/>
                <a:gd name="connsiteX12" fmla="*/ 547296 w 8063131"/>
                <a:gd name="connsiteY12" fmla="*/ 141546 h 5539103"/>
                <a:gd name="connsiteX13" fmla="*/ 588754 w 8063131"/>
                <a:gd name="connsiteY13" fmla="*/ 41458 h 5539103"/>
                <a:gd name="connsiteX14" fmla="*/ 688842 w 8063131"/>
                <a:gd name="connsiteY14" fmla="*/ 0 h 5539103"/>
                <a:gd name="connsiteX0" fmla="*/ 688842 w 8063131"/>
                <a:gd name="connsiteY0" fmla="*/ 0 h 6006323"/>
                <a:gd name="connsiteX1" fmla="*/ 7921585 w 8063131"/>
                <a:gd name="connsiteY1" fmla="*/ 0 h 6006323"/>
                <a:gd name="connsiteX2" fmla="*/ 8021673 w 8063131"/>
                <a:gd name="connsiteY2" fmla="*/ 41458 h 6006323"/>
                <a:gd name="connsiteX3" fmla="*/ 8063131 w 8063131"/>
                <a:gd name="connsiteY3" fmla="*/ 141546 h 6006323"/>
                <a:gd name="connsiteX4" fmla="*/ 8063131 w 8063131"/>
                <a:gd name="connsiteY4" fmla="*/ 5535615 h 6006323"/>
                <a:gd name="connsiteX5" fmla="*/ 8063131 w 8063131"/>
                <a:gd name="connsiteY5" fmla="*/ 5535615 h 6006323"/>
                <a:gd name="connsiteX6" fmla="*/ 8063131 w 8063131"/>
                <a:gd name="connsiteY6" fmla="*/ 5535615 h 6006323"/>
                <a:gd name="connsiteX7" fmla="*/ 1183544 w 8063131"/>
                <a:gd name="connsiteY7" fmla="*/ 5539103 h 6006323"/>
                <a:gd name="connsiteX8" fmla="*/ 961866 w 8063131"/>
                <a:gd name="connsiteY8" fmla="*/ 5455130 h 6006323"/>
                <a:gd name="connsiteX9" fmla="*/ 826851 w 8063131"/>
                <a:gd name="connsiteY9" fmla="*/ 5365120 h 6006323"/>
                <a:gd name="connsiteX10" fmla="*/ 691836 w 8063131"/>
                <a:gd name="connsiteY10" fmla="*/ 5275110 h 6006323"/>
                <a:gd name="connsiteX11" fmla="*/ 546906 w 8063131"/>
                <a:gd name="connsiteY11" fmla="*/ 5150729 h 6006323"/>
                <a:gd name="connsiteX12" fmla="*/ 547296 w 8063131"/>
                <a:gd name="connsiteY12" fmla="*/ 141546 h 6006323"/>
                <a:gd name="connsiteX13" fmla="*/ 588754 w 8063131"/>
                <a:gd name="connsiteY13" fmla="*/ 41458 h 6006323"/>
                <a:gd name="connsiteX14" fmla="*/ 688842 w 8063131"/>
                <a:gd name="connsiteY14" fmla="*/ 0 h 6006323"/>
                <a:gd name="connsiteX0" fmla="*/ 688842 w 8063131"/>
                <a:gd name="connsiteY0" fmla="*/ 0 h 5539103"/>
                <a:gd name="connsiteX1" fmla="*/ 7921585 w 8063131"/>
                <a:gd name="connsiteY1" fmla="*/ 0 h 5539103"/>
                <a:gd name="connsiteX2" fmla="*/ 8021673 w 8063131"/>
                <a:gd name="connsiteY2" fmla="*/ 41458 h 5539103"/>
                <a:gd name="connsiteX3" fmla="*/ 8063131 w 8063131"/>
                <a:gd name="connsiteY3" fmla="*/ 141546 h 5539103"/>
                <a:gd name="connsiteX4" fmla="*/ 8063131 w 8063131"/>
                <a:gd name="connsiteY4" fmla="*/ 5535615 h 5539103"/>
                <a:gd name="connsiteX5" fmla="*/ 8063131 w 8063131"/>
                <a:gd name="connsiteY5" fmla="*/ 5535615 h 5539103"/>
                <a:gd name="connsiteX6" fmla="*/ 8063131 w 8063131"/>
                <a:gd name="connsiteY6" fmla="*/ 5535615 h 5539103"/>
                <a:gd name="connsiteX7" fmla="*/ 1183544 w 8063131"/>
                <a:gd name="connsiteY7" fmla="*/ 5539103 h 5539103"/>
                <a:gd name="connsiteX8" fmla="*/ 961866 w 8063131"/>
                <a:gd name="connsiteY8" fmla="*/ 5455130 h 5539103"/>
                <a:gd name="connsiteX9" fmla="*/ 826851 w 8063131"/>
                <a:gd name="connsiteY9" fmla="*/ 5365120 h 5539103"/>
                <a:gd name="connsiteX10" fmla="*/ 691836 w 8063131"/>
                <a:gd name="connsiteY10" fmla="*/ 5275110 h 5539103"/>
                <a:gd name="connsiteX11" fmla="*/ 546906 w 8063131"/>
                <a:gd name="connsiteY11" fmla="*/ 5150729 h 5539103"/>
                <a:gd name="connsiteX12" fmla="*/ 547296 w 8063131"/>
                <a:gd name="connsiteY12" fmla="*/ 141546 h 5539103"/>
                <a:gd name="connsiteX13" fmla="*/ 588754 w 8063131"/>
                <a:gd name="connsiteY13" fmla="*/ 41458 h 5539103"/>
                <a:gd name="connsiteX14" fmla="*/ 688842 w 8063131"/>
                <a:gd name="connsiteY14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414960 w 7516225"/>
                <a:gd name="connsiteY8" fmla="*/ 5455130 h 5539103"/>
                <a:gd name="connsiteX9" fmla="*/ 279945 w 7516225"/>
                <a:gd name="connsiteY9" fmla="*/ 5365120 h 5539103"/>
                <a:gd name="connsiteX10" fmla="*/ 144930 w 7516225"/>
                <a:gd name="connsiteY10" fmla="*/ 5275110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711345 w 8085634"/>
                <a:gd name="connsiteY0" fmla="*/ 0 h 5539103"/>
                <a:gd name="connsiteX1" fmla="*/ 7944088 w 8085634"/>
                <a:gd name="connsiteY1" fmla="*/ 0 h 5539103"/>
                <a:gd name="connsiteX2" fmla="*/ 8044176 w 8085634"/>
                <a:gd name="connsiteY2" fmla="*/ 41458 h 5539103"/>
                <a:gd name="connsiteX3" fmla="*/ 8085634 w 8085634"/>
                <a:gd name="connsiteY3" fmla="*/ 141546 h 5539103"/>
                <a:gd name="connsiteX4" fmla="*/ 8085634 w 8085634"/>
                <a:gd name="connsiteY4" fmla="*/ 5535615 h 5539103"/>
                <a:gd name="connsiteX5" fmla="*/ 8085634 w 8085634"/>
                <a:gd name="connsiteY5" fmla="*/ 5535615 h 5539103"/>
                <a:gd name="connsiteX6" fmla="*/ 8085634 w 8085634"/>
                <a:gd name="connsiteY6" fmla="*/ 5535615 h 5539103"/>
                <a:gd name="connsiteX7" fmla="*/ 1206047 w 8085634"/>
                <a:gd name="connsiteY7" fmla="*/ 5539103 h 5539103"/>
                <a:gd name="connsiteX8" fmla="*/ 849354 w 8085634"/>
                <a:gd name="connsiteY8" fmla="*/ 5365120 h 5539103"/>
                <a:gd name="connsiteX9" fmla="*/ 714339 w 8085634"/>
                <a:gd name="connsiteY9" fmla="*/ 5275110 h 5539103"/>
                <a:gd name="connsiteX10" fmla="*/ 569409 w 8085634"/>
                <a:gd name="connsiteY10" fmla="*/ 5150729 h 5539103"/>
                <a:gd name="connsiteX11" fmla="*/ 569799 w 8085634"/>
                <a:gd name="connsiteY11" fmla="*/ 141546 h 5539103"/>
                <a:gd name="connsiteX12" fmla="*/ 611257 w 8085634"/>
                <a:gd name="connsiteY12" fmla="*/ 41458 h 5539103"/>
                <a:gd name="connsiteX13" fmla="*/ 711345 w 8085634"/>
                <a:gd name="connsiteY13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9945 w 7516225"/>
                <a:gd name="connsiteY8" fmla="*/ 5365120 h 5539103"/>
                <a:gd name="connsiteX9" fmla="*/ 144930 w 7516225"/>
                <a:gd name="connsiteY9" fmla="*/ 5275110 h 5539103"/>
                <a:gd name="connsiteX10" fmla="*/ 0 w 7516225"/>
                <a:gd name="connsiteY10" fmla="*/ 5150729 h 5539103"/>
                <a:gd name="connsiteX11" fmla="*/ 390 w 7516225"/>
                <a:gd name="connsiteY11" fmla="*/ 141546 h 5539103"/>
                <a:gd name="connsiteX12" fmla="*/ 41848 w 7516225"/>
                <a:gd name="connsiteY12" fmla="*/ 41458 h 5539103"/>
                <a:gd name="connsiteX13" fmla="*/ 141936 w 7516225"/>
                <a:gd name="connsiteY13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9945 w 7516225"/>
                <a:gd name="connsiteY8" fmla="*/ 5404449 h 5539103"/>
                <a:gd name="connsiteX9" fmla="*/ 144930 w 7516225"/>
                <a:gd name="connsiteY9" fmla="*/ 5275110 h 5539103"/>
                <a:gd name="connsiteX10" fmla="*/ 0 w 7516225"/>
                <a:gd name="connsiteY10" fmla="*/ 5150729 h 5539103"/>
                <a:gd name="connsiteX11" fmla="*/ 390 w 7516225"/>
                <a:gd name="connsiteY11" fmla="*/ 141546 h 5539103"/>
                <a:gd name="connsiteX12" fmla="*/ 41848 w 7516225"/>
                <a:gd name="connsiteY12" fmla="*/ 41458 h 5539103"/>
                <a:gd name="connsiteX13" fmla="*/ 141936 w 7516225"/>
                <a:gd name="connsiteY13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9945 w 7516225"/>
                <a:gd name="connsiteY8" fmla="*/ 5404449 h 5539103"/>
                <a:gd name="connsiteX9" fmla="*/ 122808 w 7516225"/>
                <a:gd name="connsiteY9" fmla="*/ 5284942 h 5539103"/>
                <a:gd name="connsiteX10" fmla="*/ 0 w 7516225"/>
                <a:gd name="connsiteY10" fmla="*/ 5150729 h 5539103"/>
                <a:gd name="connsiteX11" fmla="*/ 390 w 7516225"/>
                <a:gd name="connsiteY11" fmla="*/ 141546 h 5539103"/>
                <a:gd name="connsiteX12" fmla="*/ 41848 w 7516225"/>
                <a:gd name="connsiteY12" fmla="*/ 41458 h 5539103"/>
                <a:gd name="connsiteX13" fmla="*/ 141936 w 7516225"/>
                <a:gd name="connsiteY13" fmla="*/ 0 h 5539103"/>
                <a:gd name="connsiteX0" fmla="*/ 141936 w 7516225"/>
                <a:gd name="connsiteY0" fmla="*/ 0 h 6027880"/>
                <a:gd name="connsiteX1" fmla="*/ 7374679 w 7516225"/>
                <a:gd name="connsiteY1" fmla="*/ 0 h 6027880"/>
                <a:gd name="connsiteX2" fmla="*/ 7474767 w 7516225"/>
                <a:gd name="connsiteY2" fmla="*/ 41458 h 6027880"/>
                <a:gd name="connsiteX3" fmla="*/ 7516225 w 7516225"/>
                <a:gd name="connsiteY3" fmla="*/ 141546 h 6027880"/>
                <a:gd name="connsiteX4" fmla="*/ 7516225 w 7516225"/>
                <a:gd name="connsiteY4" fmla="*/ 5535615 h 6027880"/>
                <a:gd name="connsiteX5" fmla="*/ 7516225 w 7516225"/>
                <a:gd name="connsiteY5" fmla="*/ 5535615 h 6027880"/>
                <a:gd name="connsiteX6" fmla="*/ 7516225 w 7516225"/>
                <a:gd name="connsiteY6" fmla="*/ 5535615 h 6027880"/>
                <a:gd name="connsiteX7" fmla="*/ 636638 w 7516225"/>
                <a:gd name="connsiteY7" fmla="*/ 5539103 h 6027880"/>
                <a:gd name="connsiteX8" fmla="*/ 279945 w 7516225"/>
                <a:gd name="connsiteY8" fmla="*/ 5404449 h 6027880"/>
                <a:gd name="connsiteX9" fmla="*/ 0 w 7516225"/>
                <a:gd name="connsiteY9" fmla="*/ 5150729 h 6027880"/>
                <a:gd name="connsiteX10" fmla="*/ 390 w 7516225"/>
                <a:gd name="connsiteY10" fmla="*/ 141546 h 6027880"/>
                <a:gd name="connsiteX11" fmla="*/ 41848 w 7516225"/>
                <a:gd name="connsiteY11" fmla="*/ 41458 h 6027880"/>
                <a:gd name="connsiteX12" fmla="*/ 141936 w 7516225"/>
                <a:gd name="connsiteY12" fmla="*/ 0 h 6027880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9945 w 7516225"/>
                <a:gd name="connsiteY8" fmla="*/ 5404449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30784 w 7516225"/>
                <a:gd name="connsiteY8" fmla="*/ 5470817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7487 w 7516225"/>
                <a:gd name="connsiteY8" fmla="*/ 5340540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7487 w 7516225"/>
                <a:gd name="connsiteY8" fmla="*/ 5340540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7487 w 7516225"/>
                <a:gd name="connsiteY8" fmla="*/ 5340540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0113 w 7516225"/>
                <a:gd name="connsiteY8" fmla="*/ 5352830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0113 w 7516225"/>
                <a:gd name="connsiteY8" fmla="*/ 5352830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0113 w 7516225"/>
                <a:gd name="connsiteY8" fmla="*/ 5352830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0387 w 7516225"/>
                <a:gd name="connsiteY8" fmla="*/ 5362123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516225" h="5539103">
                  <a:moveTo>
                    <a:pt x="141936" y="0"/>
                  </a:moveTo>
                  <a:lnTo>
                    <a:pt x="7374679" y="0"/>
                  </a:lnTo>
                  <a:cubicBezTo>
                    <a:pt x="7412219" y="0"/>
                    <a:pt x="7448222" y="14913"/>
                    <a:pt x="7474767" y="41458"/>
                  </a:cubicBezTo>
                  <a:cubicBezTo>
                    <a:pt x="7501312" y="68003"/>
                    <a:pt x="7516225" y="104006"/>
                    <a:pt x="7516225" y="141546"/>
                  </a:cubicBezTo>
                  <a:lnTo>
                    <a:pt x="7516225" y="5535615"/>
                  </a:lnTo>
                  <a:lnTo>
                    <a:pt x="7516225" y="5535615"/>
                  </a:lnTo>
                  <a:lnTo>
                    <a:pt x="7516225" y="5535615"/>
                  </a:lnTo>
                  <a:lnTo>
                    <a:pt x="636638" y="5539103"/>
                  </a:lnTo>
                  <a:cubicBezTo>
                    <a:pt x="562347" y="5524351"/>
                    <a:pt x="376493" y="5426852"/>
                    <a:pt x="270387" y="5362123"/>
                  </a:cubicBezTo>
                  <a:cubicBezTo>
                    <a:pt x="164281" y="5297394"/>
                    <a:pt x="50678" y="5216574"/>
                    <a:pt x="0" y="5150729"/>
                  </a:cubicBezTo>
                  <a:lnTo>
                    <a:pt x="390" y="141546"/>
                  </a:lnTo>
                  <a:cubicBezTo>
                    <a:pt x="390" y="104006"/>
                    <a:pt x="15303" y="68003"/>
                    <a:pt x="41848" y="41458"/>
                  </a:cubicBezTo>
                  <a:cubicBezTo>
                    <a:pt x="68393" y="14913"/>
                    <a:pt x="104396" y="0"/>
                    <a:pt x="14193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" dist="508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2" name="자유형 11"/>
            <p:cNvSpPr/>
            <p:nvPr/>
          </p:nvSpPr>
          <p:spPr>
            <a:xfrm rot="10752424">
              <a:off x="1070730" y="2014460"/>
              <a:ext cx="3511600" cy="4311117"/>
            </a:xfrm>
            <a:custGeom>
              <a:avLst/>
              <a:gdLst>
                <a:gd name="connsiteX0" fmla="*/ 141546 w 7515835"/>
                <a:gd name="connsiteY0" fmla="*/ 0 h 5535615"/>
                <a:gd name="connsiteX1" fmla="*/ 7374289 w 7515835"/>
                <a:gd name="connsiteY1" fmla="*/ 0 h 5535615"/>
                <a:gd name="connsiteX2" fmla="*/ 7474377 w 7515835"/>
                <a:gd name="connsiteY2" fmla="*/ 41458 h 5535615"/>
                <a:gd name="connsiteX3" fmla="*/ 7515835 w 7515835"/>
                <a:gd name="connsiteY3" fmla="*/ 141546 h 5535615"/>
                <a:gd name="connsiteX4" fmla="*/ 7515835 w 7515835"/>
                <a:gd name="connsiteY4" fmla="*/ 5535615 h 5535615"/>
                <a:gd name="connsiteX5" fmla="*/ 7515835 w 7515835"/>
                <a:gd name="connsiteY5" fmla="*/ 5535615 h 5535615"/>
                <a:gd name="connsiteX6" fmla="*/ 7515835 w 7515835"/>
                <a:gd name="connsiteY6" fmla="*/ 5535615 h 5535615"/>
                <a:gd name="connsiteX7" fmla="*/ 0 w 7515835"/>
                <a:gd name="connsiteY7" fmla="*/ 5535615 h 5535615"/>
                <a:gd name="connsiteX8" fmla="*/ 0 w 7515835"/>
                <a:gd name="connsiteY8" fmla="*/ 5535615 h 5535615"/>
                <a:gd name="connsiteX9" fmla="*/ 0 w 7515835"/>
                <a:gd name="connsiteY9" fmla="*/ 5535615 h 5535615"/>
                <a:gd name="connsiteX10" fmla="*/ 0 w 7515835"/>
                <a:gd name="connsiteY10" fmla="*/ 141546 h 5535615"/>
                <a:gd name="connsiteX11" fmla="*/ 41458 w 7515835"/>
                <a:gd name="connsiteY11" fmla="*/ 41458 h 5535615"/>
                <a:gd name="connsiteX12" fmla="*/ 141546 w 7515835"/>
                <a:gd name="connsiteY12" fmla="*/ 0 h 5535615"/>
                <a:gd name="connsiteX0" fmla="*/ 141546 w 7515835"/>
                <a:gd name="connsiteY0" fmla="*/ 0 h 5539103"/>
                <a:gd name="connsiteX1" fmla="*/ 7374289 w 7515835"/>
                <a:gd name="connsiteY1" fmla="*/ 0 h 5539103"/>
                <a:gd name="connsiteX2" fmla="*/ 7474377 w 7515835"/>
                <a:gd name="connsiteY2" fmla="*/ 41458 h 5539103"/>
                <a:gd name="connsiteX3" fmla="*/ 7515835 w 7515835"/>
                <a:gd name="connsiteY3" fmla="*/ 141546 h 5539103"/>
                <a:gd name="connsiteX4" fmla="*/ 7515835 w 7515835"/>
                <a:gd name="connsiteY4" fmla="*/ 5535615 h 5539103"/>
                <a:gd name="connsiteX5" fmla="*/ 7515835 w 7515835"/>
                <a:gd name="connsiteY5" fmla="*/ 5535615 h 5539103"/>
                <a:gd name="connsiteX6" fmla="*/ 7515835 w 7515835"/>
                <a:gd name="connsiteY6" fmla="*/ 5535615 h 5539103"/>
                <a:gd name="connsiteX7" fmla="*/ 636248 w 7515835"/>
                <a:gd name="connsiteY7" fmla="*/ 5539103 h 5539103"/>
                <a:gd name="connsiteX8" fmla="*/ 0 w 7515835"/>
                <a:gd name="connsiteY8" fmla="*/ 5535615 h 5539103"/>
                <a:gd name="connsiteX9" fmla="*/ 0 w 7515835"/>
                <a:gd name="connsiteY9" fmla="*/ 5535615 h 5539103"/>
                <a:gd name="connsiteX10" fmla="*/ 0 w 7515835"/>
                <a:gd name="connsiteY10" fmla="*/ 5535615 h 5539103"/>
                <a:gd name="connsiteX11" fmla="*/ 0 w 7515835"/>
                <a:gd name="connsiteY11" fmla="*/ 141546 h 5539103"/>
                <a:gd name="connsiteX12" fmla="*/ 41458 w 7515835"/>
                <a:gd name="connsiteY12" fmla="*/ 41458 h 5539103"/>
                <a:gd name="connsiteX13" fmla="*/ 141546 w 7515835"/>
                <a:gd name="connsiteY13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390 w 7516225"/>
                <a:gd name="connsiteY8" fmla="*/ 5535615 h 5539103"/>
                <a:gd name="connsiteX9" fmla="*/ 390 w 7516225"/>
                <a:gd name="connsiteY9" fmla="*/ 5535615 h 5539103"/>
                <a:gd name="connsiteX10" fmla="*/ 390 w 7516225"/>
                <a:gd name="connsiteY10" fmla="*/ 5535615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390 w 7516225"/>
                <a:gd name="connsiteY8" fmla="*/ 5535615 h 5539103"/>
                <a:gd name="connsiteX9" fmla="*/ 390 w 7516225"/>
                <a:gd name="connsiteY9" fmla="*/ 5535615 h 5539103"/>
                <a:gd name="connsiteX10" fmla="*/ 279945 w 7516225"/>
                <a:gd name="connsiteY10" fmla="*/ 5320115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390 w 7516225"/>
                <a:gd name="connsiteY8" fmla="*/ 5535615 h 5539103"/>
                <a:gd name="connsiteX9" fmla="*/ 504970 w 7516225"/>
                <a:gd name="connsiteY9" fmla="*/ 5320115 h 5539103"/>
                <a:gd name="connsiteX10" fmla="*/ 279945 w 7516225"/>
                <a:gd name="connsiteY10" fmla="*/ 5320115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414960 w 7516225"/>
                <a:gd name="connsiteY8" fmla="*/ 5455130 h 5539103"/>
                <a:gd name="connsiteX9" fmla="*/ 504970 w 7516225"/>
                <a:gd name="connsiteY9" fmla="*/ 5320115 h 5539103"/>
                <a:gd name="connsiteX10" fmla="*/ 279945 w 7516225"/>
                <a:gd name="connsiteY10" fmla="*/ 5320115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414960 w 7516225"/>
                <a:gd name="connsiteY8" fmla="*/ 5455130 h 5539103"/>
                <a:gd name="connsiteX9" fmla="*/ 504970 w 7516225"/>
                <a:gd name="connsiteY9" fmla="*/ 5320115 h 5539103"/>
                <a:gd name="connsiteX10" fmla="*/ 144930 w 7516225"/>
                <a:gd name="connsiteY10" fmla="*/ 5275110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414960 w 7516225"/>
                <a:gd name="connsiteY8" fmla="*/ 5455130 h 5539103"/>
                <a:gd name="connsiteX9" fmla="*/ 279945 w 7516225"/>
                <a:gd name="connsiteY9" fmla="*/ 5365120 h 5539103"/>
                <a:gd name="connsiteX10" fmla="*/ 144930 w 7516225"/>
                <a:gd name="connsiteY10" fmla="*/ 5275110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688842 w 8063131"/>
                <a:gd name="connsiteY0" fmla="*/ 0 h 5539103"/>
                <a:gd name="connsiteX1" fmla="*/ 7921585 w 8063131"/>
                <a:gd name="connsiteY1" fmla="*/ 0 h 5539103"/>
                <a:gd name="connsiteX2" fmla="*/ 8021673 w 8063131"/>
                <a:gd name="connsiteY2" fmla="*/ 41458 h 5539103"/>
                <a:gd name="connsiteX3" fmla="*/ 8063131 w 8063131"/>
                <a:gd name="connsiteY3" fmla="*/ 141546 h 5539103"/>
                <a:gd name="connsiteX4" fmla="*/ 8063131 w 8063131"/>
                <a:gd name="connsiteY4" fmla="*/ 5535615 h 5539103"/>
                <a:gd name="connsiteX5" fmla="*/ 8063131 w 8063131"/>
                <a:gd name="connsiteY5" fmla="*/ 5535615 h 5539103"/>
                <a:gd name="connsiteX6" fmla="*/ 8063131 w 8063131"/>
                <a:gd name="connsiteY6" fmla="*/ 5535615 h 5539103"/>
                <a:gd name="connsiteX7" fmla="*/ 1183544 w 8063131"/>
                <a:gd name="connsiteY7" fmla="*/ 5539103 h 5539103"/>
                <a:gd name="connsiteX8" fmla="*/ 961866 w 8063131"/>
                <a:gd name="connsiteY8" fmla="*/ 5455130 h 5539103"/>
                <a:gd name="connsiteX9" fmla="*/ 826851 w 8063131"/>
                <a:gd name="connsiteY9" fmla="*/ 5365120 h 5539103"/>
                <a:gd name="connsiteX10" fmla="*/ 691836 w 8063131"/>
                <a:gd name="connsiteY10" fmla="*/ 5275110 h 5539103"/>
                <a:gd name="connsiteX11" fmla="*/ 546906 w 8063131"/>
                <a:gd name="connsiteY11" fmla="*/ 5150729 h 5539103"/>
                <a:gd name="connsiteX12" fmla="*/ 547296 w 8063131"/>
                <a:gd name="connsiteY12" fmla="*/ 141546 h 5539103"/>
                <a:gd name="connsiteX13" fmla="*/ 588754 w 8063131"/>
                <a:gd name="connsiteY13" fmla="*/ 41458 h 5539103"/>
                <a:gd name="connsiteX14" fmla="*/ 688842 w 8063131"/>
                <a:gd name="connsiteY14" fmla="*/ 0 h 5539103"/>
                <a:gd name="connsiteX0" fmla="*/ 688842 w 8063131"/>
                <a:gd name="connsiteY0" fmla="*/ 0 h 5539103"/>
                <a:gd name="connsiteX1" fmla="*/ 7921585 w 8063131"/>
                <a:gd name="connsiteY1" fmla="*/ 0 h 5539103"/>
                <a:gd name="connsiteX2" fmla="*/ 8021673 w 8063131"/>
                <a:gd name="connsiteY2" fmla="*/ 41458 h 5539103"/>
                <a:gd name="connsiteX3" fmla="*/ 8063131 w 8063131"/>
                <a:gd name="connsiteY3" fmla="*/ 141546 h 5539103"/>
                <a:gd name="connsiteX4" fmla="*/ 8063131 w 8063131"/>
                <a:gd name="connsiteY4" fmla="*/ 5535615 h 5539103"/>
                <a:gd name="connsiteX5" fmla="*/ 8063131 w 8063131"/>
                <a:gd name="connsiteY5" fmla="*/ 5535615 h 5539103"/>
                <a:gd name="connsiteX6" fmla="*/ 8063131 w 8063131"/>
                <a:gd name="connsiteY6" fmla="*/ 5535615 h 5539103"/>
                <a:gd name="connsiteX7" fmla="*/ 1183544 w 8063131"/>
                <a:gd name="connsiteY7" fmla="*/ 5539103 h 5539103"/>
                <a:gd name="connsiteX8" fmla="*/ 961866 w 8063131"/>
                <a:gd name="connsiteY8" fmla="*/ 5455130 h 5539103"/>
                <a:gd name="connsiteX9" fmla="*/ 826851 w 8063131"/>
                <a:gd name="connsiteY9" fmla="*/ 5365120 h 5539103"/>
                <a:gd name="connsiteX10" fmla="*/ 691836 w 8063131"/>
                <a:gd name="connsiteY10" fmla="*/ 5275110 h 5539103"/>
                <a:gd name="connsiteX11" fmla="*/ 546906 w 8063131"/>
                <a:gd name="connsiteY11" fmla="*/ 5150729 h 5539103"/>
                <a:gd name="connsiteX12" fmla="*/ 547296 w 8063131"/>
                <a:gd name="connsiteY12" fmla="*/ 141546 h 5539103"/>
                <a:gd name="connsiteX13" fmla="*/ 588754 w 8063131"/>
                <a:gd name="connsiteY13" fmla="*/ 41458 h 5539103"/>
                <a:gd name="connsiteX14" fmla="*/ 688842 w 8063131"/>
                <a:gd name="connsiteY14" fmla="*/ 0 h 5539103"/>
                <a:gd name="connsiteX0" fmla="*/ 688842 w 8063131"/>
                <a:gd name="connsiteY0" fmla="*/ 0 h 6006323"/>
                <a:gd name="connsiteX1" fmla="*/ 7921585 w 8063131"/>
                <a:gd name="connsiteY1" fmla="*/ 0 h 6006323"/>
                <a:gd name="connsiteX2" fmla="*/ 8021673 w 8063131"/>
                <a:gd name="connsiteY2" fmla="*/ 41458 h 6006323"/>
                <a:gd name="connsiteX3" fmla="*/ 8063131 w 8063131"/>
                <a:gd name="connsiteY3" fmla="*/ 141546 h 6006323"/>
                <a:gd name="connsiteX4" fmla="*/ 8063131 w 8063131"/>
                <a:gd name="connsiteY4" fmla="*/ 5535615 h 6006323"/>
                <a:gd name="connsiteX5" fmla="*/ 8063131 w 8063131"/>
                <a:gd name="connsiteY5" fmla="*/ 5535615 h 6006323"/>
                <a:gd name="connsiteX6" fmla="*/ 8063131 w 8063131"/>
                <a:gd name="connsiteY6" fmla="*/ 5535615 h 6006323"/>
                <a:gd name="connsiteX7" fmla="*/ 1183544 w 8063131"/>
                <a:gd name="connsiteY7" fmla="*/ 5539103 h 6006323"/>
                <a:gd name="connsiteX8" fmla="*/ 961866 w 8063131"/>
                <a:gd name="connsiteY8" fmla="*/ 5455130 h 6006323"/>
                <a:gd name="connsiteX9" fmla="*/ 826851 w 8063131"/>
                <a:gd name="connsiteY9" fmla="*/ 5365120 h 6006323"/>
                <a:gd name="connsiteX10" fmla="*/ 691836 w 8063131"/>
                <a:gd name="connsiteY10" fmla="*/ 5275110 h 6006323"/>
                <a:gd name="connsiteX11" fmla="*/ 546906 w 8063131"/>
                <a:gd name="connsiteY11" fmla="*/ 5150729 h 6006323"/>
                <a:gd name="connsiteX12" fmla="*/ 547296 w 8063131"/>
                <a:gd name="connsiteY12" fmla="*/ 141546 h 6006323"/>
                <a:gd name="connsiteX13" fmla="*/ 588754 w 8063131"/>
                <a:gd name="connsiteY13" fmla="*/ 41458 h 6006323"/>
                <a:gd name="connsiteX14" fmla="*/ 688842 w 8063131"/>
                <a:gd name="connsiteY14" fmla="*/ 0 h 6006323"/>
                <a:gd name="connsiteX0" fmla="*/ 688842 w 8063131"/>
                <a:gd name="connsiteY0" fmla="*/ 0 h 5539103"/>
                <a:gd name="connsiteX1" fmla="*/ 7921585 w 8063131"/>
                <a:gd name="connsiteY1" fmla="*/ 0 h 5539103"/>
                <a:gd name="connsiteX2" fmla="*/ 8021673 w 8063131"/>
                <a:gd name="connsiteY2" fmla="*/ 41458 h 5539103"/>
                <a:gd name="connsiteX3" fmla="*/ 8063131 w 8063131"/>
                <a:gd name="connsiteY3" fmla="*/ 141546 h 5539103"/>
                <a:gd name="connsiteX4" fmla="*/ 8063131 w 8063131"/>
                <a:gd name="connsiteY4" fmla="*/ 5535615 h 5539103"/>
                <a:gd name="connsiteX5" fmla="*/ 8063131 w 8063131"/>
                <a:gd name="connsiteY5" fmla="*/ 5535615 h 5539103"/>
                <a:gd name="connsiteX6" fmla="*/ 8063131 w 8063131"/>
                <a:gd name="connsiteY6" fmla="*/ 5535615 h 5539103"/>
                <a:gd name="connsiteX7" fmla="*/ 1183544 w 8063131"/>
                <a:gd name="connsiteY7" fmla="*/ 5539103 h 5539103"/>
                <a:gd name="connsiteX8" fmla="*/ 961866 w 8063131"/>
                <a:gd name="connsiteY8" fmla="*/ 5455130 h 5539103"/>
                <a:gd name="connsiteX9" fmla="*/ 826851 w 8063131"/>
                <a:gd name="connsiteY9" fmla="*/ 5365120 h 5539103"/>
                <a:gd name="connsiteX10" fmla="*/ 691836 w 8063131"/>
                <a:gd name="connsiteY10" fmla="*/ 5275110 h 5539103"/>
                <a:gd name="connsiteX11" fmla="*/ 546906 w 8063131"/>
                <a:gd name="connsiteY11" fmla="*/ 5150729 h 5539103"/>
                <a:gd name="connsiteX12" fmla="*/ 547296 w 8063131"/>
                <a:gd name="connsiteY12" fmla="*/ 141546 h 5539103"/>
                <a:gd name="connsiteX13" fmla="*/ 588754 w 8063131"/>
                <a:gd name="connsiteY13" fmla="*/ 41458 h 5539103"/>
                <a:gd name="connsiteX14" fmla="*/ 688842 w 8063131"/>
                <a:gd name="connsiteY14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414960 w 7516225"/>
                <a:gd name="connsiteY8" fmla="*/ 5455130 h 5539103"/>
                <a:gd name="connsiteX9" fmla="*/ 279945 w 7516225"/>
                <a:gd name="connsiteY9" fmla="*/ 5365120 h 5539103"/>
                <a:gd name="connsiteX10" fmla="*/ 144930 w 7516225"/>
                <a:gd name="connsiteY10" fmla="*/ 5275110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711345 w 8085634"/>
                <a:gd name="connsiteY0" fmla="*/ 0 h 5539103"/>
                <a:gd name="connsiteX1" fmla="*/ 7944088 w 8085634"/>
                <a:gd name="connsiteY1" fmla="*/ 0 h 5539103"/>
                <a:gd name="connsiteX2" fmla="*/ 8044176 w 8085634"/>
                <a:gd name="connsiteY2" fmla="*/ 41458 h 5539103"/>
                <a:gd name="connsiteX3" fmla="*/ 8085634 w 8085634"/>
                <a:gd name="connsiteY3" fmla="*/ 141546 h 5539103"/>
                <a:gd name="connsiteX4" fmla="*/ 8085634 w 8085634"/>
                <a:gd name="connsiteY4" fmla="*/ 5535615 h 5539103"/>
                <a:gd name="connsiteX5" fmla="*/ 8085634 w 8085634"/>
                <a:gd name="connsiteY5" fmla="*/ 5535615 h 5539103"/>
                <a:gd name="connsiteX6" fmla="*/ 8085634 w 8085634"/>
                <a:gd name="connsiteY6" fmla="*/ 5535615 h 5539103"/>
                <a:gd name="connsiteX7" fmla="*/ 1206047 w 8085634"/>
                <a:gd name="connsiteY7" fmla="*/ 5539103 h 5539103"/>
                <a:gd name="connsiteX8" fmla="*/ 849354 w 8085634"/>
                <a:gd name="connsiteY8" fmla="*/ 5365120 h 5539103"/>
                <a:gd name="connsiteX9" fmla="*/ 714339 w 8085634"/>
                <a:gd name="connsiteY9" fmla="*/ 5275110 h 5539103"/>
                <a:gd name="connsiteX10" fmla="*/ 569409 w 8085634"/>
                <a:gd name="connsiteY10" fmla="*/ 5150729 h 5539103"/>
                <a:gd name="connsiteX11" fmla="*/ 569799 w 8085634"/>
                <a:gd name="connsiteY11" fmla="*/ 141546 h 5539103"/>
                <a:gd name="connsiteX12" fmla="*/ 611257 w 8085634"/>
                <a:gd name="connsiteY12" fmla="*/ 41458 h 5539103"/>
                <a:gd name="connsiteX13" fmla="*/ 711345 w 8085634"/>
                <a:gd name="connsiteY13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9945 w 7516225"/>
                <a:gd name="connsiteY8" fmla="*/ 5365120 h 5539103"/>
                <a:gd name="connsiteX9" fmla="*/ 144930 w 7516225"/>
                <a:gd name="connsiteY9" fmla="*/ 5275110 h 5539103"/>
                <a:gd name="connsiteX10" fmla="*/ 0 w 7516225"/>
                <a:gd name="connsiteY10" fmla="*/ 5150729 h 5539103"/>
                <a:gd name="connsiteX11" fmla="*/ 390 w 7516225"/>
                <a:gd name="connsiteY11" fmla="*/ 141546 h 5539103"/>
                <a:gd name="connsiteX12" fmla="*/ 41848 w 7516225"/>
                <a:gd name="connsiteY12" fmla="*/ 41458 h 5539103"/>
                <a:gd name="connsiteX13" fmla="*/ 141936 w 7516225"/>
                <a:gd name="connsiteY13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9945 w 7516225"/>
                <a:gd name="connsiteY8" fmla="*/ 5404449 h 5539103"/>
                <a:gd name="connsiteX9" fmla="*/ 144930 w 7516225"/>
                <a:gd name="connsiteY9" fmla="*/ 5275110 h 5539103"/>
                <a:gd name="connsiteX10" fmla="*/ 0 w 7516225"/>
                <a:gd name="connsiteY10" fmla="*/ 5150729 h 5539103"/>
                <a:gd name="connsiteX11" fmla="*/ 390 w 7516225"/>
                <a:gd name="connsiteY11" fmla="*/ 141546 h 5539103"/>
                <a:gd name="connsiteX12" fmla="*/ 41848 w 7516225"/>
                <a:gd name="connsiteY12" fmla="*/ 41458 h 5539103"/>
                <a:gd name="connsiteX13" fmla="*/ 141936 w 7516225"/>
                <a:gd name="connsiteY13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9945 w 7516225"/>
                <a:gd name="connsiteY8" fmla="*/ 5404449 h 5539103"/>
                <a:gd name="connsiteX9" fmla="*/ 122808 w 7516225"/>
                <a:gd name="connsiteY9" fmla="*/ 5284942 h 5539103"/>
                <a:gd name="connsiteX10" fmla="*/ 0 w 7516225"/>
                <a:gd name="connsiteY10" fmla="*/ 5150729 h 5539103"/>
                <a:gd name="connsiteX11" fmla="*/ 390 w 7516225"/>
                <a:gd name="connsiteY11" fmla="*/ 141546 h 5539103"/>
                <a:gd name="connsiteX12" fmla="*/ 41848 w 7516225"/>
                <a:gd name="connsiteY12" fmla="*/ 41458 h 5539103"/>
                <a:gd name="connsiteX13" fmla="*/ 141936 w 7516225"/>
                <a:gd name="connsiteY13" fmla="*/ 0 h 5539103"/>
                <a:gd name="connsiteX0" fmla="*/ 141936 w 7516225"/>
                <a:gd name="connsiteY0" fmla="*/ 0 h 6027880"/>
                <a:gd name="connsiteX1" fmla="*/ 7374679 w 7516225"/>
                <a:gd name="connsiteY1" fmla="*/ 0 h 6027880"/>
                <a:gd name="connsiteX2" fmla="*/ 7474767 w 7516225"/>
                <a:gd name="connsiteY2" fmla="*/ 41458 h 6027880"/>
                <a:gd name="connsiteX3" fmla="*/ 7516225 w 7516225"/>
                <a:gd name="connsiteY3" fmla="*/ 141546 h 6027880"/>
                <a:gd name="connsiteX4" fmla="*/ 7516225 w 7516225"/>
                <a:gd name="connsiteY4" fmla="*/ 5535615 h 6027880"/>
                <a:gd name="connsiteX5" fmla="*/ 7516225 w 7516225"/>
                <a:gd name="connsiteY5" fmla="*/ 5535615 h 6027880"/>
                <a:gd name="connsiteX6" fmla="*/ 7516225 w 7516225"/>
                <a:gd name="connsiteY6" fmla="*/ 5535615 h 6027880"/>
                <a:gd name="connsiteX7" fmla="*/ 636638 w 7516225"/>
                <a:gd name="connsiteY7" fmla="*/ 5539103 h 6027880"/>
                <a:gd name="connsiteX8" fmla="*/ 279945 w 7516225"/>
                <a:gd name="connsiteY8" fmla="*/ 5404449 h 6027880"/>
                <a:gd name="connsiteX9" fmla="*/ 0 w 7516225"/>
                <a:gd name="connsiteY9" fmla="*/ 5150729 h 6027880"/>
                <a:gd name="connsiteX10" fmla="*/ 390 w 7516225"/>
                <a:gd name="connsiteY10" fmla="*/ 141546 h 6027880"/>
                <a:gd name="connsiteX11" fmla="*/ 41848 w 7516225"/>
                <a:gd name="connsiteY11" fmla="*/ 41458 h 6027880"/>
                <a:gd name="connsiteX12" fmla="*/ 141936 w 7516225"/>
                <a:gd name="connsiteY12" fmla="*/ 0 h 6027880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9945 w 7516225"/>
                <a:gd name="connsiteY8" fmla="*/ 5404449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30784 w 7516225"/>
                <a:gd name="connsiteY8" fmla="*/ 5470817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7487 w 7516225"/>
                <a:gd name="connsiteY8" fmla="*/ 5340540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7487 w 7516225"/>
                <a:gd name="connsiteY8" fmla="*/ 5340540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7487 w 7516225"/>
                <a:gd name="connsiteY8" fmla="*/ 5340540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0113 w 7516225"/>
                <a:gd name="connsiteY8" fmla="*/ 5352830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0113 w 7516225"/>
                <a:gd name="connsiteY8" fmla="*/ 5352830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0113 w 7516225"/>
                <a:gd name="connsiteY8" fmla="*/ 5352830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0387 w 7516225"/>
                <a:gd name="connsiteY8" fmla="*/ 5362123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516225" h="5539103">
                  <a:moveTo>
                    <a:pt x="141936" y="0"/>
                  </a:moveTo>
                  <a:lnTo>
                    <a:pt x="7374679" y="0"/>
                  </a:lnTo>
                  <a:cubicBezTo>
                    <a:pt x="7412219" y="0"/>
                    <a:pt x="7448222" y="14913"/>
                    <a:pt x="7474767" y="41458"/>
                  </a:cubicBezTo>
                  <a:cubicBezTo>
                    <a:pt x="7501312" y="68003"/>
                    <a:pt x="7516225" y="104006"/>
                    <a:pt x="7516225" y="141546"/>
                  </a:cubicBezTo>
                  <a:lnTo>
                    <a:pt x="7516225" y="5535615"/>
                  </a:lnTo>
                  <a:lnTo>
                    <a:pt x="7516225" y="5535615"/>
                  </a:lnTo>
                  <a:lnTo>
                    <a:pt x="7516225" y="5535615"/>
                  </a:lnTo>
                  <a:lnTo>
                    <a:pt x="636638" y="5539103"/>
                  </a:lnTo>
                  <a:cubicBezTo>
                    <a:pt x="562347" y="5524351"/>
                    <a:pt x="376493" y="5426852"/>
                    <a:pt x="270387" y="5362123"/>
                  </a:cubicBezTo>
                  <a:cubicBezTo>
                    <a:pt x="164281" y="5297394"/>
                    <a:pt x="50678" y="5216574"/>
                    <a:pt x="0" y="5150729"/>
                  </a:cubicBezTo>
                  <a:lnTo>
                    <a:pt x="390" y="141546"/>
                  </a:lnTo>
                  <a:cubicBezTo>
                    <a:pt x="390" y="104006"/>
                    <a:pt x="15303" y="68003"/>
                    <a:pt x="41848" y="41458"/>
                  </a:cubicBezTo>
                  <a:cubicBezTo>
                    <a:pt x="68393" y="14913"/>
                    <a:pt x="104396" y="0"/>
                    <a:pt x="14193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635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3" name="자유형 12"/>
            <p:cNvSpPr/>
            <p:nvPr/>
          </p:nvSpPr>
          <p:spPr>
            <a:xfrm rot="10752424">
              <a:off x="1071352" y="2013988"/>
              <a:ext cx="3510323" cy="4312202"/>
            </a:xfrm>
            <a:custGeom>
              <a:avLst/>
              <a:gdLst>
                <a:gd name="connsiteX0" fmla="*/ 141546 w 7515835"/>
                <a:gd name="connsiteY0" fmla="*/ 0 h 5535615"/>
                <a:gd name="connsiteX1" fmla="*/ 7374289 w 7515835"/>
                <a:gd name="connsiteY1" fmla="*/ 0 h 5535615"/>
                <a:gd name="connsiteX2" fmla="*/ 7474377 w 7515835"/>
                <a:gd name="connsiteY2" fmla="*/ 41458 h 5535615"/>
                <a:gd name="connsiteX3" fmla="*/ 7515835 w 7515835"/>
                <a:gd name="connsiteY3" fmla="*/ 141546 h 5535615"/>
                <a:gd name="connsiteX4" fmla="*/ 7515835 w 7515835"/>
                <a:gd name="connsiteY4" fmla="*/ 5535615 h 5535615"/>
                <a:gd name="connsiteX5" fmla="*/ 7515835 w 7515835"/>
                <a:gd name="connsiteY5" fmla="*/ 5535615 h 5535615"/>
                <a:gd name="connsiteX6" fmla="*/ 7515835 w 7515835"/>
                <a:gd name="connsiteY6" fmla="*/ 5535615 h 5535615"/>
                <a:gd name="connsiteX7" fmla="*/ 0 w 7515835"/>
                <a:gd name="connsiteY7" fmla="*/ 5535615 h 5535615"/>
                <a:gd name="connsiteX8" fmla="*/ 0 w 7515835"/>
                <a:gd name="connsiteY8" fmla="*/ 5535615 h 5535615"/>
                <a:gd name="connsiteX9" fmla="*/ 0 w 7515835"/>
                <a:gd name="connsiteY9" fmla="*/ 5535615 h 5535615"/>
                <a:gd name="connsiteX10" fmla="*/ 0 w 7515835"/>
                <a:gd name="connsiteY10" fmla="*/ 141546 h 5535615"/>
                <a:gd name="connsiteX11" fmla="*/ 41458 w 7515835"/>
                <a:gd name="connsiteY11" fmla="*/ 41458 h 5535615"/>
                <a:gd name="connsiteX12" fmla="*/ 141546 w 7515835"/>
                <a:gd name="connsiteY12" fmla="*/ 0 h 5535615"/>
                <a:gd name="connsiteX0" fmla="*/ 141546 w 7515835"/>
                <a:gd name="connsiteY0" fmla="*/ 0 h 5539103"/>
                <a:gd name="connsiteX1" fmla="*/ 7374289 w 7515835"/>
                <a:gd name="connsiteY1" fmla="*/ 0 h 5539103"/>
                <a:gd name="connsiteX2" fmla="*/ 7474377 w 7515835"/>
                <a:gd name="connsiteY2" fmla="*/ 41458 h 5539103"/>
                <a:gd name="connsiteX3" fmla="*/ 7515835 w 7515835"/>
                <a:gd name="connsiteY3" fmla="*/ 141546 h 5539103"/>
                <a:gd name="connsiteX4" fmla="*/ 7515835 w 7515835"/>
                <a:gd name="connsiteY4" fmla="*/ 5535615 h 5539103"/>
                <a:gd name="connsiteX5" fmla="*/ 7515835 w 7515835"/>
                <a:gd name="connsiteY5" fmla="*/ 5535615 h 5539103"/>
                <a:gd name="connsiteX6" fmla="*/ 7515835 w 7515835"/>
                <a:gd name="connsiteY6" fmla="*/ 5535615 h 5539103"/>
                <a:gd name="connsiteX7" fmla="*/ 636248 w 7515835"/>
                <a:gd name="connsiteY7" fmla="*/ 5539103 h 5539103"/>
                <a:gd name="connsiteX8" fmla="*/ 0 w 7515835"/>
                <a:gd name="connsiteY8" fmla="*/ 5535615 h 5539103"/>
                <a:gd name="connsiteX9" fmla="*/ 0 w 7515835"/>
                <a:gd name="connsiteY9" fmla="*/ 5535615 h 5539103"/>
                <a:gd name="connsiteX10" fmla="*/ 0 w 7515835"/>
                <a:gd name="connsiteY10" fmla="*/ 5535615 h 5539103"/>
                <a:gd name="connsiteX11" fmla="*/ 0 w 7515835"/>
                <a:gd name="connsiteY11" fmla="*/ 141546 h 5539103"/>
                <a:gd name="connsiteX12" fmla="*/ 41458 w 7515835"/>
                <a:gd name="connsiteY12" fmla="*/ 41458 h 5539103"/>
                <a:gd name="connsiteX13" fmla="*/ 141546 w 7515835"/>
                <a:gd name="connsiteY13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390 w 7516225"/>
                <a:gd name="connsiteY8" fmla="*/ 5535615 h 5539103"/>
                <a:gd name="connsiteX9" fmla="*/ 390 w 7516225"/>
                <a:gd name="connsiteY9" fmla="*/ 5535615 h 5539103"/>
                <a:gd name="connsiteX10" fmla="*/ 390 w 7516225"/>
                <a:gd name="connsiteY10" fmla="*/ 5535615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390 w 7516225"/>
                <a:gd name="connsiteY8" fmla="*/ 5535615 h 5539103"/>
                <a:gd name="connsiteX9" fmla="*/ 390 w 7516225"/>
                <a:gd name="connsiteY9" fmla="*/ 5535615 h 5539103"/>
                <a:gd name="connsiteX10" fmla="*/ 279945 w 7516225"/>
                <a:gd name="connsiteY10" fmla="*/ 5320115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390 w 7516225"/>
                <a:gd name="connsiteY8" fmla="*/ 5535615 h 5539103"/>
                <a:gd name="connsiteX9" fmla="*/ 504970 w 7516225"/>
                <a:gd name="connsiteY9" fmla="*/ 5320115 h 5539103"/>
                <a:gd name="connsiteX10" fmla="*/ 279945 w 7516225"/>
                <a:gd name="connsiteY10" fmla="*/ 5320115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414960 w 7516225"/>
                <a:gd name="connsiteY8" fmla="*/ 5455130 h 5539103"/>
                <a:gd name="connsiteX9" fmla="*/ 504970 w 7516225"/>
                <a:gd name="connsiteY9" fmla="*/ 5320115 h 5539103"/>
                <a:gd name="connsiteX10" fmla="*/ 279945 w 7516225"/>
                <a:gd name="connsiteY10" fmla="*/ 5320115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414960 w 7516225"/>
                <a:gd name="connsiteY8" fmla="*/ 5455130 h 5539103"/>
                <a:gd name="connsiteX9" fmla="*/ 504970 w 7516225"/>
                <a:gd name="connsiteY9" fmla="*/ 5320115 h 5539103"/>
                <a:gd name="connsiteX10" fmla="*/ 144930 w 7516225"/>
                <a:gd name="connsiteY10" fmla="*/ 5275110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414960 w 7516225"/>
                <a:gd name="connsiteY8" fmla="*/ 5455130 h 5539103"/>
                <a:gd name="connsiteX9" fmla="*/ 279945 w 7516225"/>
                <a:gd name="connsiteY9" fmla="*/ 5365120 h 5539103"/>
                <a:gd name="connsiteX10" fmla="*/ 144930 w 7516225"/>
                <a:gd name="connsiteY10" fmla="*/ 5275110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688842 w 8063131"/>
                <a:gd name="connsiteY0" fmla="*/ 0 h 5539103"/>
                <a:gd name="connsiteX1" fmla="*/ 7921585 w 8063131"/>
                <a:gd name="connsiteY1" fmla="*/ 0 h 5539103"/>
                <a:gd name="connsiteX2" fmla="*/ 8021673 w 8063131"/>
                <a:gd name="connsiteY2" fmla="*/ 41458 h 5539103"/>
                <a:gd name="connsiteX3" fmla="*/ 8063131 w 8063131"/>
                <a:gd name="connsiteY3" fmla="*/ 141546 h 5539103"/>
                <a:gd name="connsiteX4" fmla="*/ 8063131 w 8063131"/>
                <a:gd name="connsiteY4" fmla="*/ 5535615 h 5539103"/>
                <a:gd name="connsiteX5" fmla="*/ 8063131 w 8063131"/>
                <a:gd name="connsiteY5" fmla="*/ 5535615 h 5539103"/>
                <a:gd name="connsiteX6" fmla="*/ 8063131 w 8063131"/>
                <a:gd name="connsiteY6" fmla="*/ 5535615 h 5539103"/>
                <a:gd name="connsiteX7" fmla="*/ 1183544 w 8063131"/>
                <a:gd name="connsiteY7" fmla="*/ 5539103 h 5539103"/>
                <a:gd name="connsiteX8" fmla="*/ 961866 w 8063131"/>
                <a:gd name="connsiteY8" fmla="*/ 5455130 h 5539103"/>
                <a:gd name="connsiteX9" fmla="*/ 826851 w 8063131"/>
                <a:gd name="connsiteY9" fmla="*/ 5365120 h 5539103"/>
                <a:gd name="connsiteX10" fmla="*/ 691836 w 8063131"/>
                <a:gd name="connsiteY10" fmla="*/ 5275110 h 5539103"/>
                <a:gd name="connsiteX11" fmla="*/ 546906 w 8063131"/>
                <a:gd name="connsiteY11" fmla="*/ 5150729 h 5539103"/>
                <a:gd name="connsiteX12" fmla="*/ 547296 w 8063131"/>
                <a:gd name="connsiteY12" fmla="*/ 141546 h 5539103"/>
                <a:gd name="connsiteX13" fmla="*/ 588754 w 8063131"/>
                <a:gd name="connsiteY13" fmla="*/ 41458 h 5539103"/>
                <a:gd name="connsiteX14" fmla="*/ 688842 w 8063131"/>
                <a:gd name="connsiteY14" fmla="*/ 0 h 5539103"/>
                <a:gd name="connsiteX0" fmla="*/ 688842 w 8063131"/>
                <a:gd name="connsiteY0" fmla="*/ 0 h 5539103"/>
                <a:gd name="connsiteX1" fmla="*/ 7921585 w 8063131"/>
                <a:gd name="connsiteY1" fmla="*/ 0 h 5539103"/>
                <a:gd name="connsiteX2" fmla="*/ 8021673 w 8063131"/>
                <a:gd name="connsiteY2" fmla="*/ 41458 h 5539103"/>
                <a:gd name="connsiteX3" fmla="*/ 8063131 w 8063131"/>
                <a:gd name="connsiteY3" fmla="*/ 141546 h 5539103"/>
                <a:gd name="connsiteX4" fmla="*/ 8063131 w 8063131"/>
                <a:gd name="connsiteY4" fmla="*/ 5535615 h 5539103"/>
                <a:gd name="connsiteX5" fmla="*/ 8063131 w 8063131"/>
                <a:gd name="connsiteY5" fmla="*/ 5535615 h 5539103"/>
                <a:gd name="connsiteX6" fmla="*/ 8063131 w 8063131"/>
                <a:gd name="connsiteY6" fmla="*/ 5535615 h 5539103"/>
                <a:gd name="connsiteX7" fmla="*/ 1183544 w 8063131"/>
                <a:gd name="connsiteY7" fmla="*/ 5539103 h 5539103"/>
                <a:gd name="connsiteX8" fmla="*/ 961866 w 8063131"/>
                <a:gd name="connsiteY8" fmla="*/ 5455130 h 5539103"/>
                <a:gd name="connsiteX9" fmla="*/ 826851 w 8063131"/>
                <a:gd name="connsiteY9" fmla="*/ 5365120 h 5539103"/>
                <a:gd name="connsiteX10" fmla="*/ 691836 w 8063131"/>
                <a:gd name="connsiteY10" fmla="*/ 5275110 h 5539103"/>
                <a:gd name="connsiteX11" fmla="*/ 546906 w 8063131"/>
                <a:gd name="connsiteY11" fmla="*/ 5150729 h 5539103"/>
                <a:gd name="connsiteX12" fmla="*/ 547296 w 8063131"/>
                <a:gd name="connsiteY12" fmla="*/ 141546 h 5539103"/>
                <a:gd name="connsiteX13" fmla="*/ 588754 w 8063131"/>
                <a:gd name="connsiteY13" fmla="*/ 41458 h 5539103"/>
                <a:gd name="connsiteX14" fmla="*/ 688842 w 8063131"/>
                <a:gd name="connsiteY14" fmla="*/ 0 h 5539103"/>
                <a:gd name="connsiteX0" fmla="*/ 688842 w 8063131"/>
                <a:gd name="connsiteY0" fmla="*/ 0 h 6006323"/>
                <a:gd name="connsiteX1" fmla="*/ 7921585 w 8063131"/>
                <a:gd name="connsiteY1" fmla="*/ 0 h 6006323"/>
                <a:gd name="connsiteX2" fmla="*/ 8021673 w 8063131"/>
                <a:gd name="connsiteY2" fmla="*/ 41458 h 6006323"/>
                <a:gd name="connsiteX3" fmla="*/ 8063131 w 8063131"/>
                <a:gd name="connsiteY3" fmla="*/ 141546 h 6006323"/>
                <a:gd name="connsiteX4" fmla="*/ 8063131 w 8063131"/>
                <a:gd name="connsiteY4" fmla="*/ 5535615 h 6006323"/>
                <a:gd name="connsiteX5" fmla="*/ 8063131 w 8063131"/>
                <a:gd name="connsiteY5" fmla="*/ 5535615 h 6006323"/>
                <a:gd name="connsiteX6" fmla="*/ 8063131 w 8063131"/>
                <a:gd name="connsiteY6" fmla="*/ 5535615 h 6006323"/>
                <a:gd name="connsiteX7" fmla="*/ 1183544 w 8063131"/>
                <a:gd name="connsiteY7" fmla="*/ 5539103 h 6006323"/>
                <a:gd name="connsiteX8" fmla="*/ 961866 w 8063131"/>
                <a:gd name="connsiteY8" fmla="*/ 5455130 h 6006323"/>
                <a:gd name="connsiteX9" fmla="*/ 826851 w 8063131"/>
                <a:gd name="connsiteY9" fmla="*/ 5365120 h 6006323"/>
                <a:gd name="connsiteX10" fmla="*/ 691836 w 8063131"/>
                <a:gd name="connsiteY10" fmla="*/ 5275110 h 6006323"/>
                <a:gd name="connsiteX11" fmla="*/ 546906 w 8063131"/>
                <a:gd name="connsiteY11" fmla="*/ 5150729 h 6006323"/>
                <a:gd name="connsiteX12" fmla="*/ 547296 w 8063131"/>
                <a:gd name="connsiteY12" fmla="*/ 141546 h 6006323"/>
                <a:gd name="connsiteX13" fmla="*/ 588754 w 8063131"/>
                <a:gd name="connsiteY13" fmla="*/ 41458 h 6006323"/>
                <a:gd name="connsiteX14" fmla="*/ 688842 w 8063131"/>
                <a:gd name="connsiteY14" fmla="*/ 0 h 6006323"/>
                <a:gd name="connsiteX0" fmla="*/ 688842 w 8063131"/>
                <a:gd name="connsiteY0" fmla="*/ 0 h 5539103"/>
                <a:gd name="connsiteX1" fmla="*/ 7921585 w 8063131"/>
                <a:gd name="connsiteY1" fmla="*/ 0 h 5539103"/>
                <a:gd name="connsiteX2" fmla="*/ 8021673 w 8063131"/>
                <a:gd name="connsiteY2" fmla="*/ 41458 h 5539103"/>
                <a:gd name="connsiteX3" fmla="*/ 8063131 w 8063131"/>
                <a:gd name="connsiteY3" fmla="*/ 141546 h 5539103"/>
                <a:gd name="connsiteX4" fmla="*/ 8063131 w 8063131"/>
                <a:gd name="connsiteY4" fmla="*/ 5535615 h 5539103"/>
                <a:gd name="connsiteX5" fmla="*/ 8063131 w 8063131"/>
                <a:gd name="connsiteY5" fmla="*/ 5535615 h 5539103"/>
                <a:gd name="connsiteX6" fmla="*/ 8063131 w 8063131"/>
                <a:gd name="connsiteY6" fmla="*/ 5535615 h 5539103"/>
                <a:gd name="connsiteX7" fmla="*/ 1183544 w 8063131"/>
                <a:gd name="connsiteY7" fmla="*/ 5539103 h 5539103"/>
                <a:gd name="connsiteX8" fmla="*/ 961866 w 8063131"/>
                <a:gd name="connsiteY8" fmla="*/ 5455130 h 5539103"/>
                <a:gd name="connsiteX9" fmla="*/ 826851 w 8063131"/>
                <a:gd name="connsiteY9" fmla="*/ 5365120 h 5539103"/>
                <a:gd name="connsiteX10" fmla="*/ 691836 w 8063131"/>
                <a:gd name="connsiteY10" fmla="*/ 5275110 h 5539103"/>
                <a:gd name="connsiteX11" fmla="*/ 546906 w 8063131"/>
                <a:gd name="connsiteY11" fmla="*/ 5150729 h 5539103"/>
                <a:gd name="connsiteX12" fmla="*/ 547296 w 8063131"/>
                <a:gd name="connsiteY12" fmla="*/ 141546 h 5539103"/>
                <a:gd name="connsiteX13" fmla="*/ 588754 w 8063131"/>
                <a:gd name="connsiteY13" fmla="*/ 41458 h 5539103"/>
                <a:gd name="connsiteX14" fmla="*/ 688842 w 8063131"/>
                <a:gd name="connsiteY14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414960 w 7516225"/>
                <a:gd name="connsiteY8" fmla="*/ 5455130 h 5539103"/>
                <a:gd name="connsiteX9" fmla="*/ 279945 w 7516225"/>
                <a:gd name="connsiteY9" fmla="*/ 5365120 h 5539103"/>
                <a:gd name="connsiteX10" fmla="*/ 144930 w 7516225"/>
                <a:gd name="connsiteY10" fmla="*/ 5275110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711345 w 8085634"/>
                <a:gd name="connsiteY0" fmla="*/ 0 h 5539103"/>
                <a:gd name="connsiteX1" fmla="*/ 7944088 w 8085634"/>
                <a:gd name="connsiteY1" fmla="*/ 0 h 5539103"/>
                <a:gd name="connsiteX2" fmla="*/ 8044176 w 8085634"/>
                <a:gd name="connsiteY2" fmla="*/ 41458 h 5539103"/>
                <a:gd name="connsiteX3" fmla="*/ 8085634 w 8085634"/>
                <a:gd name="connsiteY3" fmla="*/ 141546 h 5539103"/>
                <a:gd name="connsiteX4" fmla="*/ 8085634 w 8085634"/>
                <a:gd name="connsiteY4" fmla="*/ 5535615 h 5539103"/>
                <a:gd name="connsiteX5" fmla="*/ 8085634 w 8085634"/>
                <a:gd name="connsiteY5" fmla="*/ 5535615 h 5539103"/>
                <a:gd name="connsiteX6" fmla="*/ 8085634 w 8085634"/>
                <a:gd name="connsiteY6" fmla="*/ 5535615 h 5539103"/>
                <a:gd name="connsiteX7" fmla="*/ 1206047 w 8085634"/>
                <a:gd name="connsiteY7" fmla="*/ 5539103 h 5539103"/>
                <a:gd name="connsiteX8" fmla="*/ 849354 w 8085634"/>
                <a:gd name="connsiteY8" fmla="*/ 5365120 h 5539103"/>
                <a:gd name="connsiteX9" fmla="*/ 714339 w 8085634"/>
                <a:gd name="connsiteY9" fmla="*/ 5275110 h 5539103"/>
                <a:gd name="connsiteX10" fmla="*/ 569409 w 8085634"/>
                <a:gd name="connsiteY10" fmla="*/ 5150729 h 5539103"/>
                <a:gd name="connsiteX11" fmla="*/ 569799 w 8085634"/>
                <a:gd name="connsiteY11" fmla="*/ 141546 h 5539103"/>
                <a:gd name="connsiteX12" fmla="*/ 611257 w 8085634"/>
                <a:gd name="connsiteY12" fmla="*/ 41458 h 5539103"/>
                <a:gd name="connsiteX13" fmla="*/ 711345 w 8085634"/>
                <a:gd name="connsiteY13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9945 w 7516225"/>
                <a:gd name="connsiteY8" fmla="*/ 5365120 h 5539103"/>
                <a:gd name="connsiteX9" fmla="*/ 144930 w 7516225"/>
                <a:gd name="connsiteY9" fmla="*/ 5275110 h 5539103"/>
                <a:gd name="connsiteX10" fmla="*/ 0 w 7516225"/>
                <a:gd name="connsiteY10" fmla="*/ 5150729 h 5539103"/>
                <a:gd name="connsiteX11" fmla="*/ 390 w 7516225"/>
                <a:gd name="connsiteY11" fmla="*/ 141546 h 5539103"/>
                <a:gd name="connsiteX12" fmla="*/ 41848 w 7516225"/>
                <a:gd name="connsiteY12" fmla="*/ 41458 h 5539103"/>
                <a:gd name="connsiteX13" fmla="*/ 141936 w 7516225"/>
                <a:gd name="connsiteY13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9945 w 7516225"/>
                <a:gd name="connsiteY8" fmla="*/ 5404449 h 5539103"/>
                <a:gd name="connsiteX9" fmla="*/ 144930 w 7516225"/>
                <a:gd name="connsiteY9" fmla="*/ 5275110 h 5539103"/>
                <a:gd name="connsiteX10" fmla="*/ 0 w 7516225"/>
                <a:gd name="connsiteY10" fmla="*/ 5150729 h 5539103"/>
                <a:gd name="connsiteX11" fmla="*/ 390 w 7516225"/>
                <a:gd name="connsiteY11" fmla="*/ 141546 h 5539103"/>
                <a:gd name="connsiteX12" fmla="*/ 41848 w 7516225"/>
                <a:gd name="connsiteY12" fmla="*/ 41458 h 5539103"/>
                <a:gd name="connsiteX13" fmla="*/ 141936 w 7516225"/>
                <a:gd name="connsiteY13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9945 w 7516225"/>
                <a:gd name="connsiteY8" fmla="*/ 5404449 h 5539103"/>
                <a:gd name="connsiteX9" fmla="*/ 122808 w 7516225"/>
                <a:gd name="connsiteY9" fmla="*/ 5284942 h 5539103"/>
                <a:gd name="connsiteX10" fmla="*/ 0 w 7516225"/>
                <a:gd name="connsiteY10" fmla="*/ 5150729 h 5539103"/>
                <a:gd name="connsiteX11" fmla="*/ 390 w 7516225"/>
                <a:gd name="connsiteY11" fmla="*/ 141546 h 5539103"/>
                <a:gd name="connsiteX12" fmla="*/ 41848 w 7516225"/>
                <a:gd name="connsiteY12" fmla="*/ 41458 h 5539103"/>
                <a:gd name="connsiteX13" fmla="*/ 141936 w 7516225"/>
                <a:gd name="connsiteY13" fmla="*/ 0 h 5539103"/>
                <a:gd name="connsiteX0" fmla="*/ 141936 w 7516225"/>
                <a:gd name="connsiteY0" fmla="*/ 0 h 6027880"/>
                <a:gd name="connsiteX1" fmla="*/ 7374679 w 7516225"/>
                <a:gd name="connsiteY1" fmla="*/ 0 h 6027880"/>
                <a:gd name="connsiteX2" fmla="*/ 7474767 w 7516225"/>
                <a:gd name="connsiteY2" fmla="*/ 41458 h 6027880"/>
                <a:gd name="connsiteX3" fmla="*/ 7516225 w 7516225"/>
                <a:gd name="connsiteY3" fmla="*/ 141546 h 6027880"/>
                <a:gd name="connsiteX4" fmla="*/ 7516225 w 7516225"/>
                <a:gd name="connsiteY4" fmla="*/ 5535615 h 6027880"/>
                <a:gd name="connsiteX5" fmla="*/ 7516225 w 7516225"/>
                <a:gd name="connsiteY5" fmla="*/ 5535615 h 6027880"/>
                <a:gd name="connsiteX6" fmla="*/ 7516225 w 7516225"/>
                <a:gd name="connsiteY6" fmla="*/ 5535615 h 6027880"/>
                <a:gd name="connsiteX7" fmla="*/ 636638 w 7516225"/>
                <a:gd name="connsiteY7" fmla="*/ 5539103 h 6027880"/>
                <a:gd name="connsiteX8" fmla="*/ 279945 w 7516225"/>
                <a:gd name="connsiteY8" fmla="*/ 5404449 h 6027880"/>
                <a:gd name="connsiteX9" fmla="*/ 0 w 7516225"/>
                <a:gd name="connsiteY9" fmla="*/ 5150729 h 6027880"/>
                <a:gd name="connsiteX10" fmla="*/ 390 w 7516225"/>
                <a:gd name="connsiteY10" fmla="*/ 141546 h 6027880"/>
                <a:gd name="connsiteX11" fmla="*/ 41848 w 7516225"/>
                <a:gd name="connsiteY11" fmla="*/ 41458 h 6027880"/>
                <a:gd name="connsiteX12" fmla="*/ 141936 w 7516225"/>
                <a:gd name="connsiteY12" fmla="*/ 0 h 6027880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9945 w 7516225"/>
                <a:gd name="connsiteY8" fmla="*/ 5404449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30784 w 7516225"/>
                <a:gd name="connsiteY8" fmla="*/ 5470817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7487 w 7516225"/>
                <a:gd name="connsiteY8" fmla="*/ 5340540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7487 w 7516225"/>
                <a:gd name="connsiteY8" fmla="*/ 5340540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7487 w 7516225"/>
                <a:gd name="connsiteY8" fmla="*/ 5340540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0113 w 7516225"/>
                <a:gd name="connsiteY8" fmla="*/ 5352830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0113 w 7516225"/>
                <a:gd name="connsiteY8" fmla="*/ 5352830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0113 w 7516225"/>
                <a:gd name="connsiteY8" fmla="*/ 5352830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0387 w 7516225"/>
                <a:gd name="connsiteY8" fmla="*/ 5362123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516225" h="5539103">
                  <a:moveTo>
                    <a:pt x="141936" y="0"/>
                  </a:moveTo>
                  <a:lnTo>
                    <a:pt x="7374679" y="0"/>
                  </a:lnTo>
                  <a:cubicBezTo>
                    <a:pt x="7412219" y="0"/>
                    <a:pt x="7448222" y="14913"/>
                    <a:pt x="7474767" y="41458"/>
                  </a:cubicBezTo>
                  <a:cubicBezTo>
                    <a:pt x="7501312" y="68003"/>
                    <a:pt x="7516225" y="104006"/>
                    <a:pt x="7516225" y="141546"/>
                  </a:cubicBezTo>
                  <a:lnTo>
                    <a:pt x="7516225" y="5535615"/>
                  </a:lnTo>
                  <a:lnTo>
                    <a:pt x="7516225" y="5535615"/>
                  </a:lnTo>
                  <a:lnTo>
                    <a:pt x="7516225" y="5535615"/>
                  </a:lnTo>
                  <a:lnTo>
                    <a:pt x="636638" y="5539103"/>
                  </a:lnTo>
                  <a:cubicBezTo>
                    <a:pt x="562347" y="5524351"/>
                    <a:pt x="376493" y="5426852"/>
                    <a:pt x="270387" y="5362123"/>
                  </a:cubicBezTo>
                  <a:cubicBezTo>
                    <a:pt x="164281" y="5297394"/>
                    <a:pt x="50678" y="5216574"/>
                    <a:pt x="0" y="5150729"/>
                  </a:cubicBezTo>
                  <a:lnTo>
                    <a:pt x="390" y="141546"/>
                  </a:lnTo>
                  <a:cubicBezTo>
                    <a:pt x="390" y="104006"/>
                    <a:pt x="15303" y="68003"/>
                    <a:pt x="41848" y="41458"/>
                  </a:cubicBezTo>
                  <a:cubicBezTo>
                    <a:pt x="68393" y="14913"/>
                    <a:pt x="104396" y="0"/>
                    <a:pt x="14193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" dist="50800" algn="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4" name="자유형 13"/>
            <p:cNvSpPr/>
            <p:nvPr/>
          </p:nvSpPr>
          <p:spPr>
            <a:xfrm rot="10752424">
              <a:off x="1070729" y="2014460"/>
              <a:ext cx="3511600" cy="4311117"/>
            </a:xfrm>
            <a:custGeom>
              <a:avLst/>
              <a:gdLst>
                <a:gd name="connsiteX0" fmla="*/ 141546 w 7515835"/>
                <a:gd name="connsiteY0" fmla="*/ 0 h 5535615"/>
                <a:gd name="connsiteX1" fmla="*/ 7374289 w 7515835"/>
                <a:gd name="connsiteY1" fmla="*/ 0 h 5535615"/>
                <a:gd name="connsiteX2" fmla="*/ 7474377 w 7515835"/>
                <a:gd name="connsiteY2" fmla="*/ 41458 h 5535615"/>
                <a:gd name="connsiteX3" fmla="*/ 7515835 w 7515835"/>
                <a:gd name="connsiteY3" fmla="*/ 141546 h 5535615"/>
                <a:gd name="connsiteX4" fmla="*/ 7515835 w 7515835"/>
                <a:gd name="connsiteY4" fmla="*/ 5535615 h 5535615"/>
                <a:gd name="connsiteX5" fmla="*/ 7515835 w 7515835"/>
                <a:gd name="connsiteY5" fmla="*/ 5535615 h 5535615"/>
                <a:gd name="connsiteX6" fmla="*/ 7515835 w 7515835"/>
                <a:gd name="connsiteY6" fmla="*/ 5535615 h 5535615"/>
                <a:gd name="connsiteX7" fmla="*/ 0 w 7515835"/>
                <a:gd name="connsiteY7" fmla="*/ 5535615 h 5535615"/>
                <a:gd name="connsiteX8" fmla="*/ 0 w 7515835"/>
                <a:gd name="connsiteY8" fmla="*/ 5535615 h 5535615"/>
                <a:gd name="connsiteX9" fmla="*/ 0 w 7515835"/>
                <a:gd name="connsiteY9" fmla="*/ 5535615 h 5535615"/>
                <a:gd name="connsiteX10" fmla="*/ 0 w 7515835"/>
                <a:gd name="connsiteY10" fmla="*/ 141546 h 5535615"/>
                <a:gd name="connsiteX11" fmla="*/ 41458 w 7515835"/>
                <a:gd name="connsiteY11" fmla="*/ 41458 h 5535615"/>
                <a:gd name="connsiteX12" fmla="*/ 141546 w 7515835"/>
                <a:gd name="connsiteY12" fmla="*/ 0 h 5535615"/>
                <a:gd name="connsiteX0" fmla="*/ 141546 w 7515835"/>
                <a:gd name="connsiteY0" fmla="*/ 0 h 5539103"/>
                <a:gd name="connsiteX1" fmla="*/ 7374289 w 7515835"/>
                <a:gd name="connsiteY1" fmla="*/ 0 h 5539103"/>
                <a:gd name="connsiteX2" fmla="*/ 7474377 w 7515835"/>
                <a:gd name="connsiteY2" fmla="*/ 41458 h 5539103"/>
                <a:gd name="connsiteX3" fmla="*/ 7515835 w 7515835"/>
                <a:gd name="connsiteY3" fmla="*/ 141546 h 5539103"/>
                <a:gd name="connsiteX4" fmla="*/ 7515835 w 7515835"/>
                <a:gd name="connsiteY4" fmla="*/ 5535615 h 5539103"/>
                <a:gd name="connsiteX5" fmla="*/ 7515835 w 7515835"/>
                <a:gd name="connsiteY5" fmla="*/ 5535615 h 5539103"/>
                <a:gd name="connsiteX6" fmla="*/ 7515835 w 7515835"/>
                <a:gd name="connsiteY6" fmla="*/ 5535615 h 5539103"/>
                <a:gd name="connsiteX7" fmla="*/ 636248 w 7515835"/>
                <a:gd name="connsiteY7" fmla="*/ 5539103 h 5539103"/>
                <a:gd name="connsiteX8" fmla="*/ 0 w 7515835"/>
                <a:gd name="connsiteY8" fmla="*/ 5535615 h 5539103"/>
                <a:gd name="connsiteX9" fmla="*/ 0 w 7515835"/>
                <a:gd name="connsiteY9" fmla="*/ 5535615 h 5539103"/>
                <a:gd name="connsiteX10" fmla="*/ 0 w 7515835"/>
                <a:gd name="connsiteY10" fmla="*/ 5535615 h 5539103"/>
                <a:gd name="connsiteX11" fmla="*/ 0 w 7515835"/>
                <a:gd name="connsiteY11" fmla="*/ 141546 h 5539103"/>
                <a:gd name="connsiteX12" fmla="*/ 41458 w 7515835"/>
                <a:gd name="connsiteY12" fmla="*/ 41458 h 5539103"/>
                <a:gd name="connsiteX13" fmla="*/ 141546 w 7515835"/>
                <a:gd name="connsiteY13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390 w 7516225"/>
                <a:gd name="connsiteY8" fmla="*/ 5535615 h 5539103"/>
                <a:gd name="connsiteX9" fmla="*/ 390 w 7516225"/>
                <a:gd name="connsiteY9" fmla="*/ 5535615 h 5539103"/>
                <a:gd name="connsiteX10" fmla="*/ 390 w 7516225"/>
                <a:gd name="connsiteY10" fmla="*/ 5535615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390 w 7516225"/>
                <a:gd name="connsiteY8" fmla="*/ 5535615 h 5539103"/>
                <a:gd name="connsiteX9" fmla="*/ 390 w 7516225"/>
                <a:gd name="connsiteY9" fmla="*/ 5535615 h 5539103"/>
                <a:gd name="connsiteX10" fmla="*/ 279945 w 7516225"/>
                <a:gd name="connsiteY10" fmla="*/ 5320115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390 w 7516225"/>
                <a:gd name="connsiteY8" fmla="*/ 5535615 h 5539103"/>
                <a:gd name="connsiteX9" fmla="*/ 504970 w 7516225"/>
                <a:gd name="connsiteY9" fmla="*/ 5320115 h 5539103"/>
                <a:gd name="connsiteX10" fmla="*/ 279945 w 7516225"/>
                <a:gd name="connsiteY10" fmla="*/ 5320115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414960 w 7516225"/>
                <a:gd name="connsiteY8" fmla="*/ 5455130 h 5539103"/>
                <a:gd name="connsiteX9" fmla="*/ 504970 w 7516225"/>
                <a:gd name="connsiteY9" fmla="*/ 5320115 h 5539103"/>
                <a:gd name="connsiteX10" fmla="*/ 279945 w 7516225"/>
                <a:gd name="connsiteY10" fmla="*/ 5320115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414960 w 7516225"/>
                <a:gd name="connsiteY8" fmla="*/ 5455130 h 5539103"/>
                <a:gd name="connsiteX9" fmla="*/ 504970 w 7516225"/>
                <a:gd name="connsiteY9" fmla="*/ 5320115 h 5539103"/>
                <a:gd name="connsiteX10" fmla="*/ 144930 w 7516225"/>
                <a:gd name="connsiteY10" fmla="*/ 5275110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414960 w 7516225"/>
                <a:gd name="connsiteY8" fmla="*/ 5455130 h 5539103"/>
                <a:gd name="connsiteX9" fmla="*/ 279945 w 7516225"/>
                <a:gd name="connsiteY9" fmla="*/ 5365120 h 5539103"/>
                <a:gd name="connsiteX10" fmla="*/ 144930 w 7516225"/>
                <a:gd name="connsiteY10" fmla="*/ 5275110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688842 w 8063131"/>
                <a:gd name="connsiteY0" fmla="*/ 0 h 5539103"/>
                <a:gd name="connsiteX1" fmla="*/ 7921585 w 8063131"/>
                <a:gd name="connsiteY1" fmla="*/ 0 h 5539103"/>
                <a:gd name="connsiteX2" fmla="*/ 8021673 w 8063131"/>
                <a:gd name="connsiteY2" fmla="*/ 41458 h 5539103"/>
                <a:gd name="connsiteX3" fmla="*/ 8063131 w 8063131"/>
                <a:gd name="connsiteY3" fmla="*/ 141546 h 5539103"/>
                <a:gd name="connsiteX4" fmla="*/ 8063131 w 8063131"/>
                <a:gd name="connsiteY4" fmla="*/ 5535615 h 5539103"/>
                <a:gd name="connsiteX5" fmla="*/ 8063131 w 8063131"/>
                <a:gd name="connsiteY5" fmla="*/ 5535615 h 5539103"/>
                <a:gd name="connsiteX6" fmla="*/ 8063131 w 8063131"/>
                <a:gd name="connsiteY6" fmla="*/ 5535615 h 5539103"/>
                <a:gd name="connsiteX7" fmla="*/ 1183544 w 8063131"/>
                <a:gd name="connsiteY7" fmla="*/ 5539103 h 5539103"/>
                <a:gd name="connsiteX8" fmla="*/ 961866 w 8063131"/>
                <a:gd name="connsiteY8" fmla="*/ 5455130 h 5539103"/>
                <a:gd name="connsiteX9" fmla="*/ 826851 w 8063131"/>
                <a:gd name="connsiteY9" fmla="*/ 5365120 h 5539103"/>
                <a:gd name="connsiteX10" fmla="*/ 691836 w 8063131"/>
                <a:gd name="connsiteY10" fmla="*/ 5275110 h 5539103"/>
                <a:gd name="connsiteX11" fmla="*/ 546906 w 8063131"/>
                <a:gd name="connsiteY11" fmla="*/ 5150729 h 5539103"/>
                <a:gd name="connsiteX12" fmla="*/ 547296 w 8063131"/>
                <a:gd name="connsiteY12" fmla="*/ 141546 h 5539103"/>
                <a:gd name="connsiteX13" fmla="*/ 588754 w 8063131"/>
                <a:gd name="connsiteY13" fmla="*/ 41458 h 5539103"/>
                <a:gd name="connsiteX14" fmla="*/ 688842 w 8063131"/>
                <a:gd name="connsiteY14" fmla="*/ 0 h 5539103"/>
                <a:gd name="connsiteX0" fmla="*/ 688842 w 8063131"/>
                <a:gd name="connsiteY0" fmla="*/ 0 h 5539103"/>
                <a:gd name="connsiteX1" fmla="*/ 7921585 w 8063131"/>
                <a:gd name="connsiteY1" fmla="*/ 0 h 5539103"/>
                <a:gd name="connsiteX2" fmla="*/ 8021673 w 8063131"/>
                <a:gd name="connsiteY2" fmla="*/ 41458 h 5539103"/>
                <a:gd name="connsiteX3" fmla="*/ 8063131 w 8063131"/>
                <a:gd name="connsiteY3" fmla="*/ 141546 h 5539103"/>
                <a:gd name="connsiteX4" fmla="*/ 8063131 w 8063131"/>
                <a:gd name="connsiteY4" fmla="*/ 5535615 h 5539103"/>
                <a:gd name="connsiteX5" fmla="*/ 8063131 w 8063131"/>
                <a:gd name="connsiteY5" fmla="*/ 5535615 h 5539103"/>
                <a:gd name="connsiteX6" fmla="*/ 8063131 w 8063131"/>
                <a:gd name="connsiteY6" fmla="*/ 5535615 h 5539103"/>
                <a:gd name="connsiteX7" fmla="*/ 1183544 w 8063131"/>
                <a:gd name="connsiteY7" fmla="*/ 5539103 h 5539103"/>
                <a:gd name="connsiteX8" fmla="*/ 961866 w 8063131"/>
                <a:gd name="connsiteY8" fmla="*/ 5455130 h 5539103"/>
                <a:gd name="connsiteX9" fmla="*/ 826851 w 8063131"/>
                <a:gd name="connsiteY9" fmla="*/ 5365120 h 5539103"/>
                <a:gd name="connsiteX10" fmla="*/ 691836 w 8063131"/>
                <a:gd name="connsiteY10" fmla="*/ 5275110 h 5539103"/>
                <a:gd name="connsiteX11" fmla="*/ 546906 w 8063131"/>
                <a:gd name="connsiteY11" fmla="*/ 5150729 h 5539103"/>
                <a:gd name="connsiteX12" fmla="*/ 547296 w 8063131"/>
                <a:gd name="connsiteY12" fmla="*/ 141546 h 5539103"/>
                <a:gd name="connsiteX13" fmla="*/ 588754 w 8063131"/>
                <a:gd name="connsiteY13" fmla="*/ 41458 h 5539103"/>
                <a:gd name="connsiteX14" fmla="*/ 688842 w 8063131"/>
                <a:gd name="connsiteY14" fmla="*/ 0 h 5539103"/>
                <a:gd name="connsiteX0" fmla="*/ 688842 w 8063131"/>
                <a:gd name="connsiteY0" fmla="*/ 0 h 6006323"/>
                <a:gd name="connsiteX1" fmla="*/ 7921585 w 8063131"/>
                <a:gd name="connsiteY1" fmla="*/ 0 h 6006323"/>
                <a:gd name="connsiteX2" fmla="*/ 8021673 w 8063131"/>
                <a:gd name="connsiteY2" fmla="*/ 41458 h 6006323"/>
                <a:gd name="connsiteX3" fmla="*/ 8063131 w 8063131"/>
                <a:gd name="connsiteY3" fmla="*/ 141546 h 6006323"/>
                <a:gd name="connsiteX4" fmla="*/ 8063131 w 8063131"/>
                <a:gd name="connsiteY4" fmla="*/ 5535615 h 6006323"/>
                <a:gd name="connsiteX5" fmla="*/ 8063131 w 8063131"/>
                <a:gd name="connsiteY5" fmla="*/ 5535615 h 6006323"/>
                <a:gd name="connsiteX6" fmla="*/ 8063131 w 8063131"/>
                <a:gd name="connsiteY6" fmla="*/ 5535615 h 6006323"/>
                <a:gd name="connsiteX7" fmla="*/ 1183544 w 8063131"/>
                <a:gd name="connsiteY7" fmla="*/ 5539103 h 6006323"/>
                <a:gd name="connsiteX8" fmla="*/ 961866 w 8063131"/>
                <a:gd name="connsiteY8" fmla="*/ 5455130 h 6006323"/>
                <a:gd name="connsiteX9" fmla="*/ 826851 w 8063131"/>
                <a:gd name="connsiteY9" fmla="*/ 5365120 h 6006323"/>
                <a:gd name="connsiteX10" fmla="*/ 691836 w 8063131"/>
                <a:gd name="connsiteY10" fmla="*/ 5275110 h 6006323"/>
                <a:gd name="connsiteX11" fmla="*/ 546906 w 8063131"/>
                <a:gd name="connsiteY11" fmla="*/ 5150729 h 6006323"/>
                <a:gd name="connsiteX12" fmla="*/ 547296 w 8063131"/>
                <a:gd name="connsiteY12" fmla="*/ 141546 h 6006323"/>
                <a:gd name="connsiteX13" fmla="*/ 588754 w 8063131"/>
                <a:gd name="connsiteY13" fmla="*/ 41458 h 6006323"/>
                <a:gd name="connsiteX14" fmla="*/ 688842 w 8063131"/>
                <a:gd name="connsiteY14" fmla="*/ 0 h 6006323"/>
                <a:gd name="connsiteX0" fmla="*/ 688842 w 8063131"/>
                <a:gd name="connsiteY0" fmla="*/ 0 h 5539103"/>
                <a:gd name="connsiteX1" fmla="*/ 7921585 w 8063131"/>
                <a:gd name="connsiteY1" fmla="*/ 0 h 5539103"/>
                <a:gd name="connsiteX2" fmla="*/ 8021673 w 8063131"/>
                <a:gd name="connsiteY2" fmla="*/ 41458 h 5539103"/>
                <a:gd name="connsiteX3" fmla="*/ 8063131 w 8063131"/>
                <a:gd name="connsiteY3" fmla="*/ 141546 h 5539103"/>
                <a:gd name="connsiteX4" fmla="*/ 8063131 w 8063131"/>
                <a:gd name="connsiteY4" fmla="*/ 5535615 h 5539103"/>
                <a:gd name="connsiteX5" fmla="*/ 8063131 w 8063131"/>
                <a:gd name="connsiteY5" fmla="*/ 5535615 h 5539103"/>
                <a:gd name="connsiteX6" fmla="*/ 8063131 w 8063131"/>
                <a:gd name="connsiteY6" fmla="*/ 5535615 h 5539103"/>
                <a:gd name="connsiteX7" fmla="*/ 1183544 w 8063131"/>
                <a:gd name="connsiteY7" fmla="*/ 5539103 h 5539103"/>
                <a:gd name="connsiteX8" fmla="*/ 961866 w 8063131"/>
                <a:gd name="connsiteY8" fmla="*/ 5455130 h 5539103"/>
                <a:gd name="connsiteX9" fmla="*/ 826851 w 8063131"/>
                <a:gd name="connsiteY9" fmla="*/ 5365120 h 5539103"/>
                <a:gd name="connsiteX10" fmla="*/ 691836 w 8063131"/>
                <a:gd name="connsiteY10" fmla="*/ 5275110 h 5539103"/>
                <a:gd name="connsiteX11" fmla="*/ 546906 w 8063131"/>
                <a:gd name="connsiteY11" fmla="*/ 5150729 h 5539103"/>
                <a:gd name="connsiteX12" fmla="*/ 547296 w 8063131"/>
                <a:gd name="connsiteY12" fmla="*/ 141546 h 5539103"/>
                <a:gd name="connsiteX13" fmla="*/ 588754 w 8063131"/>
                <a:gd name="connsiteY13" fmla="*/ 41458 h 5539103"/>
                <a:gd name="connsiteX14" fmla="*/ 688842 w 8063131"/>
                <a:gd name="connsiteY14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414960 w 7516225"/>
                <a:gd name="connsiteY8" fmla="*/ 5455130 h 5539103"/>
                <a:gd name="connsiteX9" fmla="*/ 279945 w 7516225"/>
                <a:gd name="connsiteY9" fmla="*/ 5365120 h 5539103"/>
                <a:gd name="connsiteX10" fmla="*/ 144930 w 7516225"/>
                <a:gd name="connsiteY10" fmla="*/ 5275110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711345 w 8085634"/>
                <a:gd name="connsiteY0" fmla="*/ 0 h 5539103"/>
                <a:gd name="connsiteX1" fmla="*/ 7944088 w 8085634"/>
                <a:gd name="connsiteY1" fmla="*/ 0 h 5539103"/>
                <a:gd name="connsiteX2" fmla="*/ 8044176 w 8085634"/>
                <a:gd name="connsiteY2" fmla="*/ 41458 h 5539103"/>
                <a:gd name="connsiteX3" fmla="*/ 8085634 w 8085634"/>
                <a:gd name="connsiteY3" fmla="*/ 141546 h 5539103"/>
                <a:gd name="connsiteX4" fmla="*/ 8085634 w 8085634"/>
                <a:gd name="connsiteY4" fmla="*/ 5535615 h 5539103"/>
                <a:gd name="connsiteX5" fmla="*/ 8085634 w 8085634"/>
                <a:gd name="connsiteY5" fmla="*/ 5535615 h 5539103"/>
                <a:gd name="connsiteX6" fmla="*/ 8085634 w 8085634"/>
                <a:gd name="connsiteY6" fmla="*/ 5535615 h 5539103"/>
                <a:gd name="connsiteX7" fmla="*/ 1206047 w 8085634"/>
                <a:gd name="connsiteY7" fmla="*/ 5539103 h 5539103"/>
                <a:gd name="connsiteX8" fmla="*/ 849354 w 8085634"/>
                <a:gd name="connsiteY8" fmla="*/ 5365120 h 5539103"/>
                <a:gd name="connsiteX9" fmla="*/ 714339 w 8085634"/>
                <a:gd name="connsiteY9" fmla="*/ 5275110 h 5539103"/>
                <a:gd name="connsiteX10" fmla="*/ 569409 w 8085634"/>
                <a:gd name="connsiteY10" fmla="*/ 5150729 h 5539103"/>
                <a:gd name="connsiteX11" fmla="*/ 569799 w 8085634"/>
                <a:gd name="connsiteY11" fmla="*/ 141546 h 5539103"/>
                <a:gd name="connsiteX12" fmla="*/ 611257 w 8085634"/>
                <a:gd name="connsiteY12" fmla="*/ 41458 h 5539103"/>
                <a:gd name="connsiteX13" fmla="*/ 711345 w 8085634"/>
                <a:gd name="connsiteY13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9945 w 7516225"/>
                <a:gd name="connsiteY8" fmla="*/ 5365120 h 5539103"/>
                <a:gd name="connsiteX9" fmla="*/ 144930 w 7516225"/>
                <a:gd name="connsiteY9" fmla="*/ 5275110 h 5539103"/>
                <a:gd name="connsiteX10" fmla="*/ 0 w 7516225"/>
                <a:gd name="connsiteY10" fmla="*/ 5150729 h 5539103"/>
                <a:gd name="connsiteX11" fmla="*/ 390 w 7516225"/>
                <a:gd name="connsiteY11" fmla="*/ 141546 h 5539103"/>
                <a:gd name="connsiteX12" fmla="*/ 41848 w 7516225"/>
                <a:gd name="connsiteY12" fmla="*/ 41458 h 5539103"/>
                <a:gd name="connsiteX13" fmla="*/ 141936 w 7516225"/>
                <a:gd name="connsiteY13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9945 w 7516225"/>
                <a:gd name="connsiteY8" fmla="*/ 5404449 h 5539103"/>
                <a:gd name="connsiteX9" fmla="*/ 144930 w 7516225"/>
                <a:gd name="connsiteY9" fmla="*/ 5275110 h 5539103"/>
                <a:gd name="connsiteX10" fmla="*/ 0 w 7516225"/>
                <a:gd name="connsiteY10" fmla="*/ 5150729 h 5539103"/>
                <a:gd name="connsiteX11" fmla="*/ 390 w 7516225"/>
                <a:gd name="connsiteY11" fmla="*/ 141546 h 5539103"/>
                <a:gd name="connsiteX12" fmla="*/ 41848 w 7516225"/>
                <a:gd name="connsiteY12" fmla="*/ 41458 h 5539103"/>
                <a:gd name="connsiteX13" fmla="*/ 141936 w 7516225"/>
                <a:gd name="connsiteY13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9945 w 7516225"/>
                <a:gd name="connsiteY8" fmla="*/ 5404449 h 5539103"/>
                <a:gd name="connsiteX9" fmla="*/ 122808 w 7516225"/>
                <a:gd name="connsiteY9" fmla="*/ 5284942 h 5539103"/>
                <a:gd name="connsiteX10" fmla="*/ 0 w 7516225"/>
                <a:gd name="connsiteY10" fmla="*/ 5150729 h 5539103"/>
                <a:gd name="connsiteX11" fmla="*/ 390 w 7516225"/>
                <a:gd name="connsiteY11" fmla="*/ 141546 h 5539103"/>
                <a:gd name="connsiteX12" fmla="*/ 41848 w 7516225"/>
                <a:gd name="connsiteY12" fmla="*/ 41458 h 5539103"/>
                <a:gd name="connsiteX13" fmla="*/ 141936 w 7516225"/>
                <a:gd name="connsiteY13" fmla="*/ 0 h 5539103"/>
                <a:gd name="connsiteX0" fmla="*/ 141936 w 7516225"/>
                <a:gd name="connsiteY0" fmla="*/ 0 h 6027880"/>
                <a:gd name="connsiteX1" fmla="*/ 7374679 w 7516225"/>
                <a:gd name="connsiteY1" fmla="*/ 0 h 6027880"/>
                <a:gd name="connsiteX2" fmla="*/ 7474767 w 7516225"/>
                <a:gd name="connsiteY2" fmla="*/ 41458 h 6027880"/>
                <a:gd name="connsiteX3" fmla="*/ 7516225 w 7516225"/>
                <a:gd name="connsiteY3" fmla="*/ 141546 h 6027880"/>
                <a:gd name="connsiteX4" fmla="*/ 7516225 w 7516225"/>
                <a:gd name="connsiteY4" fmla="*/ 5535615 h 6027880"/>
                <a:gd name="connsiteX5" fmla="*/ 7516225 w 7516225"/>
                <a:gd name="connsiteY5" fmla="*/ 5535615 h 6027880"/>
                <a:gd name="connsiteX6" fmla="*/ 7516225 w 7516225"/>
                <a:gd name="connsiteY6" fmla="*/ 5535615 h 6027880"/>
                <a:gd name="connsiteX7" fmla="*/ 636638 w 7516225"/>
                <a:gd name="connsiteY7" fmla="*/ 5539103 h 6027880"/>
                <a:gd name="connsiteX8" fmla="*/ 279945 w 7516225"/>
                <a:gd name="connsiteY8" fmla="*/ 5404449 h 6027880"/>
                <a:gd name="connsiteX9" fmla="*/ 0 w 7516225"/>
                <a:gd name="connsiteY9" fmla="*/ 5150729 h 6027880"/>
                <a:gd name="connsiteX10" fmla="*/ 390 w 7516225"/>
                <a:gd name="connsiteY10" fmla="*/ 141546 h 6027880"/>
                <a:gd name="connsiteX11" fmla="*/ 41848 w 7516225"/>
                <a:gd name="connsiteY11" fmla="*/ 41458 h 6027880"/>
                <a:gd name="connsiteX12" fmla="*/ 141936 w 7516225"/>
                <a:gd name="connsiteY12" fmla="*/ 0 h 6027880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9945 w 7516225"/>
                <a:gd name="connsiteY8" fmla="*/ 5404449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30784 w 7516225"/>
                <a:gd name="connsiteY8" fmla="*/ 5470817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7487 w 7516225"/>
                <a:gd name="connsiteY8" fmla="*/ 5340540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7487 w 7516225"/>
                <a:gd name="connsiteY8" fmla="*/ 5340540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7487 w 7516225"/>
                <a:gd name="connsiteY8" fmla="*/ 5340540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0113 w 7516225"/>
                <a:gd name="connsiteY8" fmla="*/ 5352830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0113 w 7516225"/>
                <a:gd name="connsiteY8" fmla="*/ 5352830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0113 w 7516225"/>
                <a:gd name="connsiteY8" fmla="*/ 5352830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0387 w 7516225"/>
                <a:gd name="connsiteY8" fmla="*/ 5362123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516225" h="5539103">
                  <a:moveTo>
                    <a:pt x="141936" y="0"/>
                  </a:moveTo>
                  <a:lnTo>
                    <a:pt x="7374679" y="0"/>
                  </a:lnTo>
                  <a:cubicBezTo>
                    <a:pt x="7412219" y="0"/>
                    <a:pt x="7448222" y="14913"/>
                    <a:pt x="7474767" y="41458"/>
                  </a:cubicBezTo>
                  <a:cubicBezTo>
                    <a:pt x="7501312" y="68003"/>
                    <a:pt x="7516225" y="104006"/>
                    <a:pt x="7516225" y="141546"/>
                  </a:cubicBezTo>
                  <a:lnTo>
                    <a:pt x="7516225" y="5535615"/>
                  </a:lnTo>
                  <a:lnTo>
                    <a:pt x="7516225" y="5535615"/>
                  </a:lnTo>
                  <a:lnTo>
                    <a:pt x="7516225" y="5535615"/>
                  </a:lnTo>
                  <a:lnTo>
                    <a:pt x="636638" y="5539103"/>
                  </a:lnTo>
                  <a:cubicBezTo>
                    <a:pt x="562347" y="5524351"/>
                    <a:pt x="376493" y="5426852"/>
                    <a:pt x="270387" y="5362123"/>
                  </a:cubicBezTo>
                  <a:cubicBezTo>
                    <a:pt x="164281" y="5297394"/>
                    <a:pt x="50678" y="5216574"/>
                    <a:pt x="0" y="5150729"/>
                  </a:cubicBezTo>
                  <a:lnTo>
                    <a:pt x="390" y="141546"/>
                  </a:lnTo>
                  <a:cubicBezTo>
                    <a:pt x="390" y="104006"/>
                    <a:pt x="15303" y="68003"/>
                    <a:pt x="41848" y="41458"/>
                  </a:cubicBezTo>
                  <a:cubicBezTo>
                    <a:pt x="68393" y="14913"/>
                    <a:pt x="104396" y="0"/>
                    <a:pt x="14193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1270000" dist="381000" dir="27000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5" name="자유형 14"/>
            <p:cNvSpPr/>
            <p:nvPr/>
          </p:nvSpPr>
          <p:spPr>
            <a:xfrm rot="10752424">
              <a:off x="4250020" y="1982308"/>
              <a:ext cx="296254" cy="406249"/>
            </a:xfrm>
            <a:custGeom>
              <a:avLst/>
              <a:gdLst>
                <a:gd name="connsiteX0" fmla="*/ 141546 w 7515835"/>
                <a:gd name="connsiteY0" fmla="*/ 0 h 5535615"/>
                <a:gd name="connsiteX1" fmla="*/ 7374289 w 7515835"/>
                <a:gd name="connsiteY1" fmla="*/ 0 h 5535615"/>
                <a:gd name="connsiteX2" fmla="*/ 7474377 w 7515835"/>
                <a:gd name="connsiteY2" fmla="*/ 41458 h 5535615"/>
                <a:gd name="connsiteX3" fmla="*/ 7515835 w 7515835"/>
                <a:gd name="connsiteY3" fmla="*/ 141546 h 5535615"/>
                <a:gd name="connsiteX4" fmla="*/ 7515835 w 7515835"/>
                <a:gd name="connsiteY4" fmla="*/ 5535615 h 5535615"/>
                <a:gd name="connsiteX5" fmla="*/ 7515835 w 7515835"/>
                <a:gd name="connsiteY5" fmla="*/ 5535615 h 5535615"/>
                <a:gd name="connsiteX6" fmla="*/ 7515835 w 7515835"/>
                <a:gd name="connsiteY6" fmla="*/ 5535615 h 5535615"/>
                <a:gd name="connsiteX7" fmla="*/ 0 w 7515835"/>
                <a:gd name="connsiteY7" fmla="*/ 5535615 h 5535615"/>
                <a:gd name="connsiteX8" fmla="*/ 0 w 7515835"/>
                <a:gd name="connsiteY8" fmla="*/ 5535615 h 5535615"/>
                <a:gd name="connsiteX9" fmla="*/ 0 w 7515835"/>
                <a:gd name="connsiteY9" fmla="*/ 5535615 h 5535615"/>
                <a:gd name="connsiteX10" fmla="*/ 0 w 7515835"/>
                <a:gd name="connsiteY10" fmla="*/ 141546 h 5535615"/>
                <a:gd name="connsiteX11" fmla="*/ 41458 w 7515835"/>
                <a:gd name="connsiteY11" fmla="*/ 41458 h 5535615"/>
                <a:gd name="connsiteX12" fmla="*/ 141546 w 7515835"/>
                <a:gd name="connsiteY12" fmla="*/ 0 h 5535615"/>
                <a:gd name="connsiteX0" fmla="*/ 141546 w 7515835"/>
                <a:gd name="connsiteY0" fmla="*/ 0 h 5539103"/>
                <a:gd name="connsiteX1" fmla="*/ 7374289 w 7515835"/>
                <a:gd name="connsiteY1" fmla="*/ 0 h 5539103"/>
                <a:gd name="connsiteX2" fmla="*/ 7474377 w 7515835"/>
                <a:gd name="connsiteY2" fmla="*/ 41458 h 5539103"/>
                <a:gd name="connsiteX3" fmla="*/ 7515835 w 7515835"/>
                <a:gd name="connsiteY3" fmla="*/ 141546 h 5539103"/>
                <a:gd name="connsiteX4" fmla="*/ 7515835 w 7515835"/>
                <a:gd name="connsiteY4" fmla="*/ 5535615 h 5539103"/>
                <a:gd name="connsiteX5" fmla="*/ 7515835 w 7515835"/>
                <a:gd name="connsiteY5" fmla="*/ 5535615 h 5539103"/>
                <a:gd name="connsiteX6" fmla="*/ 7515835 w 7515835"/>
                <a:gd name="connsiteY6" fmla="*/ 5535615 h 5539103"/>
                <a:gd name="connsiteX7" fmla="*/ 636248 w 7515835"/>
                <a:gd name="connsiteY7" fmla="*/ 5539103 h 5539103"/>
                <a:gd name="connsiteX8" fmla="*/ 0 w 7515835"/>
                <a:gd name="connsiteY8" fmla="*/ 5535615 h 5539103"/>
                <a:gd name="connsiteX9" fmla="*/ 0 w 7515835"/>
                <a:gd name="connsiteY9" fmla="*/ 5535615 h 5539103"/>
                <a:gd name="connsiteX10" fmla="*/ 0 w 7515835"/>
                <a:gd name="connsiteY10" fmla="*/ 5535615 h 5539103"/>
                <a:gd name="connsiteX11" fmla="*/ 0 w 7515835"/>
                <a:gd name="connsiteY11" fmla="*/ 141546 h 5539103"/>
                <a:gd name="connsiteX12" fmla="*/ 41458 w 7515835"/>
                <a:gd name="connsiteY12" fmla="*/ 41458 h 5539103"/>
                <a:gd name="connsiteX13" fmla="*/ 141546 w 7515835"/>
                <a:gd name="connsiteY13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390 w 7516225"/>
                <a:gd name="connsiteY8" fmla="*/ 5535615 h 5539103"/>
                <a:gd name="connsiteX9" fmla="*/ 390 w 7516225"/>
                <a:gd name="connsiteY9" fmla="*/ 5535615 h 5539103"/>
                <a:gd name="connsiteX10" fmla="*/ 390 w 7516225"/>
                <a:gd name="connsiteY10" fmla="*/ 5535615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390 w 7516225"/>
                <a:gd name="connsiteY8" fmla="*/ 5535615 h 5539103"/>
                <a:gd name="connsiteX9" fmla="*/ 390 w 7516225"/>
                <a:gd name="connsiteY9" fmla="*/ 5535615 h 5539103"/>
                <a:gd name="connsiteX10" fmla="*/ 279945 w 7516225"/>
                <a:gd name="connsiteY10" fmla="*/ 5320115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390 w 7516225"/>
                <a:gd name="connsiteY8" fmla="*/ 5535615 h 5539103"/>
                <a:gd name="connsiteX9" fmla="*/ 504970 w 7516225"/>
                <a:gd name="connsiteY9" fmla="*/ 5320115 h 5539103"/>
                <a:gd name="connsiteX10" fmla="*/ 279945 w 7516225"/>
                <a:gd name="connsiteY10" fmla="*/ 5320115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414960 w 7516225"/>
                <a:gd name="connsiteY8" fmla="*/ 5455130 h 5539103"/>
                <a:gd name="connsiteX9" fmla="*/ 504970 w 7516225"/>
                <a:gd name="connsiteY9" fmla="*/ 5320115 h 5539103"/>
                <a:gd name="connsiteX10" fmla="*/ 279945 w 7516225"/>
                <a:gd name="connsiteY10" fmla="*/ 5320115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414960 w 7516225"/>
                <a:gd name="connsiteY8" fmla="*/ 5455130 h 5539103"/>
                <a:gd name="connsiteX9" fmla="*/ 504970 w 7516225"/>
                <a:gd name="connsiteY9" fmla="*/ 5320115 h 5539103"/>
                <a:gd name="connsiteX10" fmla="*/ 144930 w 7516225"/>
                <a:gd name="connsiteY10" fmla="*/ 5275110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414960 w 7516225"/>
                <a:gd name="connsiteY8" fmla="*/ 5455130 h 5539103"/>
                <a:gd name="connsiteX9" fmla="*/ 279945 w 7516225"/>
                <a:gd name="connsiteY9" fmla="*/ 5365120 h 5539103"/>
                <a:gd name="connsiteX10" fmla="*/ 144930 w 7516225"/>
                <a:gd name="connsiteY10" fmla="*/ 5275110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688842 w 8063131"/>
                <a:gd name="connsiteY0" fmla="*/ 0 h 5539103"/>
                <a:gd name="connsiteX1" fmla="*/ 7921585 w 8063131"/>
                <a:gd name="connsiteY1" fmla="*/ 0 h 5539103"/>
                <a:gd name="connsiteX2" fmla="*/ 8021673 w 8063131"/>
                <a:gd name="connsiteY2" fmla="*/ 41458 h 5539103"/>
                <a:gd name="connsiteX3" fmla="*/ 8063131 w 8063131"/>
                <a:gd name="connsiteY3" fmla="*/ 141546 h 5539103"/>
                <a:gd name="connsiteX4" fmla="*/ 8063131 w 8063131"/>
                <a:gd name="connsiteY4" fmla="*/ 5535615 h 5539103"/>
                <a:gd name="connsiteX5" fmla="*/ 8063131 w 8063131"/>
                <a:gd name="connsiteY5" fmla="*/ 5535615 h 5539103"/>
                <a:gd name="connsiteX6" fmla="*/ 8063131 w 8063131"/>
                <a:gd name="connsiteY6" fmla="*/ 5535615 h 5539103"/>
                <a:gd name="connsiteX7" fmla="*/ 1183544 w 8063131"/>
                <a:gd name="connsiteY7" fmla="*/ 5539103 h 5539103"/>
                <a:gd name="connsiteX8" fmla="*/ 961866 w 8063131"/>
                <a:gd name="connsiteY8" fmla="*/ 5455130 h 5539103"/>
                <a:gd name="connsiteX9" fmla="*/ 826851 w 8063131"/>
                <a:gd name="connsiteY9" fmla="*/ 5365120 h 5539103"/>
                <a:gd name="connsiteX10" fmla="*/ 691836 w 8063131"/>
                <a:gd name="connsiteY10" fmla="*/ 5275110 h 5539103"/>
                <a:gd name="connsiteX11" fmla="*/ 546906 w 8063131"/>
                <a:gd name="connsiteY11" fmla="*/ 5150729 h 5539103"/>
                <a:gd name="connsiteX12" fmla="*/ 547296 w 8063131"/>
                <a:gd name="connsiteY12" fmla="*/ 141546 h 5539103"/>
                <a:gd name="connsiteX13" fmla="*/ 588754 w 8063131"/>
                <a:gd name="connsiteY13" fmla="*/ 41458 h 5539103"/>
                <a:gd name="connsiteX14" fmla="*/ 688842 w 8063131"/>
                <a:gd name="connsiteY14" fmla="*/ 0 h 5539103"/>
                <a:gd name="connsiteX0" fmla="*/ 688842 w 8063131"/>
                <a:gd name="connsiteY0" fmla="*/ 0 h 5539103"/>
                <a:gd name="connsiteX1" fmla="*/ 7921585 w 8063131"/>
                <a:gd name="connsiteY1" fmla="*/ 0 h 5539103"/>
                <a:gd name="connsiteX2" fmla="*/ 8021673 w 8063131"/>
                <a:gd name="connsiteY2" fmla="*/ 41458 h 5539103"/>
                <a:gd name="connsiteX3" fmla="*/ 8063131 w 8063131"/>
                <a:gd name="connsiteY3" fmla="*/ 141546 h 5539103"/>
                <a:gd name="connsiteX4" fmla="*/ 8063131 w 8063131"/>
                <a:gd name="connsiteY4" fmla="*/ 5535615 h 5539103"/>
                <a:gd name="connsiteX5" fmla="*/ 8063131 w 8063131"/>
                <a:gd name="connsiteY5" fmla="*/ 5535615 h 5539103"/>
                <a:gd name="connsiteX6" fmla="*/ 8063131 w 8063131"/>
                <a:gd name="connsiteY6" fmla="*/ 5535615 h 5539103"/>
                <a:gd name="connsiteX7" fmla="*/ 1183544 w 8063131"/>
                <a:gd name="connsiteY7" fmla="*/ 5539103 h 5539103"/>
                <a:gd name="connsiteX8" fmla="*/ 961866 w 8063131"/>
                <a:gd name="connsiteY8" fmla="*/ 5455130 h 5539103"/>
                <a:gd name="connsiteX9" fmla="*/ 826851 w 8063131"/>
                <a:gd name="connsiteY9" fmla="*/ 5365120 h 5539103"/>
                <a:gd name="connsiteX10" fmla="*/ 691836 w 8063131"/>
                <a:gd name="connsiteY10" fmla="*/ 5275110 h 5539103"/>
                <a:gd name="connsiteX11" fmla="*/ 546906 w 8063131"/>
                <a:gd name="connsiteY11" fmla="*/ 5150729 h 5539103"/>
                <a:gd name="connsiteX12" fmla="*/ 547296 w 8063131"/>
                <a:gd name="connsiteY12" fmla="*/ 141546 h 5539103"/>
                <a:gd name="connsiteX13" fmla="*/ 588754 w 8063131"/>
                <a:gd name="connsiteY13" fmla="*/ 41458 h 5539103"/>
                <a:gd name="connsiteX14" fmla="*/ 688842 w 8063131"/>
                <a:gd name="connsiteY14" fmla="*/ 0 h 5539103"/>
                <a:gd name="connsiteX0" fmla="*/ 688842 w 8063131"/>
                <a:gd name="connsiteY0" fmla="*/ 0 h 6006323"/>
                <a:gd name="connsiteX1" fmla="*/ 7921585 w 8063131"/>
                <a:gd name="connsiteY1" fmla="*/ 0 h 6006323"/>
                <a:gd name="connsiteX2" fmla="*/ 8021673 w 8063131"/>
                <a:gd name="connsiteY2" fmla="*/ 41458 h 6006323"/>
                <a:gd name="connsiteX3" fmla="*/ 8063131 w 8063131"/>
                <a:gd name="connsiteY3" fmla="*/ 141546 h 6006323"/>
                <a:gd name="connsiteX4" fmla="*/ 8063131 w 8063131"/>
                <a:gd name="connsiteY4" fmla="*/ 5535615 h 6006323"/>
                <a:gd name="connsiteX5" fmla="*/ 8063131 w 8063131"/>
                <a:gd name="connsiteY5" fmla="*/ 5535615 h 6006323"/>
                <a:gd name="connsiteX6" fmla="*/ 8063131 w 8063131"/>
                <a:gd name="connsiteY6" fmla="*/ 5535615 h 6006323"/>
                <a:gd name="connsiteX7" fmla="*/ 1183544 w 8063131"/>
                <a:gd name="connsiteY7" fmla="*/ 5539103 h 6006323"/>
                <a:gd name="connsiteX8" fmla="*/ 961866 w 8063131"/>
                <a:gd name="connsiteY8" fmla="*/ 5455130 h 6006323"/>
                <a:gd name="connsiteX9" fmla="*/ 826851 w 8063131"/>
                <a:gd name="connsiteY9" fmla="*/ 5365120 h 6006323"/>
                <a:gd name="connsiteX10" fmla="*/ 691836 w 8063131"/>
                <a:gd name="connsiteY10" fmla="*/ 5275110 h 6006323"/>
                <a:gd name="connsiteX11" fmla="*/ 546906 w 8063131"/>
                <a:gd name="connsiteY11" fmla="*/ 5150729 h 6006323"/>
                <a:gd name="connsiteX12" fmla="*/ 547296 w 8063131"/>
                <a:gd name="connsiteY12" fmla="*/ 141546 h 6006323"/>
                <a:gd name="connsiteX13" fmla="*/ 588754 w 8063131"/>
                <a:gd name="connsiteY13" fmla="*/ 41458 h 6006323"/>
                <a:gd name="connsiteX14" fmla="*/ 688842 w 8063131"/>
                <a:gd name="connsiteY14" fmla="*/ 0 h 6006323"/>
                <a:gd name="connsiteX0" fmla="*/ 688842 w 8063131"/>
                <a:gd name="connsiteY0" fmla="*/ 0 h 5539103"/>
                <a:gd name="connsiteX1" fmla="*/ 7921585 w 8063131"/>
                <a:gd name="connsiteY1" fmla="*/ 0 h 5539103"/>
                <a:gd name="connsiteX2" fmla="*/ 8021673 w 8063131"/>
                <a:gd name="connsiteY2" fmla="*/ 41458 h 5539103"/>
                <a:gd name="connsiteX3" fmla="*/ 8063131 w 8063131"/>
                <a:gd name="connsiteY3" fmla="*/ 141546 h 5539103"/>
                <a:gd name="connsiteX4" fmla="*/ 8063131 w 8063131"/>
                <a:gd name="connsiteY4" fmla="*/ 5535615 h 5539103"/>
                <a:gd name="connsiteX5" fmla="*/ 8063131 w 8063131"/>
                <a:gd name="connsiteY5" fmla="*/ 5535615 h 5539103"/>
                <a:gd name="connsiteX6" fmla="*/ 8063131 w 8063131"/>
                <a:gd name="connsiteY6" fmla="*/ 5535615 h 5539103"/>
                <a:gd name="connsiteX7" fmla="*/ 1183544 w 8063131"/>
                <a:gd name="connsiteY7" fmla="*/ 5539103 h 5539103"/>
                <a:gd name="connsiteX8" fmla="*/ 961866 w 8063131"/>
                <a:gd name="connsiteY8" fmla="*/ 5455130 h 5539103"/>
                <a:gd name="connsiteX9" fmla="*/ 826851 w 8063131"/>
                <a:gd name="connsiteY9" fmla="*/ 5365120 h 5539103"/>
                <a:gd name="connsiteX10" fmla="*/ 691836 w 8063131"/>
                <a:gd name="connsiteY10" fmla="*/ 5275110 h 5539103"/>
                <a:gd name="connsiteX11" fmla="*/ 546906 w 8063131"/>
                <a:gd name="connsiteY11" fmla="*/ 5150729 h 5539103"/>
                <a:gd name="connsiteX12" fmla="*/ 547296 w 8063131"/>
                <a:gd name="connsiteY12" fmla="*/ 141546 h 5539103"/>
                <a:gd name="connsiteX13" fmla="*/ 588754 w 8063131"/>
                <a:gd name="connsiteY13" fmla="*/ 41458 h 5539103"/>
                <a:gd name="connsiteX14" fmla="*/ 688842 w 8063131"/>
                <a:gd name="connsiteY14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414960 w 7516225"/>
                <a:gd name="connsiteY8" fmla="*/ 5455130 h 5539103"/>
                <a:gd name="connsiteX9" fmla="*/ 279945 w 7516225"/>
                <a:gd name="connsiteY9" fmla="*/ 5365120 h 5539103"/>
                <a:gd name="connsiteX10" fmla="*/ 144930 w 7516225"/>
                <a:gd name="connsiteY10" fmla="*/ 5275110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711345 w 8085634"/>
                <a:gd name="connsiteY0" fmla="*/ 0 h 5539103"/>
                <a:gd name="connsiteX1" fmla="*/ 7944088 w 8085634"/>
                <a:gd name="connsiteY1" fmla="*/ 0 h 5539103"/>
                <a:gd name="connsiteX2" fmla="*/ 8044176 w 8085634"/>
                <a:gd name="connsiteY2" fmla="*/ 41458 h 5539103"/>
                <a:gd name="connsiteX3" fmla="*/ 8085634 w 8085634"/>
                <a:gd name="connsiteY3" fmla="*/ 141546 h 5539103"/>
                <a:gd name="connsiteX4" fmla="*/ 8085634 w 8085634"/>
                <a:gd name="connsiteY4" fmla="*/ 5535615 h 5539103"/>
                <a:gd name="connsiteX5" fmla="*/ 8085634 w 8085634"/>
                <a:gd name="connsiteY5" fmla="*/ 5535615 h 5539103"/>
                <a:gd name="connsiteX6" fmla="*/ 8085634 w 8085634"/>
                <a:gd name="connsiteY6" fmla="*/ 5535615 h 5539103"/>
                <a:gd name="connsiteX7" fmla="*/ 1206047 w 8085634"/>
                <a:gd name="connsiteY7" fmla="*/ 5539103 h 5539103"/>
                <a:gd name="connsiteX8" fmla="*/ 849354 w 8085634"/>
                <a:gd name="connsiteY8" fmla="*/ 5365120 h 5539103"/>
                <a:gd name="connsiteX9" fmla="*/ 714339 w 8085634"/>
                <a:gd name="connsiteY9" fmla="*/ 5275110 h 5539103"/>
                <a:gd name="connsiteX10" fmla="*/ 569409 w 8085634"/>
                <a:gd name="connsiteY10" fmla="*/ 5150729 h 5539103"/>
                <a:gd name="connsiteX11" fmla="*/ 569799 w 8085634"/>
                <a:gd name="connsiteY11" fmla="*/ 141546 h 5539103"/>
                <a:gd name="connsiteX12" fmla="*/ 611257 w 8085634"/>
                <a:gd name="connsiteY12" fmla="*/ 41458 h 5539103"/>
                <a:gd name="connsiteX13" fmla="*/ 711345 w 8085634"/>
                <a:gd name="connsiteY13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9945 w 7516225"/>
                <a:gd name="connsiteY8" fmla="*/ 5365120 h 5539103"/>
                <a:gd name="connsiteX9" fmla="*/ 144930 w 7516225"/>
                <a:gd name="connsiteY9" fmla="*/ 5275110 h 5539103"/>
                <a:gd name="connsiteX10" fmla="*/ 0 w 7516225"/>
                <a:gd name="connsiteY10" fmla="*/ 5150729 h 5539103"/>
                <a:gd name="connsiteX11" fmla="*/ 390 w 7516225"/>
                <a:gd name="connsiteY11" fmla="*/ 141546 h 5539103"/>
                <a:gd name="connsiteX12" fmla="*/ 41848 w 7516225"/>
                <a:gd name="connsiteY12" fmla="*/ 41458 h 5539103"/>
                <a:gd name="connsiteX13" fmla="*/ 141936 w 7516225"/>
                <a:gd name="connsiteY13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9945 w 7516225"/>
                <a:gd name="connsiteY8" fmla="*/ 5404449 h 5539103"/>
                <a:gd name="connsiteX9" fmla="*/ 144930 w 7516225"/>
                <a:gd name="connsiteY9" fmla="*/ 5275110 h 5539103"/>
                <a:gd name="connsiteX10" fmla="*/ 0 w 7516225"/>
                <a:gd name="connsiteY10" fmla="*/ 5150729 h 5539103"/>
                <a:gd name="connsiteX11" fmla="*/ 390 w 7516225"/>
                <a:gd name="connsiteY11" fmla="*/ 141546 h 5539103"/>
                <a:gd name="connsiteX12" fmla="*/ 41848 w 7516225"/>
                <a:gd name="connsiteY12" fmla="*/ 41458 h 5539103"/>
                <a:gd name="connsiteX13" fmla="*/ 141936 w 7516225"/>
                <a:gd name="connsiteY13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9945 w 7516225"/>
                <a:gd name="connsiteY8" fmla="*/ 5404449 h 5539103"/>
                <a:gd name="connsiteX9" fmla="*/ 122808 w 7516225"/>
                <a:gd name="connsiteY9" fmla="*/ 5284942 h 5539103"/>
                <a:gd name="connsiteX10" fmla="*/ 0 w 7516225"/>
                <a:gd name="connsiteY10" fmla="*/ 5150729 h 5539103"/>
                <a:gd name="connsiteX11" fmla="*/ 390 w 7516225"/>
                <a:gd name="connsiteY11" fmla="*/ 141546 h 5539103"/>
                <a:gd name="connsiteX12" fmla="*/ 41848 w 7516225"/>
                <a:gd name="connsiteY12" fmla="*/ 41458 h 5539103"/>
                <a:gd name="connsiteX13" fmla="*/ 141936 w 7516225"/>
                <a:gd name="connsiteY13" fmla="*/ 0 h 5539103"/>
                <a:gd name="connsiteX0" fmla="*/ 141936 w 7516225"/>
                <a:gd name="connsiteY0" fmla="*/ 0 h 6027880"/>
                <a:gd name="connsiteX1" fmla="*/ 7374679 w 7516225"/>
                <a:gd name="connsiteY1" fmla="*/ 0 h 6027880"/>
                <a:gd name="connsiteX2" fmla="*/ 7474767 w 7516225"/>
                <a:gd name="connsiteY2" fmla="*/ 41458 h 6027880"/>
                <a:gd name="connsiteX3" fmla="*/ 7516225 w 7516225"/>
                <a:gd name="connsiteY3" fmla="*/ 141546 h 6027880"/>
                <a:gd name="connsiteX4" fmla="*/ 7516225 w 7516225"/>
                <a:gd name="connsiteY4" fmla="*/ 5535615 h 6027880"/>
                <a:gd name="connsiteX5" fmla="*/ 7516225 w 7516225"/>
                <a:gd name="connsiteY5" fmla="*/ 5535615 h 6027880"/>
                <a:gd name="connsiteX6" fmla="*/ 7516225 w 7516225"/>
                <a:gd name="connsiteY6" fmla="*/ 5535615 h 6027880"/>
                <a:gd name="connsiteX7" fmla="*/ 636638 w 7516225"/>
                <a:gd name="connsiteY7" fmla="*/ 5539103 h 6027880"/>
                <a:gd name="connsiteX8" fmla="*/ 279945 w 7516225"/>
                <a:gd name="connsiteY8" fmla="*/ 5404449 h 6027880"/>
                <a:gd name="connsiteX9" fmla="*/ 0 w 7516225"/>
                <a:gd name="connsiteY9" fmla="*/ 5150729 h 6027880"/>
                <a:gd name="connsiteX10" fmla="*/ 390 w 7516225"/>
                <a:gd name="connsiteY10" fmla="*/ 141546 h 6027880"/>
                <a:gd name="connsiteX11" fmla="*/ 41848 w 7516225"/>
                <a:gd name="connsiteY11" fmla="*/ 41458 h 6027880"/>
                <a:gd name="connsiteX12" fmla="*/ 141936 w 7516225"/>
                <a:gd name="connsiteY12" fmla="*/ 0 h 6027880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9945 w 7516225"/>
                <a:gd name="connsiteY8" fmla="*/ 5404449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30784 w 7516225"/>
                <a:gd name="connsiteY8" fmla="*/ 5470817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7487 w 7516225"/>
                <a:gd name="connsiteY8" fmla="*/ 5340540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7487 w 7516225"/>
                <a:gd name="connsiteY8" fmla="*/ 5340540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7487 w 7516225"/>
                <a:gd name="connsiteY8" fmla="*/ 5340540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0113 w 7516225"/>
                <a:gd name="connsiteY8" fmla="*/ 5352830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0113 w 7516225"/>
                <a:gd name="connsiteY8" fmla="*/ 5352830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0113 w 7516225"/>
                <a:gd name="connsiteY8" fmla="*/ 5352830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0387 w 7516225"/>
                <a:gd name="connsiteY8" fmla="*/ 5362123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229048 w 8603337"/>
                <a:gd name="connsiteY0" fmla="*/ 716909 h 6256012"/>
                <a:gd name="connsiteX1" fmla="*/ 8461791 w 8603337"/>
                <a:gd name="connsiteY1" fmla="*/ 716909 h 6256012"/>
                <a:gd name="connsiteX2" fmla="*/ 8561879 w 8603337"/>
                <a:gd name="connsiteY2" fmla="*/ 758367 h 6256012"/>
                <a:gd name="connsiteX3" fmla="*/ 8603337 w 8603337"/>
                <a:gd name="connsiteY3" fmla="*/ 858455 h 6256012"/>
                <a:gd name="connsiteX4" fmla="*/ 8603337 w 8603337"/>
                <a:gd name="connsiteY4" fmla="*/ 6252524 h 6256012"/>
                <a:gd name="connsiteX5" fmla="*/ 8603337 w 8603337"/>
                <a:gd name="connsiteY5" fmla="*/ 6252524 h 6256012"/>
                <a:gd name="connsiteX6" fmla="*/ 8603337 w 8603337"/>
                <a:gd name="connsiteY6" fmla="*/ 6252524 h 6256012"/>
                <a:gd name="connsiteX7" fmla="*/ 1723750 w 8603337"/>
                <a:gd name="connsiteY7" fmla="*/ 6256012 h 6256012"/>
                <a:gd name="connsiteX8" fmla="*/ 1357499 w 8603337"/>
                <a:gd name="connsiteY8" fmla="*/ 6079032 h 6256012"/>
                <a:gd name="connsiteX9" fmla="*/ 1087112 w 8603337"/>
                <a:gd name="connsiteY9" fmla="*/ 5867638 h 6256012"/>
                <a:gd name="connsiteX10" fmla="*/ 1087502 w 8603337"/>
                <a:gd name="connsiteY10" fmla="*/ 858455 h 6256012"/>
                <a:gd name="connsiteX11" fmla="*/ 1229048 w 8603337"/>
                <a:gd name="connsiteY11" fmla="*/ 716909 h 6256012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0387 w 7516225"/>
                <a:gd name="connsiteY8" fmla="*/ 5362123 h 5539103"/>
                <a:gd name="connsiteX9" fmla="*/ 0 w 7516225"/>
                <a:gd name="connsiteY9" fmla="*/ 5150729 h 5539103"/>
                <a:gd name="connsiteX10" fmla="*/ 141936 w 7516225"/>
                <a:gd name="connsiteY10" fmla="*/ 0 h 5539103"/>
                <a:gd name="connsiteX0" fmla="*/ 0 w 7516225"/>
                <a:gd name="connsiteY0" fmla="*/ 5150729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0387 w 7516225"/>
                <a:gd name="connsiteY8" fmla="*/ 5362123 h 5539103"/>
                <a:gd name="connsiteX9" fmla="*/ 0 w 7516225"/>
                <a:gd name="connsiteY9" fmla="*/ 5150729 h 5539103"/>
                <a:gd name="connsiteX0" fmla="*/ 0 w 7516225"/>
                <a:gd name="connsiteY0" fmla="*/ 6031874 h 6420248"/>
                <a:gd name="connsiteX1" fmla="*/ 7374679 w 7516225"/>
                <a:gd name="connsiteY1" fmla="*/ 881145 h 6420248"/>
                <a:gd name="connsiteX2" fmla="*/ 7474767 w 7516225"/>
                <a:gd name="connsiteY2" fmla="*/ 922603 h 6420248"/>
                <a:gd name="connsiteX3" fmla="*/ 7516225 w 7516225"/>
                <a:gd name="connsiteY3" fmla="*/ 6416760 h 6420248"/>
                <a:gd name="connsiteX4" fmla="*/ 7516225 w 7516225"/>
                <a:gd name="connsiteY4" fmla="*/ 6416760 h 6420248"/>
                <a:gd name="connsiteX5" fmla="*/ 7516225 w 7516225"/>
                <a:gd name="connsiteY5" fmla="*/ 6416760 h 6420248"/>
                <a:gd name="connsiteX6" fmla="*/ 636638 w 7516225"/>
                <a:gd name="connsiteY6" fmla="*/ 6420248 h 6420248"/>
                <a:gd name="connsiteX7" fmla="*/ 270387 w 7516225"/>
                <a:gd name="connsiteY7" fmla="*/ 6243268 h 6420248"/>
                <a:gd name="connsiteX8" fmla="*/ 0 w 7516225"/>
                <a:gd name="connsiteY8" fmla="*/ 6031874 h 6420248"/>
                <a:gd name="connsiteX0" fmla="*/ 0 w 7516225"/>
                <a:gd name="connsiteY0" fmla="*/ 5109271 h 5497645"/>
                <a:gd name="connsiteX1" fmla="*/ 7474767 w 7516225"/>
                <a:gd name="connsiteY1" fmla="*/ 0 h 5497645"/>
                <a:gd name="connsiteX2" fmla="*/ 7516225 w 7516225"/>
                <a:gd name="connsiteY2" fmla="*/ 5494157 h 5497645"/>
                <a:gd name="connsiteX3" fmla="*/ 7516225 w 7516225"/>
                <a:gd name="connsiteY3" fmla="*/ 5494157 h 5497645"/>
                <a:gd name="connsiteX4" fmla="*/ 7516225 w 7516225"/>
                <a:gd name="connsiteY4" fmla="*/ 5494157 h 5497645"/>
                <a:gd name="connsiteX5" fmla="*/ 636638 w 7516225"/>
                <a:gd name="connsiteY5" fmla="*/ 5497645 h 5497645"/>
                <a:gd name="connsiteX6" fmla="*/ 270387 w 7516225"/>
                <a:gd name="connsiteY6" fmla="*/ 5320665 h 5497645"/>
                <a:gd name="connsiteX7" fmla="*/ 0 w 7516225"/>
                <a:gd name="connsiteY7" fmla="*/ 5109271 h 5497645"/>
                <a:gd name="connsiteX0" fmla="*/ 0 w 7516225"/>
                <a:gd name="connsiteY0" fmla="*/ 5109271 h 5497645"/>
                <a:gd name="connsiteX1" fmla="*/ 7474767 w 7516225"/>
                <a:gd name="connsiteY1" fmla="*/ 0 h 5497645"/>
                <a:gd name="connsiteX2" fmla="*/ 7516225 w 7516225"/>
                <a:gd name="connsiteY2" fmla="*/ 5494157 h 5497645"/>
                <a:gd name="connsiteX3" fmla="*/ 7516225 w 7516225"/>
                <a:gd name="connsiteY3" fmla="*/ 5494157 h 5497645"/>
                <a:gd name="connsiteX4" fmla="*/ 636638 w 7516225"/>
                <a:gd name="connsiteY4" fmla="*/ 5497645 h 5497645"/>
                <a:gd name="connsiteX5" fmla="*/ 270387 w 7516225"/>
                <a:gd name="connsiteY5" fmla="*/ 5320665 h 5497645"/>
                <a:gd name="connsiteX6" fmla="*/ 0 w 7516225"/>
                <a:gd name="connsiteY6" fmla="*/ 5109271 h 5497645"/>
                <a:gd name="connsiteX0" fmla="*/ 0 w 7516225"/>
                <a:gd name="connsiteY0" fmla="*/ 5109271 h 5497645"/>
                <a:gd name="connsiteX1" fmla="*/ 7474767 w 7516225"/>
                <a:gd name="connsiteY1" fmla="*/ 0 h 5497645"/>
                <a:gd name="connsiteX2" fmla="*/ 7516225 w 7516225"/>
                <a:gd name="connsiteY2" fmla="*/ 5494157 h 5497645"/>
                <a:gd name="connsiteX3" fmla="*/ 636638 w 7516225"/>
                <a:gd name="connsiteY3" fmla="*/ 5497645 h 5497645"/>
                <a:gd name="connsiteX4" fmla="*/ 270387 w 7516225"/>
                <a:gd name="connsiteY4" fmla="*/ 5320665 h 5497645"/>
                <a:gd name="connsiteX5" fmla="*/ 0 w 7516225"/>
                <a:gd name="connsiteY5" fmla="*/ 5109271 h 5497645"/>
                <a:gd name="connsiteX0" fmla="*/ 564092 w 8144965"/>
                <a:gd name="connsiteY0" fmla="*/ 5109271 h 6384423"/>
                <a:gd name="connsiteX1" fmla="*/ 8038859 w 8144965"/>
                <a:gd name="connsiteY1" fmla="*/ 0 h 6384423"/>
                <a:gd name="connsiteX2" fmla="*/ 1200730 w 8144965"/>
                <a:gd name="connsiteY2" fmla="*/ 5497645 h 6384423"/>
                <a:gd name="connsiteX3" fmla="*/ 834479 w 8144965"/>
                <a:gd name="connsiteY3" fmla="*/ 5320665 h 6384423"/>
                <a:gd name="connsiteX4" fmla="*/ 564092 w 8144965"/>
                <a:gd name="connsiteY4" fmla="*/ 5109271 h 6384423"/>
                <a:gd name="connsiteX0" fmla="*/ 0 w 691561"/>
                <a:gd name="connsiteY0" fmla="*/ 100644 h 541024"/>
                <a:gd name="connsiteX1" fmla="*/ 585455 w 691561"/>
                <a:gd name="connsiteY1" fmla="*/ 0 h 541024"/>
                <a:gd name="connsiteX2" fmla="*/ 636638 w 691561"/>
                <a:gd name="connsiteY2" fmla="*/ 489018 h 541024"/>
                <a:gd name="connsiteX3" fmla="*/ 270387 w 691561"/>
                <a:gd name="connsiteY3" fmla="*/ 312038 h 541024"/>
                <a:gd name="connsiteX4" fmla="*/ 0 w 691561"/>
                <a:gd name="connsiteY4" fmla="*/ 100644 h 541024"/>
                <a:gd name="connsiteX0" fmla="*/ 0 w 691561"/>
                <a:gd name="connsiteY0" fmla="*/ 100644 h 489018"/>
                <a:gd name="connsiteX1" fmla="*/ 585455 w 691561"/>
                <a:gd name="connsiteY1" fmla="*/ 0 h 489018"/>
                <a:gd name="connsiteX2" fmla="*/ 636638 w 691561"/>
                <a:gd name="connsiteY2" fmla="*/ 489018 h 489018"/>
                <a:gd name="connsiteX3" fmla="*/ 270387 w 691561"/>
                <a:gd name="connsiteY3" fmla="*/ 312038 h 489018"/>
                <a:gd name="connsiteX4" fmla="*/ 0 w 691561"/>
                <a:gd name="connsiteY4" fmla="*/ 100644 h 489018"/>
                <a:gd name="connsiteX0" fmla="*/ 0 w 689149"/>
                <a:gd name="connsiteY0" fmla="*/ 132736 h 521110"/>
                <a:gd name="connsiteX1" fmla="*/ 280526 w 689149"/>
                <a:gd name="connsiteY1" fmla="*/ 0 h 521110"/>
                <a:gd name="connsiteX2" fmla="*/ 636638 w 689149"/>
                <a:gd name="connsiteY2" fmla="*/ 521110 h 521110"/>
                <a:gd name="connsiteX3" fmla="*/ 270387 w 689149"/>
                <a:gd name="connsiteY3" fmla="*/ 344130 h 521110"/>
                <a:gd name="connsiteX4" fmla="*/ 0 w 689149"/>
                <a:gd name="connsiteY4" fmla="*/ 132736 h 521110"/>
                <a:gd name="connsiteX0" fmla="*/ 0 w 673785"/>
                <a:gd name="connsiteY0" fmla="*/ 132736 h 521110"/>
                <a:gd name="connsiteX1" fmla="*/ 280526 w 673785"/>
                <a:gd name="connsiteY1" fmla="*/ 0 h 521110"/>
                <a:gd name="connsiteX2" fmla="*/ 493267 w 673785"/>
                <a:gd name="connsiteY2" fmla="*/ 224648 h 521110"/>
                <a:gd name="connsiteX3" fmla="*/ 636638 w 673785"/>
                <a:gd name="connsiteY3" fmla="*/ 521110 h 521110"/>
                <a:gd name="connsiteX4" fmla="*/ 270387 w 673785"/>
                <a:gd name="connsiteY4" fmla="*/ 344130 h 521110"/>
                <a:gd name="connsiteX5" fmla="*/ 0 w 673785"/>
                <a:gd name="connsiteY5" fmla="*/ 132736 h 521110"/>
                <a:gd name="connsiteX0" fmla="*/ 0 w 673785"/>
                <a:gd name="connsiteY0" fmla="*/ 132736 h 521110"/>
                <a:gd name="connsiteX1" fmla="*/ 280526 w 673785"/>
                <a:gd name="connsiteY1" fmla="*/ 0 h 521110"/>
                <a:gd name="connsiteX2" fmla="*/ 421983 w 673785"/>
                <a:gd name="connsiteY2" fmla="*/ 283642 h 521110"/>
                <a:gd name="connsiteX3" fmla="*/ 636638 w 673785"/>
                <a:gd name="connsiteY3" fmla="*/ 521110 h 521110"/>
                <a:gd name="connsiteX4" fmla="*/ 270387 w 673785"/>
                <a:gd name="connsiteY4" fmla="*/ 344130 h 521110"/>
                <a:gd name="connsiteX5" fmla="*/ 0 w 673785"/>
                <a:gd name="connsiteY5" fmla="*/ 132736 h 521110"/>
                <a:gd name="connsiteX0" fmla="*/ 0 w 673785"/>
                <a:gd name="connsiteY0" fmla="*/ 132736 h 521110"/>
                <a:gd name="connsiteX1" fmla="*/ 280526 w 673785"/>
                <a:gd name="connsiteY1" fmla="*/ 0 h 521110"/>
                <a:gd name="connsiteX2" fmla="*/ 421983 w 673785"/>
                <a:gd name="connsiteY2" fmla="*/ 283642 h 521110"/>
                <a:gd name="connsiteX3" fmla="*/ 636638 w 673785"/>
                <a:gd name="connsiteY3" fmla="*/ 521110 h 521110"/>
                <a:gd name="connsiteX4" fmla="*/ 270387 w 673785"/>
                <a:gd name="connsiteY4" fmla="*/ 344130 h 521110"/>
                <a:gd name="connsiteX5" fmla="*/ 0 w 673785"/>
                <a:gd name="connsiteY5" fmla="*/ 132736 h 521110"/>
                <a:gd name="connsiteX0" fmla="*/ 0 w 673785"/>
                <a:gd name="connsiteY0" fmla="*/ 132736 h 521110"/>
                <a:gd name="connsiteX1" fmla="*/ 117183 w 673785"/>
                <a:gd name="connsiteY1" fmla="*/ 72248 h 521110"/>
                <a:gd name="connsiteX2" fmla="*/ 280526 w 673785"/>
                <a:gd name="connsiteY2" fmla="*/ 0 h 521110"/>
                <a:gd name="connsiteX3" fmla="*/ 421983 w 673785"/>
                <a:gd name="connsiteY3" fmla="*/ 283642 h 521110"/>
                <a:gd name="connsiteX4" fmla="*/ 636638 w 673785"/>
                <a:gd name="connsiteY4" fmla="*/ 521110 h 521110"/>
                <a:gd name="connsiteX5" fmla="*/ 270387 w 673785"/>
                <a:gd name="connsiteY5" fmla="*/ 344130 h 521110"/>
                <a:gd name="connsiteX6" fmla="*/ 0 w 673785"/>
                <a:gd name="connsiteY6" fmla="*/ 132736 h 521110"/>
                <a:gd name="connsiteX0" fmla="*/ 0 w 673785"/>
                <a:gd name="connsiteY0" fmla="*/ 132736 h 521110"/>
                <a:gd name="connsiteX1" fmla="*/ 139306 w 673785"/>
                <a:gd name="connsiteY1" fmla="*/ 101745 h 521110"/>
                <a:gd name="connsiteX2" fmla="*/ 280526 w 673785"/>
                <a:gd name="connsiteY2" fmla="*/ 0 h 521110"/>
                <a:gd name="connsiteX3" fmla="*/ 421983 w 673785"/>
                <a:gd name="connsiteY3" fmla="*/ 283642 h 521110"/>
                <a:gd name="connsiteX4" fmla="*/ 636638 w 673785"/>
                <a:gd name="connsiteY4" fmla="*/ 521110 h 521110"/>
                <a:gd name="connsiteX5" fmla="*/ 270387 w 673785"/>
                <a:gd name="connsiteY5" fmla="*/ 344130 h 521110"/>
                <a:gd name="connsiteX6" fmla="*/ 0 w 673785"/>
                <a:gd name="connsiteY6" fmla="*/ 132736 h 521110"/>
                <a:gd name="connsiteX0" fmla="*/ 0 w 673785"/>
                <a:gd name="connsiteY0" fmla="*/ 132736 h 521110"/>
                <a:gd name="connsiteX1" fmla="*/ 144317 w 673785"/>
                <a:gd name="connsiteY1" fmla="*/ 95172 h 521110"/>
                <a:gd name="connsiteX2" fmla="*/ 280526 w 673785"/>
                <a:gd name="connsiteY2" fmla="*/ 0 h 521110"/>
                <a:gd name="connsiteX3" fmla="*/ 421983 w 673785"/>
                <a:gd name="connsiteY3" fmla="*/ 283642 h 521110"/>
                <a:gd name="connsiteX4" fmla="*/ 636638 w 673785"/>
                <a:gd name="connsiteY4" fmla="*/ 521110 h 521110"/>
                <a:gd name="connsiteX5" fmla="*/ 270387 w 673785"/>
                <a:gd name="connsiteY5" fmla="*/ 344130 h 521110"/>
                <a:gd name="connsiteX6" fmla="*/ 0 w 673785"/>
                <a:gd name="connsiteY6" fmla="*/ 132736 h 521110"/>
                <a:gd name="connsiteX0" fmla="*/ 0 w 673785"/>
                <a:gd name="connsiteY0" fmla="*/ 132736 h 521110"/>
                <a:gd name="connsiteX1" fmla="*/ 144317 w 673785"/>
                <a:gd name="connsiteY1" fmla="*/ 95172 h 521110"/>
                <a:gd name="connsiteX2" fmla="*/ 280526 w 673785"/>
                <a:gd name="connsiteY2" fmla="*/ 0 h 521110"/>
                <a:gd name="connsiteX3" fmla="*/ 421983 w 673785"/>
                <a:gd name="connsiteY3" fmla="*/ 283642 h 521110"/>
                <a:gd name="connsiteX4" fmla="*/ 636638 w 673785"/>
                <a:gd name="connsiteY4" fmla="*/ 521110 h 521110"/>
                <a:gd name="connsiteX5" fmla="*/ 270387 w 673785"/>
                <a:gd name="connsiteY5" fmla="*/ 344130 h 521110"/>
                <a:gd name="connsiteX6" fmla="*/ 0 w 673785"/>
                <a:gd name="connsiteY6" fmla="*/ 132736 h 521110"/>
                <a:gd name="connsiteX0" fmla="*/ 0 w 673785"/>
                <a:gd name="connsiteY0" fmla="*/ 132736 h 521110"/>
                <a:gd name="connsiteX1" fmla="*/ 144317 w 673785"/>
                <a:gd name="connsiteY1" fmla="*/ 95172 h 521110"/>
                <a:gd name="connsiteX2" fmla="*/ 280526 w 673785"/>
                <a:gd name="connsiteY2" fmla="*/ 0 h 521110"/>
                <a:gd name="connsiteX3" fmla="*/ 421983 w 673785"/>
                <a:gd name="connsiteY3" fmla="*/ 283642 h 521110"/>
                <a:gd name="connsiteX4" fmla="*/ 636638 w 673785"/>
                <a:gd name="connsiteY4" fmla="*/ 521110 h 521110"/>
                <a:gd name="connsiteX5" fmla="*/ 270387 w 673785"/>
                <a:gd name="connsiteY5" fmla="*/ 344130 h 521110"/>
                <a:gd name="connsiteX6" fmla="*/ 0 w 673785"/>
                <a:gd name="connsiteY6" fmla="*/ 132736 h 521110"/>
                <a:gd name="connsiteX0" fmla="*/ 0 w 636638"/>
                <a:gd name="connsiteY0" fmla="*/ 132736 h 521110"/>
                <a:gd name="connsiteX1" fmla="*/ 144317 w 636638"/>
                <a:gd name="connsiteY1" fmla="*/ 95172 h 521110"/>
                <a:gd name="connsiteX2" fmla="*/ 280526 w 636638"/>
                <a:gd name="connsiteY2" fmla="*/ 0 h 521110"/>
                <a:gd name="connsiteX3" fmla="*/ 421983 w 636638"/>
                <a:gd name="connsiteY3" fmla="*/ 283642 h 521110"/>
                <a:gd name="connsiteX4" fmla="*/ 636638 w 636638"/>
                <a:gd name="connsiteY4" fmla="*/ 521110 h 521110"/>
                <a:gd name="connsiteX5" fmla="*/ 270387 w 636638"/>
                <a:gd name="connsiteY5" fmla="*/ 344130 h 521110"/>
                <a:gd name="connsiteX6" fmla="*/ 0 w 636638"/>
                <a:gd name="connsiteY6" fmla="*/ 132736 h 521110"/>
                <a:gd name="connsiteX0" fmla="*/ 0 w 636638"/>
                <a:gd name="connsiteY0" fmla="*/ 132736 h 521110"/>
                <a:gd name="connsiteX1" fmla="*/ 159066 w 636638"/>
                <a:gd name="connsiteY1" fmla="*/ 100088 h 521110"/>
                <a:gd name="connsiteX2" fmla="*/ 280526 w 636638"/>
                <a:gd name="connsiteY2" fmla="*/ 0 h 521110"/>
                <a:gd name="connsiteX3" fmla="*/ 421983 w 636638"/>
                <a:gd name="connsiteY3" fmla="*/ 283642 h 521110"/>
                <a:gd name="connsiteX4" fmla="*/ 636638 w 636638"/>
                <a:gd name="connsiteY4" fmla="*/ 521110 h 521110"/>
                <a:gd name="connsiteX5" fmla="*/ 270387 w 636638"/>
                <a:gd name="connsiteY5" fmla="*/ 344130 h 521110"/>
                <a:gd name="connsiteX6" fmla="*/ 0 w 636638"/>
                <a:gd name="connsiteY6" fmla="*/ 132736 h 521110"/>
                <a:gd name="connsiteX0" fmla="*/ 0 w 636638"/>
                <a:gd name="connsiteY0" fmla="*/ 163328 h 551702"/>
                <a:gd name="connsiteX1" fmla="*/ 159066 w 636638"/>
                <a:gd name="connsiteY1" fmla="*/ 130680 h 551702"/>
                <a:gd name="connsiteX2" fmla="*/ 280526 w 636638"/>
                <a:gd name="connsiteY2" fmla="*/ 30592 h 551702"/>
                <a:gd name="connsiteX3" fmla="*/ 421983 w 636638"/>
                <a:gd name="connsiteY3" fmla="*/ 314234 h 551702"/>
                <a:gd name="connsiteX4" fmla="*/ 636638 w 636638"/>
                <a:gd name="connsiteY4" fmla="*/ 551702 h 551702"/>
                <a:gd name="connsiteX5" fmla="*/ 270387 w 636638"/>
                <a:gd name="connsiteY5" fmla="*/ 374722 h 551702"/>
                <a:gd name="connsiteX6" fmla="*/ 0 w 636638"/>
                <a:gd name="connsiteY6" fmla="*/ 163328 h 551702"/>
                <a:gd name="connsiteX0" fmla="*/ 0 w 636638"/>
                <a:gd name="connsiteY0" fmla="*/ 132736 h 521110"/>
                <a:gd name="connsiteX1" fmla="*/ 159066 w 636638"/>
                <a:gd name="connsiteY1" fmla="*/ 100088 h 521110"/>
                <a:gd name="connsiteX2" fmla="*/ 280526 w 636638"/>
                <a:gd name="connsiteY2" fmla="*/ 0 h 521110"/>
                <a:gd name="connsiteX3" fmla="*/ 421983 w 636638"/>
                <a:gd name="connsiteY3" fmla="*/ 283642 h 521110"/>
                <a:gd name="connsiteX4" fmla="*/ 636638 w 636638"/>
                <a:gd name="connsiteY4" fmla="*/ 521110 h 521110"/>
                <a:gd name="connsiteX5" fmla="*/ 270387 w 636638"/>
                <a:gd name="connsiteY5" fmla="*/ 344130 h 521110"/>
                <a:gd name="connsiteX6" fmla="*/ 0 w 636638"/>
                <a:gd name="connsiteY6" fmla="*/ 132736 h 521110"/>
                <a:gd name="connsiteX0" fmla="*/ 0 w 636638"/>
                <a:gd name="connsiteY0" fmla="*/ 132736 h 521110"/>
                <a:gd name="connsiteX1" fmla="*/ 159066 w 636638"/>
                <a:gd name="connsiteY1" fmla="*/ 100088 h 521110"/>
                <a:gd name="connsiteX2" fmla="*/ 280526 w 636638"/>
                <a:gd name="connsiteY2" fmla="*/ 0 h 521110"/>
                <a:gd name="connsiteX3" fmla="*/ 421983 w 636638"/>
                <a:gd name="connsiteY3" fmla="*/ 283642 h 521110"/>
                <a:gd name="connsiteX4" fmla="*/ 636638 w 636638"/>
                <a:gd name="connsiteY4" fmla="*/ 521110 h 521110"/>
                <a:gd name="connsiteX5" fmla="*/ 270387 w 636638"/>
                <a:gd name="connsiteY5" fmla="*/ 344130 h 521110"/>
                <a:gd name="connsiteX6" fmla="*/ 0 w 636638"/>
                <a:gd name="connsiteY6" fmla="*/ 132736 h 521110"/>
                <a:gd name="connsiteX0" fmla="*/ 0 w 636638"/>
                <a:gd name="connsiteY0" fmla="*/ 132736 h 521110"/>
                <a:gd name="connsiteX1" fmla="*/ 159066 w 636638"/>
                <a:gd name="connsiteY1" fmla="*/ 100088 h 521110"/>
                <a:gd name="connsiteX2" fmla="*/ 280526 w 636638"/>
                <a:gd name="connsiteY2" fmla="*/ 0 h 521110"/>
                <a:gd name="connsiteX3" fmla="*/ 421983 w 636638"/>
                <a:gd name="connsiteY3" fmla="*/ 283642 h 521110"/>
                <a:gd name="connsiteX4" fmla="*/ 636638 w 636638"/>
                <a:gd name="connsiteY4" fmla="*/ 521110 h 521110"/>
                <a:gd name="connsiteX5" fmla="*/ 270387 w 636638"/>
                <a:gd name="connsiteY5" fmla="*/ 344130 h 521110"/>
                <a:gd name="connsiteX6" fmla="*/ 0 w 636638"/>
                <a:gd name="connsiteY6" fmla="*/ 132736 h 521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6638" h="521110">
                  <a:moveTo>
                    <a:pt x="0" y="132736"/>
                  </a:moveTo>
                  <a:cubicBezTo>
                    <a:pt x="47263" y="125933"/>
                    <a:pt x="89693" y="133075"/>
                    <a:pt x="159066" y="100088"/>
                  </a:cubicBezTo>
                  <a:cubicBezTo>
                    <a:pt x="228439" y="67101"/>
                    <a:pt x="211071" y="72996"/>
                    <a:pt x="280526" y="0"/>
                  </a:cubicBezTo>
                  <a:cubicBezTo>
                    <a:pt x="307414" y="79092"/>
                    <a:pt x="362631" y="196790"/>
                    <a:pt x="421983" y="283642"/>
                  </a:cubicBezTo>
                  <a:cubicBezTo>
                    <a:pt x="481335" y="370494"/>
                    <a:pt x="532027" y="407428"/>
                    <a:pt x="636638" y="521110"/>
                  </a:cubicBezTo>
                  <a:cubicBezTo>
                    <a:pt x="529921" y="487661"/>
                    <a:pt x="376493" y="408859"/>
                    <a:pt x="270387" y="344130"/>
                  </a:cubicBezTo>
                  <a:cubicBezTo>
                    <a:pt x="164281" y="279401"/>
                    <a:pt x="25534" y="178050"/>
                    <a:pt x="0" y="132736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lumMod val="75000"/>
                    <a:lumOff val="25000"/>
                  </a:schemeClr>
                </a:gs>
                <a:gs pos="56000">
                  <a:schemeClr val="bg1"/>
                </a:gs>
                <a:gs pos="100000">
                  <a:schemeClr val="bg1"/>
                </a:gs>
              </a:gsLst>
              <a:lin ang="183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grpSp>
          <p:nvGrpSpPr>
            <p:cNvPr id="16" name="그룹 14"/>
            <p:cNvGrpSpPr>
              <a:grpSpLocks/>
            </p:cNvGrpSpPr>
            <p:nvPr/>
          </p:nvGrpSpPr>
          <p:grpSpPr bwMode="auto">
            <a:xfrm>
              <a:off x="2051048" y="1689741"/>
              <a:ext cx="1480127" cy="466477"/>
              <a:chOff x="7137285" y="760598"/>
              <a:chExt cx="1755195" cy="553167"/>
            </a:xfrm>
          </p:grpSpPr>
          <p:sp>
            <p:nvSpPr>
              <p:cNvPr id="17" name="모서리가 둥근 직사각형 16"/>
              <p:cNvSpPr/>
              <p:nvPr/>
            </p:nvSpPr>
            <p:spPr>
              <a:xfrm>
                <a:off x="7228305" y="760598"/>
                <a:ext cx="1573159" cy="46408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18" name="모서리가 둥근 직사각형 17"/>
              <p:cNvSpPr/>
              <p:nvPr/>
            </p:nvSpPr>
            <p:spPr>
              <a:xfrm>
                <a:off x="7228305" y="824685"/>
                <a:ext cx="1573159" cy="46407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19" name="모서리가 둥근 직사각형 18"/>
              <p:cNvSpPr/>
              <p:nvPr/>
            </p:nvSpPr>
            <p:spPr>
              <a:xfrm>
                <a:off x="7228305" y="771648"/>
                <a:ext cx="1573159" cy="19888"/>
              </a:xfrm>
              <a:prstGeom prst="round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20" name="모서리가 둥근 직사각형 13"/>
              <p:cNvSpPr/>
              <p:nvPr/>
            </p:nvSpPr>
            <p:spPr>
              <a:xfrm>
                <a:off x="7228305" y="837945"/>
                <a:ext cx="1573159" cy="17679"/>
              </a:xfrm>
              <a:prstGeom prst="round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21" name="모서리가 둥근 직사각형 20"/>
              <p:cNvSpPr/>
              <p:nvPr/>
            </p:nvSpPr>
            <p:spPr>
              <a:xfrm>
                <a:off x="7137715" y="818055"/>
                <a:ext cx="1754338" cy="495011"/>
              </a:xfrm>
              <a:prstGeom prst="roundRect">
                <a:avLst>
                  <a:gd name="adj" fmla="val 32684"/>
                </a:avLst>
              </a:prstGeom>
              <a:noFill/>
              <a:ln w="50800">
                <a:solidFill>
                  <a:schemeClr val="bg1">
                    <a:lumMod val="75000"/>
                  </a:schemeClr>
                </a:solidFill>
              </a:ln>
              <a:effectLst>
                <a:outerShdw blurRad="25400" sx="102000" sy="102000" algn="c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22" name="모서리가 둥근 직사각형 21"/>
              <p:cNvSpPr/>
              <p:nvPr/>
            </p:nvSpPr>
            <p:spPr>
              <a:xfrm>
                <a:off x="7137285" y="818710"/>
                <a:ext cx="1755195" cy="495055"/>
              </a:xfrm>
              <a:prstGeom prst="roundRect">
                <a:avLst>
                  <a:gd name="adj" fmla="val 32684"/>
                </a:avLst>
              </a:prstGeom>
              <a:noFill/>
              <a:ln w="25400">
                <a:gradFill flip="none" rotWithShape="1">
                  <a:gsLst>
                    <a:gs pos="0">
                      <a:schemeClr val="bg1"/>
                    </a:gs>
                    <a:gs pos="50000">
                      <a:schemeClr val="bg1"/>
                    </a:gs>
                    <a:gs pos="65000">
                      <a:schemeClr val="bg1"/>
                    </a:gs>
                    <a:gs pos="100000">
                      <a:schemeClr val="bg1">
                        <a:alpha val="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23" name="모서리가 둥근 직사각형 22"/>
              <p:cNvSpPr/>
              <p:nvPr/>
            </p:nvSpPr>
            <p:spPr>
              <a:xfrm>
                <a:off x="7137285" y="818710"/>
                <a:ext cx="1755195" cy="495055"/>
              </a:xfrm>
              <a:prstGeom prst="roundRect">
                <a:avLst>
                  <a:gd name="adj" fmla="val 32684"/>
                </a:avLst>
              </a:prstGeom>
              <a:noFill/>
              <a:ln w="12700">
                <a:gradFill flip="none" rotWithShape="1">
                  <a:gsLst>
                    <a:gs pos="0">
                      <a:schemeClr val="bg1">
                        <a:alpha val="0"/>
                      </a:schemeClr>
                    </a:gs>
                    <a:gs pos="50000">
                      <a:schemeClr val="bg1">
                        <a:alpha val="0"/>
                      </a:schemeClr>
                    </a:gs>
                    <a:gs pos="90000">
                      <a:schemeClr val="bg1">
                        <a:alpha val="0"/>
                      </a:schemeClr>
                    </a:gs>
                    <a:gs pos="100000">
                      <a:schemeClr val="bg1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</p:grpSp>
      </p:grpSp>
      <p:grpSp>
        <p:nvGrpSpPr>
          <p:cNvPr id="26" name="그룹 66"/>
          <p:cNvGrpSpPr>
            <a:grpSpLocks/>
          </p:cNvGrpSpPr>
          <p:nvPr/>
        </p:nvGrpSpPr>
        <p:grpSpPr bwMode="auto">
          <a:xfrm>
            <a:off x="4797425" y="1449388"/>
            <a:ext cx="3330575" cy="4332287"/>
            <a:chOff x="836585" y="1538789"/>
            <a:chExt cx="3909054" cy="5085565"/>
          </a:xfrm>
        </p:grpSpPr>
        <p:sp>
          <p:nvSpPr>
            <p:cNvPr id="27" name="모서리가 둥근 직사각형 26"/>
            <p:cNvSpPr/>
            <p:nvPr/>
          </p:nvSpPr>
          <p:spPr>
            <a:xfrm>
              <a:off x="836585" y="1538789"/>
              <a:ext cx="3909054" cy="5085565"/>
            </a:xfrm>
            <a:prstGeom prst="roundRect">
              <a:avLst>
                <a:gd name="adj" fmla="val 4749"/>
              </a:avLst>
            </a:prstGeom>
            <a:gradFill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254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836585" y="1538789"/>
              <a:ext cx="3909054" cy="5085565"/>
            </a:xfrm>
            <a:prstGeom prst="roundRect">
              <a:avLst>
                <a:gd name="adj" fmla="val 4749"/>
              </a:avLst>
            </a:prstGeom>
            <a:solidFill>
              <a:srgbClr val="FFB84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grpSp>
          <p:nvGrpSpPr>
            <p:cNvPr id="29" name="그룹 69"/>
            <p:cNvGrpSpPr/>
            <p:nvPr/>
          </p:nvGrpSpPr>
          <p:grpSpPr>
            <a:xfrm>
              <a:off x="2127959" y="1692420"/>
              <a:ext cx="1328319" cy="93427"/>
              <a:chOff x="3626895" y="1583795"/>
              <a:chExt cx="1328319" cy="93427"/>
            </a:xfrm>
            <a:effectLst>
              <a:outerShdw blurRad="50800" sx="110000" sy="110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6" name="모서리가 둥근 직사각형 45"/>
              <p:cNvSpPr/>
              <p:nvPr/>
            </p:nvSpPr>
            <p:spPr>
              <a:xfrm>
                <a:off x="3626895" y="1583795"/>
                <a:ext cx="1328319" cy="38554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47" name="모서리가 둥근 직사각형 46"/>
              <p:cNvSpPr/>
              <p:nvPr/>
            </p:nvSpPr>
            <p:spPr>
              <a:xfrm>
                <a:off x="3626895" y="1638668"/>
                <a:ext cx="1328319" cy="38554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</p:grpSp>
        <p:sp>
          <p:nvSpPr>
            <p:cNvPr id="30" name="양쪽 모서리가 둥근 사각형 29"/>
            <p:cNvSpPr/>
            <p:nvPr/>
          </p:nvSpPr>
          <p:spPr>
            <a:xfrm rot="10692424">
              <a:off x="1034087" y="2045668"/>
              <a:ext cx="3607211" cy="4243251"/>
            </a:xfrm>
            <a:prstGeom prst="round2SameRect">
              <a:avLst>
                <a:gd name="adj1" fmla="val 2557"/>
                <a:gd name="adj2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5400" dist="508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31" name="양쪽 모서리가 둥근 사각형 30"/>
            <p:cNvSpPr/>
            <p:nvPr/>
          </p:nvSpPr>
          <p:spPr>
            <a:xfrm rot="10692424">
              <a:off x="1190598" y="1980444"/>
              <a:ext cx="3428341" cy="4308475"/>
            </a:xfrm>
            <a:prstGeom prst="round2SameRect">
              <a:avLst>
                <a:gd name="adj1" fmla="val 2557"/>
                <a:gd name="adj2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5400" dist="508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32" name="양쪽 모서리가 둥근 사각형 31"/>
            <p:cNvSpPr/>
            <p:nvPr/>
          </p:nvSpPr>
          <p:spPr>
            <a:xfrm rot="10692424">
              <a:off x="1191270" y="1979981"/>
              <a:ext cx="3427311" cy="4308401"/>
            </a:xfrm>
            <a:prstGeom prst="round2SameRect">
              <a:avLst>
                <a:gd name="adj1" fmla="val 2557"/>
                <a:gd name="adj2" fmla="val 0"/>
              </a:avLst>
            </a:prstGeom>
            <a:solidFill>
              <a:schemeClr val="bg1"/>
            </a:solidFill>
            <a:ln>
              <a:noFill/>
            </a:ln>
            <a:effectLst>
              <a:innerShdw blurRad="1270000" dist="381000" dir="27000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33" name="자유형 32"/>
            <p:cNvSpPr/>
            <p:nvPr/>
          </p:nvSpPr>
          <p:spPr>
            <a:xfrm rot="10752424">
              <a:off x="1071352" y="2013988"/>
              <a:ext cx="3510323" cy="4312202"/>
            </a:xfrm>
            <a:custGeom>
              <a:avLst/>
              <a:gdLst>
                <a:gd name="connsiteX0" fmla="*/ 141546 w 7515835"/>
                <a:gd name="connsiteY0" fmla="*/ 0 h 5535615"/>
                <a:gd name="connsiteX1" fmla="*/ 7374289 w 7515835"/>
                <a:gd name="connsiteY1" fmla="*/ 0 h 5535615"/>
                <a:gd name="connsiteX2" fmla="*/ 7474377 w 7515835"/>
                <a:gd name="connsiteY2" fmla="*/ 41458 h 5535615"/>
                <a:gd name="connsiteX3" fmla="*/ 7515835 w 7515835"/>
                <a:gd name="connsiteY3" fmla="*/ 141546 h 5535615"/>
                <a:gd name="connsiteX4" fmla="*/ 7515835 w 7515835"/>
                <a:gd name="connsiteY4" fmla="*/ 5535615 h 5535615"/>
                <a:gd name="connsiteX5" fmla="*/ 7515835 w 7515835"/>
                <a:gd name="connsiteY5" fmla="*/ 5535615 h 5535615"/>
                <a:gd name="connsiteX6" fmla="*/ 7515835 w 7515835"/>
                <a:gd name="connsiteY6" fmla="*/ 5535615 h 5535615"/>
                <a:gd name="connsiteX7" fmla="*/ 0 w 7515835"/>
                <a:gd name="connsiteY7" fmla="*/ 5535615 h 5535615"/>
                <a:gd name="connsiteX8" fmla="*/ 0 w 7515835"/>
                <a:gd name="connsiteY8" fmla="*/ 5535615 h 5535615"/>
                <a:gd name="connsiteX9" fmla="*/ 0 w 7515835"/>
                <a:gd name="connsiteY9" fmla="*/ 5535615 h 5535615"/>
                <a:gd name="connsiteX10" fmla="*/ 0 w 7515835"/>
                <a:gd name="connsiteY10" fmla="*/ 141546 h 5535615"/>
                <a:gd name="connsiteX11" fmla="*/ 41458 w 7515835"/>
                <a:gd name="connsiteY11" fmla="*/ 41458 h 5535615"/>
                <a:gd name="connsiteX12" fmla="*/ 141546 w 7515835"/>
                <a:gd name="connsiteY12" fmla="*/ 0 h 5535615"/>
                <a:gd name="connsiteX0" fmla="*/ 141546 w 7515835"/>
                <a:gd name="connsiteY0" fmla="*/ 0 h 5539103"/>
                <a:gd name="connsiteX1" fmla="*/ 7374289 w 7515835"/>
                <a:gd name="connsiteY1" fmla="*/ 0 h 5539103"/>
                <a:gd name="connsiteX2" fmla="*/ 7474377 w 7515835"/>
                <a:gd name="connsiteY2" fmla="*/ 41458 h 5539103"/>
                <a:gd name="connsiteX3" fmla="*/ 7515835 w 7515835"/>
                <a:gd name="connsiteY3" fmla="*/ 141546 h 5539103"/>
                <a:gd name="connsiteX4" fmla="*/ 7515835 w 7515835"/>
                <a:gd name="connsiteY4" fmla="*/ 5535615 h 5539103"/>
                <a:gd name="connsiteX5" fmla="*/ 7515835 w 7515835"/>
                <a:gd name="connsiteY5" fmla="*/ 5535615 h 5539103"/>
                <a:gd name="connsiteX6" fmla="*/ 7515835 w 7515835"/>
                <a:gd name="connsiteY6" fmla="*/ 5535615 h 5539103"/>
                <a:gd name="connsiteX7" fmla="*/ 636248 w 7515835"/>
                <a:gd name="connsiteY7" fmla="*/ 5539103 h 5539103"/>
                <a:gd name="connsiteX8" fmla="*/ 0 w 7515835"/>
                <a:gd name="connsiteY8" fmla="*/ 5535615 h 5539103"/>
                <a:gd name="connsiteX9" fmla="*/ 0 w 7515835"/>
                <a:gd name="connsiteY9" fmla="*/ 5535615 h 5539103"/>
                <a:gd name="connsiteX10" fmla="*/ 0 w 7515835"/>
                <a:gd name="connsiteY10" fmla="*/ 5535615 h 5539103"/>
                <a:gd name="connsiteX11" fmla="*/ 0 w 7515835"/>
                <a:gd name="connsiteY11" fmla="*/ 141546 h 5539103"/>
                <a:gd name="connsiteX12" fmla="*/ 41458 w 7515835"/>
                <a:gd name="connsiteY12" fmla="*/ 41458 h 5539103"/>
                <a:gd name="connsiteX13" fmla="*/ 141546 w 7515835"/>
                <a:gd name="connsiteY13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390 w 7516225"/>
                <a:gd name="connsiteY8" fmla="*/ 5535615 h 5539103"/>
                <a:gd name="connsiteX9" fmla="*/ 390 w 7516225"/>
                <a:gd name="connsiteY9" fmla="*/ 5535615 h 5539103"/>
                <a:gd name="connsiteX10" fmla="*/ 390 w 7516225"/>
                <a:gd name="connsiteY10" fmla="*/ 5535615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390 w 7516225"/>
                <a:gd name="connsiteY8" fmla="*/ 5535615 h 5539103"/>
                <a:gd name="connsiteX9" fmla="*/ 390 w 7516225"/>
                <a:gd name="connsiteY9" fmla="*/ 5535615 h 5539103"/>
                <a:gd name="connsiteX10" fmla="*/ 279945 w 7516225"/>
                <a:gd name="connsiteY10" fmla="*/ 5320115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390 w 7516225"/>
                <a:gd name="connsiteY8" fmla="*/ 5535615 h 5539103"/>
                <a:gd name="connsiteX9" fmla="*/ 504970 w 7516225"/>
                <a:gd name="connsiteY9" fmla="*/ 5320115 h 5539103"/>
                <a:gd name="connsiteX10" fmla="*/ 279945 w 7516225"/>
                <a:gd name="connsiteY10" fmla="*/ 5320115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414960 w 7516225"/>
                <a:gd name="connsiteY8" fmla="*/ 5455130 h 5539103"/>
                <a:gd name="connsiteX9" fmla="*/ 504970 w 7516225"/>
                <a:gd name="connsiteY9" fmla="*/ 5320115 h 5539103"/>
                <a:gd name="connsiteX10" fmla="*/ 279945 w 7516225"/>
                <a:gd name="connsiteY10" fmla="*/ 5320115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414960 w 7516225"/>
                <a:gd name="connsiteY8" fmla="*/ 5455130 h 5539103"/>
                <a:gd name="connsiteX9" fmla="*/ 504970 w 7516225"/>
                <a:gd name="connsiteY9" fmla="*/ 5320115 h 5539103"/>
                <a:gd name="connsiteX10" fmla="*/ 144930 w 7516225"/>
                <a:gd name="connsiteY10" fmla="*/ 5275110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414960 w 7516225"/>
                <a:gd name="connsiteY8" fmla="*/ 5455130 h 5539103"/>
                <a:gd name="connsiteX9" fmla="*/ 279945 w 7516225"/>
                <a:gd name="connsiteY9" fmla="*/ 5365120 h 5539103"/>
                <a:gd name="connsiteX10" fmla="*/ 144930 w 7516225"/>
                <a:gd name="connsiteY10" fmla="*/ 5275110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688842 w 8063131"/>
                <a:gd name="connsiteY0" fmla="*/ 0 h 5539103"/>
                <a:gd name="connsiteX1" fmla="*/ 7921585 w 8063131"/>
                <a:gd name="connsiteY1" fmla="*/ 0 h 5539103"/>
                <a:gd name="connsiteX2" fmla="*/ 8021673 w 8063131"/>
                <a:gd name="connsiteY2" fmla="*/ 41458 h 5539103"/>
                <a:gd name="connsiteX3" fmla="*/ 8063131 w 8063131"/>
                <a:gd name="connsiteY3" fmla="*/ 141546 h 5539103"/>
                <a:gd name="connsiteX4" fmla="*/ 8063131 w 8063131"/>
                <a:gd name="connsiteY4" fmla="*/ 5535615 h 5539103"/>
                <a:gd name="connsiteX5" fmla="*/ 8063131 w 8063131"/>
                <a:gd name="connsiteY5" fmla="*/ 5535615 h 5539103"/>
                <a:gd name="connsiteX6" fmla="*/ 8063131 w 8063131"/>
                <a:gd name="connsiteY6" fmla="*/ 5535615 h 5539103"/>
                <a:gd name="connsiteX7" fmla="*/ 1183544 w 8063131"/>
                <a:gd name="connsiteY7" fmla="*/ 5539103 h 5539103"/>
                <a:gd name="connsiteX8" fmla="*/ 961866 w 8063131"/>
                <a:gd name="connsiteY8" fmla="*/ 5455130 h 5539103"/>
                <a:gd name="connsiteX9" fmla="*/ 826851 w 8063131"/>
                <a:gd name="connsiteY9" fmla="*/ 5365120 h 5539103"/>
                <a:gd name="connsiteX10" fmla="*/ 691836 w 8063131"/>
                <a:gd name="connsiteY10" fmla="*/ 5275110 h 5539103"/>
                <a:gd name="connsiteX11" fmla="*/ 546906 w 8063131"/>
                <a:gd name="connsiteY11" fmla="*/ 5150729 h 5539103"/>
                <a:gd name="connsiteX12" fmla="*/ 547296 w 8063131"/>
                <a:gd name="connsiteY12" fmla="*/ 141546 h 5539103"/>
                <a:gd name="connsiteX13" fmla="*/ 588754 w 8063131"/>
                <a:gd name="connsiteY13" fmla="*/ 41458 h 5539103"/>
                <a:gd name="connsiteX14" fmla="*/ 688842 w 8063131"/>
                <a:gd name="connsiteY14" fmla="*/ 0 h 5539103"/>
                <a:gd name="connsiteX0" fmla="*/ 688842 w 8063131"/>
                <a:gd name="connsiteY0" fmla="*/ 0 h 5539103"/>
                <a:gd name="connsiteX1" fmla="*/ 7921585 w 8063131"/>
                <a:gd name="connsiteY1" fmla="*/ 0 h 5539103"/>
                <a:gd name="connsiteX2" fmla="*/ 8021673 w 8063131"/>
                <a:gd name="connsiteY2" fmla="*/ 41458 h 5539103"/>
                <a:gd name="connsiteX3" fmla="*/ 8063131 w 8063131"/>
                <a:gd name="connsiteY3" fmla="*/ 141546 h 5539103"/>
                <a:gd name="connsiteX4" fmla="*/ 8063131 w 8063131"/>
                <a:gd name="connsiteY4" fmla="*/ 5535615 h 5539103"/>
                <a:gd name="connsiteX5" fmla="*/ 8063131 w 8063131"/>
                <a:gd name="connsiteY5" fmla="*/ 5535615 h 5539103"/>
                <a:gd name="connsiteX6" fmla="*/ 8063131 w 8063131"/>
                <a:gd name="connsiteY6" fmla="*/ 5535615 h 5539103"/>
                <a:gd name="connsiteX7" fmla="*/ 1183544 w 8063131"/>
                <a:gd name="connsiteY7" fmla="*/ 5539103 h 5539103"/>
                <a:gd name="connsiteX8" fmla="*/ 961866 w 8063131"/>
                <a:gd name="connsiteY8" fmla="*/ 5455130 h 5539103"/>
                <a:gd name="connsiteX9" fmla="*/ 826851 w 8063131"/>
                <a:gd name="connsiteY9" fmla="*/ 5365120 h 5539103"/>
                <a:gd name="connsiteX10" fmla="*/ 691836 w 8063131"/>
                <a:gd name="connsiteY10" fmla="*/ 5275110 h 5539103"/>
                <a:gd name="connsiteX11" fmla="*/ 546906 w 8063131"/>
                <a:gd name="connsiteY11" fmla="*/ 5150729 h 5539103"/>
                <a:gd name="connsiteX12" fmla="*/ 547296 w 8063131"/>
                <a:gd name="connsiteY12" fmla="*/ 141546 h 5539103"/>
                <a:gd name="connsiteX13" fmla="*/ 588754 w 8063131"/>
                <a:gd name="connsiteY13" fmla="*/ 41458 h 5539103"/>
                <a:gd name="connsiteX14" fmla="*/ 688842 w 8063131"/>
                <a:gd name="connsiteY14" fmla="*/ 0 h 5539103"/>
                <a:gd name="connsiteX0" fmla="*/ 688842 w 8063131"/>
                <a:gd name="connsiteY0" fmla="*/ 0 h 6006323"/>
                <a:gd name="connsiteX1" fmla="*/ 7921585 w 8063131"/>
                <a:gd name="connsiteY1" fmla="*/ 0 h 6006323"/>
                <a:gd name="connsiteX2" fmla="*/ 8021673 w 8063131"/>
                <a:gd name="connsiteY2" fmla="*/ 41458 h 6006323"/>
                <a:gd name="connsiteX3" fmla="*/ 8063131 w 8063131"/>
                <a:gd name="connsiteY3" fmla="*/ 141546 h 6006323"/>
                <a:gd name="connsiteX4" fmla="*/ 8063131 w 8063131"/>
                <a:gd name="connsiteY4" fmla="*/ 5535615 h 6006323"/>
                <a:gd name="connsiteX5" fmla="*/ 8063131 w 8063131"/>
                <a:gd name="connsiteY5" fmla="*/ 5535615 h 6006323"/>
                <a:gd name="connsiteX6" fmla="*/ 8063131 w 8063131"/>
                <a:gd name="connsiteY6" fmla="*/ 5535615 h 6006323"/>
                <a:gd name="connsiteX7" fmla="*/ 1183544 w 8063131"/>
                <a:gd name="connsiteY7" fmla="*/ 5539103 h 6006323"/>
                <a:gd name="connsiteX8" fmla="*/ 961866 w 8063131"/>
                <a:gd name="connsiteY8" fmla="*/ 5455130 h 6006323"/>
                <a:gd name="connsiteX9" fmla="*/ 826851 w 8063131"/>
                <a:gd name="connsiteY9" fmla="*/ 5365120 h 6006323"/>
                <a:gd name="connsiteX10" fmla="*/ 691836 w 8063131"/>
                <a:gd name="connsiteY10" fmla="*/ 5275110 h 6006323"/>
                <a:gd name="connsiteX11" fmla="*/ 546906 w 8063131"/>
                <a:gd name="connsiteY11" fmla="*/ 5150729 h 6006323"/>
                <a:gd name="connsiteX12" fmla="*/ 547296 w 8063131"/>
                <a:gd name="connsiteY12" fmla="*/ 141546 h 6006323"/>
                <a:gd name="connsiteX13" fmla="*/ 588754 w 8063131"/>
                <a:gd name="connsiteY13" fmla="*/ 41458 h 6006323"/>
                <a:gd name="connsiteX14" fmla="*/ 688842 w 8063131"/>
                <a:gd name="connsiteY14" fmla="*/ 0 h 6006323"/>
                <a:gd name="connsiteX0" fmla="*/ 688842 w 8063131"/>
                <a:gd name="connsiteY0" fmla="*/ 0 h 5539103"/>
                <a:gd name="connsiteX1" fmla="*/ 7921585 w 8063131"/>
                <a:gd name="connsiteY1" fmla="*/ 0 h 5539103"/>
                <a:gd name="connsiteX2" fmla="*/ 8021673 w 8063131"/>
                <a:gd name="connsiteY2" fmla="*/ 41458 h 5539103"/>
                <a:gd name="connsiteX3" fmla="*/ 8063131 w 8063131"/>
                <a:gd name="connsiteY3" fmla="*/ 141546 h 5539103"/>
                <a:gd name="connsiteX4" fmla="*/ 8063131 w 8063131"/>
                <a:gd name="connsiteY4" fmla="*/ 5535615 h 5539103"/>
                <a:gd name="connsiteX5" fmla="*/ 8063131 w 8063131"/>
                <a:gd name="connsiteY5" fmla="*/ 5535615 h 5539103"/>
                <a:gd name="connsiteX6" fmla="*/ 8063131 w 8063131"/>
                <a:gd name="connsiteY6" fmla="*/ 5535615 h 5539103"/>
                <a:gd name="connsiteX7" fmla="*/ 1183544 w 8063131"/>
                <a:gd name="connsiteY7" fmla="*/ 5539103 h 5539103"/>
                <a:gd name="connsiteX8" fmla="*/ 961866 w 8063131"/>
                <a:gd name="connsiteY8" fmla="*/ 5455130 h 5539103"/>
                <a:gd name="connsiteX9" fmla="*/ 826851 w 8063131"/>
                <a:gd name="connsiteY9" fmla="*/ 5365120 h 5539103"/>
                <a:gd name="connsiteX10" fmla="*/ 691836 w 8063131"/>
                <a:gd name="connsiteY10" fmla="*/ 5275110 h 5539103"/>
                <a:gd name="connsiteX11" fmla="*/ 546906 w 8063131"/>
                <a:gd name="connsiteY11" fmla="*/ 5150729 h 5539103"/>
                <a:gd name="connsiteX12" fmla="*/ 547296 w 8063131"/>
                <a:gd name="connsiteY12" fmla="*/ 141546 h 5539103"/>
                <a:gd name="connsiteX13" fmla="*/ 588754 w 8063131"/>
                <a:gd name="connsiteY13" fmla="*/ 41458 h 5539103"/>
                <a:gd name="connsiteX14" fmla="*/ 688842 w 8063131"/>
                <a:gd name="connsiteY14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414960 w 7516225"/>
                <a:gd name="connsiteY8" fmla="*/ 5455130 h 5539103"/>
                <a:gd name="connsiteX9" fmla="*/ 279945 w 7516225"/>
                <a:gd name="connsiteY9" fmla="*/ 5365120 h 5539103"/>
                <a:gd name="connsiteX10" fmla="*/ 144930 w 7516225"/>
                <a:gd name="connsiteY10" fmla="*/ 5275110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711345 w 8085634"/>
                <a:gd name="connsiteY0" fmla="*/ 0 h 5539103"/>
                <a:gd name="connsiteX1" fmla="*/ 7944088 w 8085634"/>
                <a:gd name="connsiteY1" fmla="*/ 0 h 5539103"/>
                <a:gd name="connsiteX2" fmla="*/ 8044176 w 8085634"/>
                <a:gd name="connsiteY2" fmla="*/ 41458 h 5539103"/>
                <a:gd name="connsiteX3" fmla="*/ 8085634 w 8085634"/>
                <a:gd name="connsiteY3" fmla="*/ 141546 h 5539103"/>
                <a:gd name="connsiteX4" fmla="*/ 8085634 w 8085634"/>
                <a:gd name="connsiteY4" fmla="*/ 5535615 h 5539103"/>
                <a:gd name="connsiteX5" fmla="*/ 8085634 w 8085634"/>
                <a:gd name="connsiteY5" fmla="*/ 5535615 h 5539103"/>
                <a:gd name="connsiteX6" fmla="*/ 8085634 w 8085634"/>
                <a:gd name="connsiteY6" fmla="*/ 5535615 h 5539103"/>
                <a:gd name="connsiteX7" fmla="*/ 1206047 w 8085634"/>
                <a:gd name="connsiteY7" fmla="*/ 5539103 h 5539103"/>
                <a:gd name="connsiteX8" fmla="*/ 849354 w 8085634"/>
                <a:gd name="connsiteY8" fmla="*/ 5365120 h 5539103"/>
                <a:gd name="connsiteX9" fmla="*/ 714339 w 8085634"/>
                <a:gd name="connsiteY9" fmla="*/ 5275110 h 5539103"/>
                <a:gd name="connsiteX10" fmla="*/ 569409 w 8085634"/>
                <a:gd name="connsiteY10" fmla="*/ 5150729 h 5539103"/>
                <a:gd name="connsiteX11" fmla="*/ 569799 w 8085634"/>
                <a:gd name="connsiteY11" fmla="*/ 141546 h 5539103"/>
                <a:gd name="connsiteX12" fmla="*/ 611257 w 8085634"/>
                <a:gd name="connsiteY12" fmla="*/ 41458 h 5539103"/>
                <a:gd name="connsiteX13" fmla="*/ 711345 w 8085634"/>
                <a:gd name="connsiteY13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9945 w 7516225"/>
                <a:gd name="connsiteY8" fmla="*/ 5365120 h 5539103"/>
                <a:gd name="connsiteX9" fmla="*/ 144930 w 7516225"/>
                <a:gd name="connsiteY9" fmla="*/ 5275110 h 5539103"/>
                <a:gd name="connsiteX10" fmla="*/ 0 w 7516225"/>
                <a:gd name="connsiteY10" fmla="*/ 5150729 h 5539103"/>
                <a:gd name="connsiteX11" fmla="*/ 390 w 7516225"/>
                <a:gd name="connsiteY11" fmla="*/ 141546 h 5539103"/>
                <a:gd name="connsiteX12" fmla="*/ 41848 w 7516225"/>
                <a:gd name="connsiteY12" fmla="*/ 41458 h 5539103"/>
                <a:gd name="connsiteX13" fmla="*/ 141936 w 7516225"/>
                <a:gd name="connsiteY13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9945 w 7516225"/>
                <a:gd name="connsiteY8" fmla="*/ 5404449 h 5539103"/>
                <a:gd name="connsiteX9" fmla="*/ 144930 w 7516225"/>
                <a:gd name="connsiteY9" fmla="*/ 5275110 h 5539103"/>
                <a:gd name="connsiteX10" fmla="*/ 0 w 7516225"/>
                <a:gd name="connsiteY10" fmla="*/ 5150729 h 5539103"/>
                <a:gd name="connsiteX11" fmla="*/ 390 w 7516225"/>
                <a:gd name="connsiteY11" fmla="*/ 141546 h 5539103"/>
                <a:gd name="connsiteX12" fmla="*/ 41848 w 7516225"/>
                <a:gd name="connsiteY12" fmla="*/ 41458 h 5539103"/>
                <a:gd name="connsiteX13" fmla="*/ 141936 w 7516225"/>
                <a:gd name="connsiteY13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9945 w 7516225"/>
                <a:gd name="connsiteY8" fmla="*/ 5404449 h 5539103"/>
                <a:gd name="connsiteX9" fmla="*/ 122808 w 7516225"/>
                <a:gd name="connsiteY9" fmla="*/ 5284942 h 5539103"/>
                <a:gd name="connsiteX10" fmla="*/ 0 w 7516225"/>
                <a:gd name="connsiteY10" fmla="*/ 5150729 h 5539103"/>
                <a:gd name="connsiteX11" fmla="*/ 390 w 7516225"/>
                <a:gd name="connsiteY11" fmla="*/ 141546 h 5539103"/>
                <a:gd name="connsiteX12" fmla="*/ 41848 w 7516225"/>
                <a:gd name="connsiteY12" fmla="*/ 41458 h 5539103"/>
                <a:gd name="connsiteX13" fmla="*/ 141936 w 7516225"/>
                <a:gd name="connsiteY13" fmla="*/ 0 h 5539103"/>
                <a:gd name="connsiteX0" fmla="*/ 141936 w 7516225"/>
                <a:gd name="connsiteY0" fmla="*/ 0 h 6027880"/>
                <a:gd name="connsiteX1" fmla="*/ 7374679 w 7516225"/>
                <a:gd name="connsiteY1" fmla="*/ 0 h 6027880"/>
                <a:gd name="connsiteX2" fmla="*/ 7474767 w 7516225"/>
                <a:gd name="connsiteY2" fmla="*/ 41458 h 6027880"/>
                <a:gd name="connsiteX3" fmla="*/ 7516225 w 7516225"/>
                <a:gd name="connsiteY3" fmla="*/ 141546 h 6027880"/>
                <a:gd name="connsiteX4" fmla="*/ 7516225 w 7516225"/>
                <a:gd name="connsiteY4" fmla="*/ 5535615 h 6027880"/>
                <a:gd name="connsiteX5" fmla="*/ 7516225 w 7516225"/>
                <a:gd name="connsiteY5" fmla="*/ 5535615 h 6027880"/>
                <a:gd name="connsiteX6" fmla="*/ 7516225 w 7516225"/>
                <a:gd name="connsiteY6" fmla="*/ 5535615 h 6027880"/>
                <a:gd name="connsiteX7" fmla="*/ 636638 w 7516225"/>
                <a:gd name="connsiteY7" fmla="*/ 5539103 h 6027880"/>
                <a:gd name="connsiteX8" fmla="*/ 279945 w 7516225"/>
                <a:gd name="connsiteY8" fmla="*/ 5404449 h 6027880"/>
                <a:gd name="connsiteX9" fmla="*/ 0 w 7516225"/>
                <a:gd name="connsiteY9" fmla="*/ 5150729 h 6027880"/>
                <a:gd name="connsiteX10" fmla="*/ 390 w 7516225"/>
                <a:gd name="connsiteY10" fmla="*/ 141546 h 6027880"/>
                <a:gd name="connsiteX11" fmla="*/ 41848 w 7516225"/>
                <a:gd name="connsiteY11" fmla="*/ 41458 h 6027880"/>
                <a:gd name="connsiteX12" fmla="*/ 141936 w 7516225"/>
                <a:gd name="connsiteY12" fmla="*/ 0 h 6027880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9945 w 7516225"/>
                <a:gd name="connsiteY8" fmla="*/ 5404449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30784 w 7516225"/>
                <a:gd name="connsiteY8" fmla="*/ 5470817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7487 w 7516225"/>
                <a:gd name="connsiteY8" fmla="*/ 5340540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7487 w 7516225"/>
                <a:gd name="connsiteY8" fmla="*/ 5340540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7487 w 7516225"/>
                <a:gd name="connsiteY8" fmla="*/ 5340540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0113 w 7516225"/>
                <a:gd name="connsiteY8" fmla="*/ 5352830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0113 w 7516225"/>
                <a:gd name="connsiteY8" fmla="*/ 5352830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0113 w 7516225"/>
                <a:gd name="connsiteY8" fmla="*/ 5352830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0387 w 7516225"/>
                <a:gd name="connsiteY8" fmla="*/ 5362123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516225" h="5539103">
                  <a:moveTo>
                    <a:pt x="141936" y="0"/>
                  </a:moveTo>
                  <a:lnTo>
                    <a:pt x="7374679" y="0"/>
                  </a:lnTo>
                  <a:cubicBezTo>
                    <a:pt x="7412219" y="0"/>
                    <a:pt x="7448222" y="14913"/>
                    <a:pt x="7474767" y="41458"/>
                  </a:cubicBezTo>
                  <a:cubicBezTo>
                    <a:pt x="7501312" y="68003"/>
                    <a:pt x="7516225" y="104006"/>
                    <a:pt x="7516225" y="141546"/>
                  </a:cubicBezTo>
                  <a:lnTo>
                    <a:pt x="7516225" y="5535615"/>
                  </a:lnTo>
                  <a:lnTo>
                    <a:pt x="7516225" y="5535615"/>
                  </a:lnTo>
                  <a:lnTo>
                    <a:pt x="7516225" y="5535615"/>
                  </a:lnTo>
                  <a:lnTo>
                    <a:pt x="636638" y="5539103"/>
                  </a:lnTo>
                  <a:cubicBezTo>
                    <a:pt x="562347" y="5524351"/>
                    <a:pt x="376493" y="5426852"/>
                    <a:pt x="270387" y="5362123"/>
                  </a:cubicBezTo>
                  <a:cubicBezTo>
                    <a:pt x="164281" y="5297394"/>
                    <a:pt x="50678" y="5216574"/>
                    <a:pt x="0" y="5150729"/>
                  </a:cubicBezTo>
                  <a:lnTo>
                    <a:pt x="390" y="141546"/>
                  </a:lnTo>
                  <a:cubicBezTo>
                    <a:pt x="390" y="104006"/>
                    <a:pt x="15303" y="68003"/>
                    <a:pt x="41848" y="41458"/>
                  </a:cubicBezTo>
                  <a:cubicBezTo>
                    <a:pt x="68393" y="14913"/>
                    <a:pt x="104396" y="0"/>
                    <a:pt x="14193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" dist="508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34" name="자유형 33"/>
            <p:cNvSpPr/>
            <p:nvPr/>
          </p:nvSpPr>
          <p:spPr>
            <a:xfrm rot="10752424">
              <a:off x="1070730" y="2014460"/>
              <a:ext cx="3511600" cy="4311117"/>
            </a:xfrm>
            <a:custGeom>
              <a:avLst/>
              <a:gdLst>
                <a:gd name="connsiteX0" fmla="*/ 141546 w 7515835"/>
                <a:gd name="connsiteY0" fmla="*/ 0 h 5535615"/>
                <a:gd name="connsiteX1" fmla="*/ 7374289 w 7515835"/>
                <a:gd name="connsiteY1" fmla="*/ 0 h 5535615"/>
                <a:gd name="connsiteX2" fmla="*/ 7474377 w 7515835"/>
                <a:gd name="connsiteY2" fmla="*/ 41458 h 5535615"/>
                <a:gd name="connsiteX3" fmla="*/ 7515835 w 7515835"/>
                <a:gd name="connsiteY3" fmla="*/ 141546 h 5535615"/>
                <a:gd name="connsiteX4" fmla="*/ 7515835 w 7515835"/>
                <a:gd name="connsiteY4" fmla="*/ 5535615 h 5535615"/>
                <a:gd name="connsiteX5" fmla="*/ 7515835 w 7515835"/>
                <a:gd name="connsiteY5" fmla="*/ 5535615 h 5535615"/>
                <a:gd name="connsiteX6" fmla="*/ 7515835 w 7515835"/>
                <a:gd name="connsiteY6" fmla="*/ 5535615 h 5535615"/>
                <a:gd name="connsiteX7" fmla="*/ 0 w 7515835"/>
                <a:gd name="connsiteY7" fmla="*/ 5535615 h 5535615"/>
                <a:gd name="connsiteX8" fmla="*/ 0 w 7515835"/>
                <a:gd name="connsiteY8" fmla="*/ 5535615 h 5535615"/>
                <a:gd name="connsiteX9" fmla="*/ 0 w 7515835"/>
                <a:gd name="connsiteY9" fmla="*/ 5535615 h 5535615"/>
                <a:gd name="connsiteX10" fmla="*/ 0 w 7515835"/>
                <a:gd name="connsiteY10" fmla="*/ 141546 h 5535615"/>
                <a:gd name="connsiteX11" fmla="*/ 41458 w 7515835"/>
                <a:gd name="connsiteY11" fmla="*/ 41458 h 5535615"/>
                <a:gd name="connsiteX12" fmla="*/ 141546 w 7515835"/>
                <a:gd name="connsiteY12" fmla="*/ 0 h 5535615"/>
                <a:gd name="connsiteX0" fmla="*/ 141546 w 7515835"/>
                <a:gd name="connsiteY0" fmla="*/ 0 h 5539103"/>
                <a:gd name="connsiteX1" fmla="*/ 7374289 w 7515835"/>
                <a:gd name="connsiteY1" fmla="*/ 0 h 5539103"/>
                <a:gd name="connsiteX2" fmla="*/ 7474377 w 7515835"/>
                <a:gd name="connsiteY2" fmla="*/ 41458 h 5539103"/>
                <a:gd name="connsiteX3" fmla="*/ 7515835 w 7515835"/>
                <a:gd name="connsiteY3" fmla="*/ 141546 h 5539103"/>
                <a:gd name="connsiteX4" fmla="*/ 7515835 w 7515835"/>
                <a:gd name="connsiteY4" fmla="*/ 5535615 h 5539103"/>
                <a:gd name="connsiteX5" fmla="*/ 7515835 w 7515835"/>
                <a:gd name="connsiteY5" fmla="*/ 5535615 h 5539103"/>
                <a:gd name="connsiteX6" fmla="*/ 7515835 w 7515835"/>
                <a:gd name="connsiteY6" fmla="*/ 5535615 h 5539103"/>
                <a:gd name="connsiteX7" fmla="*/ 636248 w 7515835"/>
                <a:gd name="connsiteY7" fmla="*/ 5539103 h 5539103"/>
                <a:gd name="connsiteX8" fmla="*/ 0 w 7515835"/>
                <a:gd name="connsiteY8" fmla="*/ 5535615 h 5539103"/>
                <a:gd name="connsiteX9" fmla="*/ 0 w 7515835"/>
                <a:gd name="connsiteY9" fmla="*/ 5535615 h 5539103"/>
                <a:gd name="connsiteX10" fmla="*/ 0 w 7515835"/>
                <a:gd name="connsiteY10" fmla="*/ 5535615 h 5539103"/>
                <a:gd name="connsiteX11" fmla="*/ 0 w 7515835"/>
                <a:gd name="connsiteY11" fmla="*/ 141546 h 5539103"/>
                <a:gd name="connsiteX12" fmla="*/ 41458 w 7515835"/>
                <a:gd name="connsiteY12" fmla="*/ 41458 h 5539103"/>
                <a:gd name="connsiteX13" fmla="*/ 141546 w 7515835"/>
                <a:gd name="connsiteY13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390 w 7516225"/>
                <a:gd name="connsiteY8" fmla="*/ 5535615 h 5539103"/>
                <a:gd name="connsiteX9" fmla="*/ 390 w 7516225"/>
                <a:gd name="connsiteY9" fmla="*/ 5535615 h 5539103"/>
                <a:gd name="connsiteX10" fmla="*/ 390 w 7516225"/>
                <a:gd name="connsiteY10" fmla="*/ 5535615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390 w 7516225"/>
                <a:gd name="connsiteY8" fmla="*/ 5535615 h 5539103"/>
                <a:gd name="connsiteX9" fmla="*/ 390 w 7516225"/>
                <a:gd name="connsiteY9" fmla="*/ 5535615 h 5539103"/>
                <a:gd name="connsiteX10" fmla="*/ 279945 w 7516225"/>
                <a:gd name="connsiteY10" fmla="*/ 5320115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390 w 7516225"/>
                <a:gd name="connsiteY8" fmla="*/ 5535615 h 5539103"/>
                <a:gd name="connsiteX9" fmla="*/ 504970 w 7516225"/>
                <a:gd name="connsiteY9" fmla="*/ 5320115 h 5539103"/>
                <a:gd name="connsiteX10" fmla="*/ 279945 w 7516225"/>
                <a:gd name="connsiteY10" fmla="*/ 5320115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414960 w 7516225"/>
                <a:gd name="connsiteY8" fmla="*/ 5455130 h 5539103"/>
                <a:gd name="connsiteX9" fmla="*/ 504970 w 7516225"/>
                <a:gd name="connsiteY9" fmla="*/ 5320115 h 5539103"/>
                <a:gd name="connsiteX10" fmla="*/ 279945 w 7516225"/>
                <a:gd name="connsiteY10" fmla="*/ 5320115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414960 w 7516225"/>
                <a:gd name="connsiteY8" fmla="*/ 5455130 h 5539103"/>
                <a:gd name="connsiteX9" fmla="*/ 504970 w 7516225"/>
                <a:gd name="connsiteY9" fmla="*/ 5320115 h 5539103"/>
                <a:gd name="connsiteX10" fmla="*/ 144930 w 7516225"/>
                <a:gd name="connsiteY10" fmla="*/ 5275110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414960 w 7516225"/>
                <a:gd name="connsiteY8" fmla="*/ 5455130 h 5539103"/>
                <a:gd name="connsiteX9" fmla="*/ 279945 w 7516225"/>
                <a:gd name="connsiteY9" fmla="*/ 5365120 h 5539103"/>
                <a:gd name="connsiteX10" fmla="*/ 144930 w 7516225"/>
                <a:gd name="connsiteY10" fmla="*/ 5275110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688842 w 8063131"/>
                <a:gd name="connsiteY0" fmla="*/ 0 h 5539103"/>
                <a:gd name="connsiteX1" fmla="*/ 7921585 w 8063131"/>
                <a:gd name="connsiteY1" fmla="*/ 0 h 5539103"/>
                <a:gd name="connsiteX2" fmla="*/ 8021673 w 8063131"/>
                <a:gd name="connsiteY2" fmla="*/ 41458 h 5539103"/>
                <a:gd name="connsiteX3" fmla="*/ 8063131 w 8063131"/>
                <a:gd name="connsiteY3" fmla="*/ 141546 h 5539103"/>
                <a:gd name="connsiteX4" fmla="*/ 8063131 w 8063131"/>
                <a:gd name="connsiteY4" fmla="*/ 5535615 h 5539103"/>
                <a:gd name="connsiteX5" fmla="*/ 8063131 w 8063131"/>
                <a:gd name="connsiteY5" fmla="*/ 5535615 h 5539103"/>
                <a:gd name="connsiteX6" fmla="*/ 8063131 w 8063131"/>
                <a:gd name="connsiteY6" fmla="*/ 5535615 h 5539103"/>
                <a:gd name="connsiteX7" fmla="*/ 1183544 w 8063131"/>
                <a:gd name="connsiteY7" fmla="*/ 5539103 h 5539103"/>
                <a:gd name="connsiteX8" fmla="*/ 961866 w 8063131"/>
                <a:gd name="connsiteY8" fmla="*/ 5455130 h 5539103"/>
                <a:gd name="connsiteX9" fmla="*/ 826851 w 8063131"/>
                <a:gd name="connsiteY9" fmla="*/ 5365120 h 5539103"/>
                <a:gd name="connsiteX10" fmla="*/ 691836 w 8063131"/>
                <a:gd name="connsiteY10" fmla="*/ 5275110 h 5539103"/>
                <a:gd name="connsiteX11" fmla="*/ 546906 w 8063131"/>
                <a:gd name="connsiteY11" fmla="*/ 5150729 h 5539103"/>
                <a:gd name="connsiteX12" fmla="*/ 547296 w 8063131"/>
                <a:gd name="connsiteY12" fmla="*/ 141546 h 5539103"/>
                <a:gd name="connsiteX13" fmla="*/ 588754 w 8063131"/>
                <a:gd name="connsiteY13" fmla="*/ 41458 h 5539103"/>
                <a:gd name="connsiteX14" fmla="*/ 688842 w 8063131"/>
                <a:gd name="connsiteY14" fmla="*/ 0 h 5539103"/>
                <a:gd name="connsiteX0" fmla="*/ 688842 w 8063131"/>
                <a:gd name="connsiteY0" fmla="*/ 0 h 5539103"/>
                <a:gd name="connsiteX1" fmla="*/ 7921585 w 8063131"/>
                <a:gd name="connsiteY1" fmla="*/ 0 h 5539103"/>
                <a:gd name="connsiteX2" fmla="*/ 8021673 w 8063131"/>
                <a:gd name="connsiteY2" fmla="*/ 41458 h 5539103"/>
                <a:gd name="connsiteX3" fmla="*/ 8063131 w 8063131"/>
                <a:gd name="connsiteY3" fmla="*/ 141546 h 5539103"/>
                <a:gd name="connsiteX4" fmla="*/ 8063131 w 8063131"/>
                <a:gd name="connsiteY4" fmla="*/ 5535615 h 5539103"/>
                <a:gd name="connsiteX5" fmla="*/ 8063131 w 8063131"/>
                <a:gd name="connsiteY5" fmla="*/ 5535615 h 5539103"/>
                <a:gd name="connsiteX6" fmla="*/ 8063131 w 8063131"/>
                <a:gd name="connsiteY6" fmla="*/ 5535615 h 5539103"/>
                <a:gd name="connsiteX7" fmla="*/ 1183544 w 8063131"/>
                <a:gd name="connsiteY7" fmla="*/ 5539103 h 5539103"/>
                <a:gd name="connsiteX8" fmla="*/ 961866 w 8063131"/>
                <a:gd name="connsiteY8" fmla="*/ 5455130 h 5539103"/>
                <a:gd name="connsiteX9" fmla="*/ 826851 w 8063131"/>
                <a:gd name="connsiteY9" fmla="*/ 5365120 h 5539103"/>
                <a:gd name="connsiteX10" fmla="*/ 691836 w 8063131"/>
                <a:gd name="connsiteY10" fmla="*/ 5275110 h 5539103"/>
                <a:gd name="connsiteX11" fmla="*/ 546906 w 8063131"/>
                <a:gd name="connsiteY11" fmla="*/ 5150729 h 5539103"/>
                <a:gd name="connsiteX12" fmla="*/ 547296 w 8063131"/>
                <a:gd name="connsiteY12" fmla="*/ 141546 h 5539103"/>
                <a:gd name="connsiteX13" fmla="*/ 588754 w 8063131"/>
                <a:gd name="connsiteY13" fmla="*/ 41458 h 5539103"/>
                <a:gd name="connsiteX14" fmla="*/ 688842 w 8063131"/>
                <a:gd name="connsiteY14" fmla="*/ 0 h 5539103"/>
                <a:gd name="connsiteX0" fmla="*/ 688842 w 8063131"/>
                <a:gd name="connsiteY0" fmla="*/ 0 h 6006323"/>
                <a:gd name="connsiteX1" fmla="*/ 7921585 w 8063131"/>
                <a:gd name="connsiteY1" fmla="*/ 0 h 6006323"/>
                <a:gd name="connsiteX2" fmla="*/ 8021673 w 8063131"/>
                <a:gd name="connsiteY2" fmla="*/ 41458 h 6006323"/>
                <a:gd name="connsiteX3" fmla="*/ 8063131 w 8063131"/>
                <a:gd name="connsiteY3" fmla="*/ 141546 h 6006323"/>
                <a:gd name="connsiteX4" fmla="*/ 8063131 w 8063131"/>
                <a:gd name="connsiteY4" fmla="*/ 5535615 h 6006323"/>
                <a:gd name="connsiteX5" fmla="*/ 8063131 w 8063131"/>
                <a:gd name="connsiteY5" fmla="*/ 5535615 h 6006323"/>
                <a:gd name="connsiteX6" fmla="*/ 8063131 w 8063131"/>
                <a:gd name="connsiteY6" fmla="*/ 5535615 h 6006323"/>
                <a:gd name="connsiteX7" fmla="*/ 1183544 w 8063131"/>
                <a:gd name="connsiteY7" fmla="*/ 5539103 h 6006323"/>
                <a:gd name="connsiteX8" fmla="*/ 961866 w 8063131"/>
                <a:gd name="connsiteY8" fmla="*/ 5455130 h 6006323"/>
                <a:gd name="connsiteX9" fmla="*/ 826851 w 8063131"/>
                <a:gd name="connsiteY9" fmla="*/ 5365120 h 6006323"/>
                <a:gd name="connsiteX10" fmla="*/ 691836 w 8063131"/>
                <a:gd name="connsiteY10" fmla="*/ 5275110 h 6006323"/>
                <a:gd name="connsiteX11" fmla="*/ 546906 w 8063131"/>
                <a:gd name="connsiteY11" fmla="*/ 5150729 h 6006323"/>
                <a:gd name="connsiteX12" fmla="*/ 547296 w 8063131"/>
                <a:gd name="connsiteY12" fmla="*/ 141546 h 6006323"/>
                <a:gd name="connsiteX13" fmla="*/ 588754 w 8063131"/>
                <a:gd name="connsiteY13" fmla="*/ 41458 h 6006323"/>
                <a:gd name="connsiteX14" fmla="*/ 688842 w 8063131"/>
                <a:gd name="connsiteY14" fmla="*/ 0 h 6006323"/>
                <a:gd name="connsiteX0" fmla="*/ 688842 w 8063131"/>
                <a:gd name="connsiteY0" fmla="*/ 0 h 5539103"/>
                <a:gd name="connsiteX1" fmla="*/ 7921585 w 8063131"/>
                <a:gd name="connsiteY1" fmla="*/ 0 h 5539103"/>
                <a:gd name="connsiteX2" fmla="*/ 8021673 w 8063131"/>
                <a:gd name="connsiteY2" fmla="*/ 41458 h 5539103"/>
                <a:gd name="connsiteX3" fmla="*/ 8063131 w 8063131"/>
                <a:gd name="connsiteY3" fmla="*/ 141546 h 5539103"/>
                <a:gd name="connsiteX4" fmla="*/ 8063131 w 8063131"/>
                <a:gd name="connsiteY4" fmla="*/ 5535615 h 5539103"/>
                <a:gd name="connsiteX5" fmla="*/ 8063131 w 8063131"/>
                <a:gd name="connsiteY5" fmla="*/ 5535615 h 5539103"/>
                <a:gd name="connsiteX6" fmla="*/ 8063131 w 8063131"/>
                <a:gd name="connsiteY6" fmla="*/ 5535615 h 5539103"/>
                <a:gd name="connsiteX7" fmla="*/ 1183544 w 8063131"/>
                <a:gd name="connsiteY7" fmla="*/ 5539103 h 5539103"/>
                <a:gd name="connsiteX8" fmla="*/ 961866 w 8063131"/>
                <a:gd name="connsiteY8" fmla="*/ 5455130 h 5539103"/>
                <a:gd name="connsiteX9" fmla="*/ 826851 w 8063131"/>
                <a:gd name="connsiteY9" fmla="*/ 5365120 h 5539103"/>
                <a:gd name="connsiteX10" fmla="*/ 691836 w 8063131"/>
                <a:gd name="connsiteY10" fmla="*/ 5275110 h 5539103"/>
                <a:gd name="connsiteX11" fmla="*/ 546906 w 8063131"/>
                <a:gd name="connsiteY11" fmla="*/ 5150729 h 5539103"/>
                <a:gd name="connsiteX12" fmla="*/ 547296 w 8063131"/>
                <a:gd name="connsiteY12" fmla="*/ 141546 h 5539103"/>
                <a:gd name="connsiteX13" fmla="*/ 588754 w 8063131"/>
                <a:gd name="connsiteY13" fmla="*/ 41458 h 5539103"/>
                <a:gd name="connsiteX14" fmla="*/ 688842 w 8063131"/>
                <a:gd name="connsiteY14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414960 w 7516225"/>
                <a:gd name="connsiteY8" fmla="*/ 5455130 h 5539103"/>
                <a:gd name="connsiteX9" fmla="*/ 279945 w 7516225"/>
                <a:gd name="connsiteY9" fmla="*/ 5365120 h 5539103"/>
                <a:gd name="connsiteX10" fmla="*/ 144930 w 7516225"/>
                <a:gd name="connsiteY10" fmla="*/ 5275110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711345 w 8085634"/>
                <a:gd name="connsiteY0" fmla="*/ 0 h 5539103"/>
                <a:gd name="connsiteX1" fmla="*/ 7944088 w 8085634"/>
                <a:gd name="connsiteY1" fmla="*/ 0 h 5539103"/>
                <a:gd name="connsiteX2" fmla="*/ 8044176 w 8085634"/>
                <a:gd name="connsiteY2" fmla="*/ 41458 h 5539103"/>
                <a:gd name="connsiteX3" fmla="*/ 8085634 w 8085634"/>
                <a:gd name="connsiteY3" fmla="*/ 141546 h 5539103"/>
                <a:gd name="connsiteX4" fmla="*/ 8085634 w 8085634"/>
                <a:gd name="connsiteY4" fmla="*/ 5535615 h 5539103"/>
                <a:gd name="connsiteX5" fmla="*/ 8085634 w 8085634"/>
                <a:gd name="connsiteY5" fmla="*/ 5535615 h 5539103"/>
                <a:gd name="connsiteX6" fmla="*/ 8085634 w 8085634"/>
                <a:gd name="connsiteY6" fmla="*/ 5535615 h 5539103"/>
                <a:gd name="connsiteX7" fmla="*/ 1206047 w 8085634"/>
                <a:gd name="connsiteY7" fmla="*/ 5539103 h 5539103"/>
                <a:gd name="connsiteX8" fmla="*/ 849354 w 8085634"/>
                <a:gd name="connsiteY8" fmla="*/ 5365120 h 5539103"/>
                <a:gd name="connsiteX9" fmla="*/ 714339 w 8085634"/>
                <a:gd name="connsiteY9" fmla="*/ 5275110 h 5539103"/>
                <a:gd name="connsiteX10" fmla="*/ 569409 w 8085634"/>
                <a:gd name="connsiteY10" fmla="*/ 5150729 h 5539103"/>
                <a:gd name="connsiteX11" fmla="*/ 569799 w 8085634"/>
                <a:gd name="connsiteY11" fmla="*/ 141546 h 5539103"/>
                <a:gd name="connsiteX12" fmla="*/ 611257 w 8085634"/>
                <a:gd name="connsiteY12" fmla="*/ 41458 h 5539103"/>
                <a:gd name="connsiteX13" fmla="*/ 711345 w 8085634"/>
                <a:gd name="connsiteY13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9945 w 7516225"/>
                <a:gd name="connsiteY8" fmla="*/ 5365120 h 5539103"/>
                <a:gd name="connsiteX9" fmla="*/ 144930 w 7516225"/>
                <a:gd name="connsiteY9" fmla="*/ 5275110 h 5539103"/>
                <a:gd name="connsiteX10" fmla="*/ 0 w 7516225"/>
                <a:gd name="connsiteY10" fmla="*/ 5150729 h 5539103"/>
                <a:gd name="connsiteX11" fmla="*/ 390 w 7516225"/>
                <a:gd name="connsiteY11" fmla="*/ 141546 h 5539103"/>
                <a:gd name="connsiteX12" fmla="*/ 41848 w 7516225"/>
                <a:gd name="connsiteY12" fmla="*/ 41458 h 5539103"/>
                <a:gd name="connsiteX13" fmla="*/ 141936 w 7516225"/>
                <a:gd name="connsiteY13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9945 w 7516225"/>
                <a:gd name="connsiteY8" fmla="*/ 5404449 h 5539103"/>
                <a:gd name="connsiteX9" fmla="*/ 144930 w 7516225"/>
                <a:gd name="connsiteY9" fmla="*/ 5275110 h 5539103"/>
                <a:gd name="connsiteX10" fmla="*/ 0 w 7516225"/>
                <a:gd name="connsiteY10" fmla="*/ 5150729 h 5539103"/>
                <a:gd name="connsiteX11" fmla="*/ 390 w 7516225"/>
                <a:gd name="connsiteY11" fmla="*/ 141546 h 5539103"/>
                <a:gd name="connsiteX12" fmla="*/ 41848 w 7516225"/>
                <a:gd name="connsiteY12" fmla="*/ 41458 h 5539103"/>
                <a:gd name="connsiteX13" fmla="*/ 141936 w 7516225"/>
                <a:gd name="connsiteY13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9945 w 7516225"/>
                <a:gd name="connsiteY8" fmla="*/ 5404449 h 5539103"/>
                <a:gd name="connsiteX9" fmla="*/ 122808 w 7516225"/>
                <a:gd name="connsiteY9" fmla="*/ 5284942 h 5539103"/>
                <a:gd name="connsiteX10" fmla="*/ 0 w 7516225"/>
                <a:gd name="connsiteY10" fmla="*/ 5150729 h 5539103"/>
                <a:gd name="connsiteX11" fmla="*/ 390 w 7516225"/>
                <a:gd name="connsiteY11" fmla="*/ 141546 h 5539103"/>
                <a:gd name="connsiteX12" fmla="*/ 41848 w 7516225"/>
                <a:gd name="connsiteY12" fmla="*/ 41458 h 5539103"/>
                <a:gd name="connsiteX13" fmla="*/ 141936 w 7516225"/>
                <a:gd name="connsiteY13" fmla="*/ 0 h 5539103"/>
                <a:gd name="connsiteX0" fmla="*/ 141936 w 7516225"/>
                <a:gd name="connsiteY0" fmla="*/ 0 h 6027880"/>
                <a:gd name="connsiteX1" fmla="*/ 7374679 w 7516225"/>
                <a:gd name="connsiteY1" fmla="*/ 0 h 6027880"/>
                <a:gd name="connsiteX2" fmla="*/ 7474767 w 7516225"/>
                <a:gd name="connsiteY2" fmla="*/ 41458 h 6027880"/>
                <a:gd name="connsiteX3" fmla="*/ 7516225 w 7516225"/>
                <a:gd name="connsiteY3" fmla="*/ 141546 h 6027880"/>
                <a:gd name="connsiteX4" fmla="*/ 7516225 w 7516225"/>
                <a:gd name="connsiteY4" fmla="*/ 5535615 h 6027880"/>
                <a:gd name="connsiteX5" fmla="*/ 7516225 w 7516225"/>
                <a:gd name="connsiteY5" fmla="*/ 5535615 h 6027880"/>
                <a:gd name="connsiteX6" fmla="*/ 7516225 w 7516225"/>
                <a:gd name="connsiteY6" fmla="*/ 5535615 h 6027880"/>
                <a:gd name="connsiteX7" fmla="*/ 636638 w 7516225"/>
                <a:gd name="connsiteY7" fmla="*/ 5539103 h 6027880"/>
                <a:gd name="connsiteX8" fmla="*/ 279945 w 7516225"/>
                <a:gd name="connsiteY8" fmla="*/ 5404449 h 6027880"/>
                <a:gd name="connsiteX9" fmla="*/ 0 w 7516225"/>
                <a:gd name="connsiteY9" fmla="*/ 5150729 h 6027880"/>
                <a:gd name="connsiteX10" fmla="*/ 390 w 7516225"/>
                <a:gd name="connsiteY10" fmla="*/ 141546 h 6027880"/>
                <a:gd name="connsiteX11" fmla="*/ 41848 w 7516225"/>
                <a:gd name="connsiteY11" fmla="*/ 41458 h 6027880"/>
                <a:gd name="connsiteX12" fmla="*/ 141936 w 7516225"/>
                <a:gd name="connsiteY12" fmla="*/ 0 h 6027880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9945 w 7516225"/>
                <a:gd name="connsiteY8" fmla="*/ 5404449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30784 w 7516225"/>
                <a:gd name="connsiteY8" fmla="*/ 5470817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7487 w 7516225"/>
                <a:gd name="connsiteY8" fmla="*/ 5340540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7487 w 7516225"/>
                <a:gd name="connsiteY8" fmla="*/ 5340540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7487 w 7516225"/>
                <a:gd name="connsiteY8" fmla="*/ 5340540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0113 w 7516225"/>
                <a:gd name="connsiteY8" fmla="*/ 5352830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0113 w 7516225"/>
                <a:gd name="connsiteY8" fmla="*/ 5352830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0113 w 7516225"/>
                <a:gd name="connsiteY8" fmla="*/ 5352830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0387 w 7516225"/>
                <a:gd name="connsiteY8" fmla="*/ 5362123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516225" h="5539103">
                  <a:moveTo>
                    <a:pt x="141936" y="0"/>
                  </a:moveTo>
                  <a:lnTo>
                    <a:pt x="7374679" y="0"/>
                  </a:lnTo>
                  <a:cubicBezTo>
                    <a:pt x="7412219" y="0"/>
                    <a:pt x="7448222" y="14913"/>
                    <a:pt x="7474767" y="41458"/>
                  </a:cubicBezTo>
                  <a:cubicBezTo>
                    <a:pt x="7501312" y="68003"/>
                    <a:pt x="7516225" y="104006"/>
                    <a:pt x="7516225" y="141546"/>
                  </a:cubicBezTo>
                  <a:lnTo>
                    <a:pt x="7516225" y="5535615"/>
                  </a:lnTo>
                  <a:lnTo>
                    <a:pt x="7516225" y="5535615"/>
                  </a:lnTo>
                  <a:lnTo>
                    <a:pt x="7516225" y="5535615"/>
                  </a:lnTo>
                  <a:lnTo>
                    <a:pt x="636638" y="5539103"/>
                  </a:lnTo>
                  <a:cubicBezTo>
                    <a:pt x="562347" y="5524351"/>
                    <a:pt x="376493" y="5426852"/>
                    <a:pt x="270387" y="5362123"/>
                  </a:cubicBezTo>
                  <a:cubicBezTo>
                    <a:pt x="164281" y="5297394"/>
                    <a:pt x="50678" y="5216574"/>
                    <a:pt x="0" y="5150729"/>
                  </a:cubicBezTo>
                  <a:lnTo>
                    <a:pt x="390" y="141546"/>
                  </a:lnTo>
                  <a:cubicBezTo>
                    <a:pt x="390" y="104006"/>
                    <a:pt x="15303" y="68003"/>
                    <a:pt x="41848" y="41458"/>
                  </a:cubicBezTo>
                  <a:cubicBezTo>
                    <a:pt x="68393" y="14913"/>
                    <a:pt x="104396" y="0"/>
                    <a:pt x="14193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635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35" name="자유형 34"/>
            <p:cNvSpPr/>
            <p:nvPr/>
          </p:nvSpPr>
          <p:spPr>
            <a:xfrm rot="10752424">
              <a:off x="1071352" y="2013988"/>
              <a:ext cx="3510323" cy="4312202"/>
            </a:xfrm>
            <a:custGeom>
              <a:avLst/>
              <a:gdLst>
                <a:gd name="connsiteX0" fmla="*/ 141546 w 7515835"/>
                <a:gd name="connsiteY0" fmla="*/ 0 h 5535615"/>
                <a:gd name="connsiteX1" fmla="*/ 7374289 w 7515835"/>
                <a:gd name="connsiteY1" fmla="*/ 0 h 5535615"/>
                <a:gd name="connsiteX2" fmla="*/ 7474377 w 7515835"/>
                <a:gd name="connsiteY2" fmla="*/ 41458 h 5535615"/>
                <a:gd name="connsiteX3" fmla="*/ 7515835 w 7515835"/>
                <a:gd name="connsiteY3" fmla="*/ 141546 h 5535615"/>
                <a:gd name="connsiteX4" fmla="*/ 7515835 w 7515835"/>
                <a:gd name="connsiteY4" fmla="*/ 5535615 h 5535615"/>
                <a:gd name="connsiteX5" fmla="*/ 7515835 w 7515835"/>
                <a:gd name="connsiteY5" fmla="*/ 5535615 h 5535615"/>
                <a:gd name="connsiteX6" fmla="*/ 7515835 w 7515835"/>
                <a:gd name="connsiteY6" fmla="*/ 5535615 h 5535615"/>
                <a:gd name="connsiteX7" fmla="*/ 0 w 7515835"/>
                <a:gd name="connsiteY7" fmla="*/ 5535615 h 5535615"/>
                <a:gd name="connsiteX8" fmla="*/ 0 w 7515835"/>
                <a:gd name="connsiteY8" fmla="*/ 5535615 h 5535615"/>
                <a:gd name="connsiteX9" fmla="*/ 0 w 7515835"/>
                <a:gd name="connsiteY9" fmla="*/ 5535615 h 5535615"/>
                <a:gd name="connsiteX10" fmla="*/ 0 w 7515835"/>
                <a:gd name="connsiteY10" fmla="*/ 141546 h 5535615"/>
                <a:gd name="connsiteX11" fmla="*/ 41458 w 7515835"/>
                <a:gd name="connsiteY11" fmla="*/ 41458 h 5535615"/>
                <a:gd name="connsiteX12" fmla="*/ 141546 w 7515835"/>
                <a:gd name="connsiteY12" fmla="*/ 0 h 5535615"/>
                <a:gd name="connsiteX0" fmla="*/ 141546 w 7515835"/>
                <a:gd name="connsiteY0" fmla="*/ 0 h 5539103"/>
                <a:gd name="connsiteX1" fmla="*/ 7374289 w 7515835"/>
                <a:gd name="connsiteY1" fmla="*/ 0 h 5539103"/>
                <a:gd name="connsiteX2" fmla="*/ 7474377 w 7515835"/>
                <a:gd name="connsiteY2" fmla="*/ 41458 h 5539103"/>
                <a:gd name="connsiteX3" fmla="*/ 7515835 w 7515835"/>
                <a:gd name="connsiteY3" fmla="*/ 141546 h 5539103"/>
                <a:gd name="connsiteX4" fmla="*/ 7515835 w 7515835"/>
                <a:gd name="connsiteY4" fmla="*/ 5535615 h 5539103"/>
                <a:gd name="connsiteX5" fmla="*/ 7515835 w 7515835"/>
                <a:gd name="connsiteY5" fmla="*/ 5535615 h 5539103"/>
                <a:gd name="connsiteX6" fmla="*/ 7515835 w 7515835"/>
                <a:gd name="connsiteY6" fmla="*/ 5535615 h 5539103"/>
                <a:gd name="connsiteX7" fmla="*/ 636248 w 7515835"/>
                <a:gd name="connsiteY7" fmla="*/ 5539103 h 5539103"/>
                <a:gd name="connsiteX8" fmla="*/ 0 w 7515835"/>
                <a:gd name="connsiteY8" fmla="*/ 5535615 h 5539103"/>
                <a:gd name="connsiteX9" fmla="*/ 0 w 7515835"/>
                <a:gd name="connsiteY9" fmla="*/ 5535615 h 5539103"/>
                <a:gd name="connsiteX10" fmla="*/ 0 w 7515835"/>
                <a:gd name="connsiteY10" fmla="*/ 5535615 h 5539103"/>
                <a:gd name="connsiteX11" fmla="*/ 0 w 7515835"/>
                <a:gd name="connsiteY11" fmla="*/ 141546 h 5539103"/>
                <a:gd name="connsiteX12" fmla="*/ 41458 w 7515835"/>
                <a:gd name="connsiteY12" fmla="*/ 41458 h 5539103"/>
                <a:gd name="connsiteX13" fmla="*/ 141546 w 7515835"/>
                <a:gd name="connsiteY13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390 w 7516225"/>
                <a:gd name="connsiteY8" fmla="*/ 5535615 h 5539103"/>
                <a:gd name="connsiteX9" fmla="*/ 390 w 7516225"/>
                <a:gd name="connsiteY9" fmla="*/ 5535615 h 5539103"/>
                <a:gd name="connsiteX10" fmla="*/ 390 w 7516225"/>
                <a:gd name="connsiteY10" fmla="*/ 5535615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390 w 7516225"/>
                <a:gd name="connsiteY8" fmla="*/ 5535615 h 5539103"/>
                <a:gd name="connsiteX9" fmla="*/ 390 w 7516225"/>
                <a:gd name="connsiteY9" fmla="*/ 5535615 h 5539103"/>
                <a:gd name="connsiteX10" fmla="*/ 279945 w 7516225"/>
                <a:gd name="connsiteY10" fmla="*/ 5320115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390 w 7516225"/>
                <a:gd name="connsiteY8" fmla="*/ 5535615 h 5539103"/>
                <a:gd name="connsiteX9" fmla="*/ 504970 w 7516225"/>
                <a:gd name="connsiteY9" fmla="*/ 5320115 h 5539103"/>
                <a:gd name="connsiteX10" fmla="*/ 279945 w 7516225"/>
                <a:gd name="connsiteY10" fmla="*/ 5320115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414960 w 7516225"/>
                <a:gd name="connsiteY8" fmla="*/ 5455130 h 5539103"/>
                <a:gd name="connsiteX9" fmla="*/ 504970 w 7516225"/>
                <a:gd name="connsiteY9" fmla="*/ 5320115 h 5539103"/>
                <a:gd name="connsiteX10" fmla="*/ 279945 w 7516225"/>
                <a:gd name="connsiteY10" fmla="*/ 5320115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414960 w 7516225"/>
                <a:gd name="connsiteY8" fmla="*/ 5455130 h 5539103"/>
                <a:gd name="connsiteX9" fmla="*/ 504970 w 7516225"/>
                <a:gd name="connsiteY9" fmla="*/ 5320115 h 5539103"/>
                <a:gd name="connsiteX10" fmla="*/ 144930 w 7516225"/>
                <a:gd name="connsiteY10" fmla="*/ 5275110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414960 w 7516225"/>
                <a:gd name="connsiteY8" fmla="*/ 5455130 h 5539103"/>
                <a:gd name="connsiteX9" fmla="*/ 279945 w 7516225"/>
                <a:gd name="connsiteY9" fmla="*/ 5365120 h 5539103"/>
                <a:gd name="connsiteX10" fmla="*/ 144930 w 7516225"/>
                <a:gd name="connsiteY10" fmla="*/ 5275110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688842 w 8063131"/>
                <a:gd name="connsiteY0" fmla="*/ 0 h 5539103"/>
                <a:gd name="connsiteX1" fmla="*/ 7921585 w 8063131"/>
                <a:gd name="connsiteY1" fmla="*/ 0 h 5539103"/>
                <a:gd name="connsiteX2" fmla="*/ 8021673 w 8063131"/>
                <a:gd name="connsiteY2" fmla="*/ 41458 h 5539103"/>
                <a:gd name="connsiteX3" fmla="*/ 8063131 w 8063131"/>
                <a:gd name="connsiteY3" fmla="*/ 141546 h 5539103"/>
                <a:gd name="connsiteX4" fmla="*/ 8063131 w 8063131"/>
                <a:gd name="connsiteY4" fmla="*/ 5535615 h 5539103"/>
                <a:gd name="connsiteX5" fmla="*/ 8063131 w 8063131"/>
                <a:gd name="connsiteY5" fmla="*/ 5535615 h 5539103"/>
                <a:gd name="connsiteX6" fmla="*/ 8063131 w 8063131"/>
                <a:gd name="connsiteY6" fmla="*/ 5535615 h 5539103"/>
                <a:gd name="connsiteX7" fmla="*/ 1183544 w 8063131"/>
                <a:gd name="connsiteY7" fmla="*/ 5539103 h 5539103"/>
                <a:gd name="connsiteX8" fmla="*/ 961866 w 8063131"/>
                <a:gd name="connsiteY8" fmla="*/ 5455130 h 5539103"/>
                <a:gd name="connsiteX9" fmla="*/ 826851 w 8063131"/>
                <a:gd name="connsiteY9" fmla="*/ 5365120 h 5539103"/>
                <a:gd name="connsiteX10" fmla="*/ 691836 w 8063131"/>
                <a:gd name="connsiteY10" fmla="*/ 5275110 h 5539103"/>
                <a:gd name="connsiteX11" fmla="*/ 546906 w 8063131"/>
                <a:gd name="connsiteY11" fmla="*/ 5150729 h 5539103"/>
                <a:gd name="connsiteX12" fmla="*/ 547296 w 8063131"/>
                <a:gd name="connsiteY12" fmla="*/ 141546 h 5539103"/>
                <a:gd name="connsiteX13" fmla="*/ 588754 w 8063131"/>
                <a:gd name="connsiteY13" fmla="*/ 41458 h 5539103"/>
                <a:gd name="connsiteX14" fmla="*/ 688842 w 8063131"/>
                <a:gd name="connsiteY14" fmla="*/ 0 h 5539103"/>
                <a:gd name="connsiteX0" fmla="*/ 688842 w 8063131"/>
                <a:gd name="connsiteY0" fmla="*/ 0 h 5539103"/>
                <a:gd name="connsiteX1" fmla="*/ 7921585 w 8063131"/>
                <a:gd name="connsiteY1" fmla="*/ 0 h 5539103"/>
                <a:gd name="connsiteX2" fmla="*/ 8021673 w 8063131"/>
                <a:gd name="connsiteY2" fmla="*/ 41458 h 5539103"/>
                <a:gd name="connsiteX3" fmla="*/ 8063131 w 8063131"/>
                <a:gd name="connsiteY3" fmla="*/ 141546 h 5539103"/>
                <a:gd name="connsiteX4" fmla="*/ 8063131 w 8063131"/>
                <a:gd name="connsiteY4" fmla="*/ 5535615 h 5539103"/>
                <a:gd name="connsiteX5" fmla="*/ 8063131 w 8063131"/>
                <a:gd name="connsiteY5" fmla="*/ 5535615 h 5539103"/>
                <a:gd name="connsiteX6" fmla="*/ 8063131 w 8063131"/>
                <a:gd name="connsiteY6" fmla="*/ 5535615 h 5539103"/>
                <a:gd name="connsiteX7" fmla="*/ 1183544 w 8063131"/>
                <a:gd name="connsiteY7" fmla="*/ 5539103 h 5539103"/>
                <a:gd name="connsiteX8" fmla="*/ 961866 w 8063131"/>
                <a:gd name="connsiteY8" fmla="*/ 5455130 h 5539103"/>
                <a:gd name="connsiteX9" fmla="*/ 826851 w 8063131"/>
                <a:gd name="connsiteY9" fmla="*/ 5365120 h 5539103"/>
                <a:gd name="connsiteX10" fmla="*/ 691836 w 8063131"/>
                <a:gd name="connsiteY10" fmla="*/ 5275110 h 5539103"/>
                <a:gd name="connsiteX11" fmla="*/ 546906 w 8063131"/>
                <a:gd name="connsiteY11" fmla="*/ 5150729 h 5539103"/>
                <a:gd name="connsiteX12" fmla="*/ 547296 w 8063131"/>
                <a:gd name="connsiteY12" fmla="*/ 141546 h 5539103"/>
                <a:gd name="connsiteX13" fmla="*/ 588754 w 8063131"/>
                <a:gd name="connsiteY13" fmla="*/ 41458 h 5539103"/>
                <a:gd name="connsiteX14" fmla="*/ 688842 w 8063131"/>
                <a:gd name="connsiteY14" fmla="*/ 0 h 5539103"/>
                <a:gd name="connsiteX0" fmla="*/ 688842 w 8063131"/>
                <a:gd name="connsiteY0" fmla="*/ 0 h 6006323"/>
                <a:gd name="connsiteX1" fmla="*/ 7921585 w 8063131"/>
                <a:gd name="connsiteY1" fmla="*/ 0 h 6006323"/>
                <a:gd name="connsiteX2" fmla="*/ 8021673 w 8063131"/>
                <a:gd name="connsiteY2" fmla="*/ 41458 h 6006323"/>
                <a:gd name="connsiteX3" fmla="*/ 8063131 w 8063131"/>
                <a:gd name="connsiteY3" fmla="*/ 141546 h 6006323"/>
                <a:gd name="connsiteX4" fmla="*/ 8063131 w 8063131"/>
                <a:gd name="connsiteY4" fmla="*/ 5535615 h 6006323"/>
                <a:gd name="connsiteX5" fmla="*/ 8063131 w 8063131"/>
                <a:gd name="connsiteY5" fmla="*/ 5535615 h 6006323"/>
                <a:gd name="connsiteX6" fmla="*/ 8063131 w 8063131"/>
                <a:gd name="connsiteY6" fmla="*/ 5535615 h 6006323"/>
                <a:gd name="connsiteX7" fmla="*/ 1183544 w 8063131"/>
                <a:gd name="connsiteY7" fmla="*/ 5539103 h 6006323"/>
                <a:gd name="connsiteX8" fmla="*/ 961866 w 8063131"/>
                <a:gd name="connsiteY8" fmla="*/ 5455130 h 6006323"/>
                <a:gd name="connsiteX9" fmla="*/ 826851 w 8063131"/>
                <a:gd name="connsiteY9" fmla="*/ 5365120 h 6006323"/>
                <a:gd name="connsiteX10" fmla="*/ 691836 w 8063131"/>
                <a:gd name="connsiteY10" fmla="*/ 5275110 h 6006323"/>
                <a:gd name="connsiteX11" fmla="*/ 546906 w 8063131"/>
                <a:gd name="connsiteY11" fmla="*/ 5150729 h 6006323"/>
                <a:gd name="connsiteX12" fmla="*/ 547296 w 8063131"/>
                <a:gd name="connsiteY12" fmla="*/ 141546 h 6006323"/>
                <a:gd name="connsiteX13" fmla="*/ 588754 w 8063131"/>
                <a:gd name="connsiteY13" fmla="*/ 41458 h 6006323"/>
                <a:gd name="connsiteX14" fmla="*/ 688842 w 8063131"/>
                <a:gd name="connsiteY14" fmla="*/ 0 h 6006323"/>
                <a:gd name="connsiteX0" fmla="*/ 688842 w 8063131"/>
                <a:gd name="connsiteY0" fmla="*/ 0 h 5539103"/>
                <a:gd name="connsiteX1" fmla="*/ 7921585 w 8063131"/>
                <a:gd name="connsiteY1" fmla="*/ 0 h 5539103"/>
                <a:gd name="connsiteX2" fmla="*/ 8021673 w 8063131"/>
                <a:gd name="connsiteY2" fmla="*/ 41458 h 5539103"/>
                <a:gd name="connsiteX3" fmla="*/ 8063131 w 8063131"/>
                <a:gd name="connsiteY3" fmla="*/ 141546 h 5539103"/>
                <a:gd name="connsiteX4" fmla="*/ 8063131 w 8063131"/>
                <a:gd name="connsiteY4" fmla="*/ 5535615 h 5539103"/>
                <a:gd name="connsiteX5" fmla="*/ 8063131 w 8063131"/>
                <a:gd name="connsiteY5" fmla="*/ 5535615 h 5539103"/>
                <a:gd name="connsiteX6" fmla="*/ 8063131 w 8063131"/>
                <a:gd name="connsiteY6" fmla="*/ 5535615 h 5539103"/>
                <a:gd name="connsiteX7" fmla="*/ 1183544 w 8063131"/>
                <a:gd name="connsiteY7" fmla="*/ 5539103 h 5539103"/>
                <a:gd name="connsiteX8" fmla="*/ 961866 w 8063131"/>
                <a:gd name="connsiteY8" fmla="*/ 5455130 h 5539103"/>
                <a:gd name="connsiteX9" fmla="*/ 826851 w 8063131"/>
                <a:gd name="connsiteY9" fmla="*/ 5365120 h 5539103"/>
                <a:gd name="connsiteX10" fmla="*/ 691836 w 8063131"/>
                <a:gd name="connsiteY10" fmla="*/ 5275110 h 5539103"/>
                <a:gd name="connsiteX11" fmla="*/ 546906 w 8063131"/>
                <a:gd name="connsiteY11" fmla="*/ 5150729 h 5539103"/>
                <a:gd name="connsiteX12" fmla="*/ 547296 w 8063131"/>
                <a:gd name="connsiteY12" fmla="*/ 141546 h 5539103"/>
                <a:gd name="connsiteX13" fmla="*/ 588754 w 8063131"/>
                <a:gd name="connsiteY13" fmla="*/ 41458 h 5539103"/>
                <a:gd name="connsiteX14" fmla="*/ 688842 w 8063131"/>
                <a:gd name="connsiteY14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414960 w 7516225"/>
                <a:gd name="connsiteY8" fmla="*/ 5455130 h 5539103"/>
                <a:gd name="connsiteX9" fmla="*/ 279945 w 7516225"/>
                <a:gd name="connsiteY9" fmla="*/ 5365120 h 5539103"/>
                <a:gd name="connsiteX10" fmla="*/ 144930 w 7516225"/>
                <a:gd name="connsiteY10" fmla="*/ 5275110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711345 w 8085634"/>
                <a:gd name="connsiteY0" fmla="*/ 0 h 5539103"/>
                <a:gd name="connsiteX1" fmla="*/ 7944088 w 8085634"/>
                <a:gd name="connsiteY1" fmla="*/ 0 h 5539103"/>
                <a:gd name="connsiteX2" fmla="*/ 8044176 w 8085634"/>
                <a:gd name="connsiteY2" fmla="*/ 41458 h 5539103"/>
                <a:gd name="connsiteX3" fmla="*/ 8085634 w 8085634"/>
                <a:gd name="connsiteY3" fmla="*/ 141546 h 5539103"/>
                <a:gd name="connsiteX4" fmla="*/ 8085634 w 8085634"/>
                <a:gd name="connsiteY4" fmla="*/ 5535615 h 5539103"/>
                <a:gd name="connsiteX5" fmla="*/ 8085634 w 8085634"/>
                <a:gd name="connsiteY5" fmla="*/ 5535615 h 5539103"/>
                <a:gd name="connsiteX6" fmla="*/ 8085634 w 8085634"/>
                <a:gd name="connsiteY6" fmla="*/ 5535615 h 5539103"/>
                <a:gd name="connsiteX7" fmla="*/ 1206047 w 8085634"/>
                <a:gd name="connsiteY7" fmla="*/ 5539103 h 5539103"/>
                <a:gd name="connsiteX8" fmla="*/ 849354 w 8085634"/>
                <a:gd name="connsiteY8" fmla="*/ 5365120 h 5539103"/>
                <a:gd name="connsiteX9" fmla="*/ 714339 w 8085634"/>
                <a:gd name="connsiteY9" fmla="*/ 5275110 h 5539103"/>
                <a:gd name="connsiteX10" fmla="*/ 569409 w 8085634"/>
                <a:gd name="connsiteY10" fmla="*/ 5150729 h 5539103"/>
                <a:gd name="connsiteX11" fmla="*/ 569799 w 8085634"/>
                <a:gd name="connsiteY11" fmla="*/ 141546 h 5539103"/>
                <a:gd name="connsiteX12" fmla="*/ 611257 w 8085634"/>
                <a:gd name="connsiteY12" fmla="*/ 41458 h 5539103"/>
                <a:gd name="connsiteX13" fmla="*/ 711345 w 8085634"/>
                <a:gd name="connsiteY13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9945 w 7516225"/>
                <a:gd name="connsiteY8" fmla="*/ 5365120 h 5539103"/>
                <a:gd name="connsiteX9" fmla="*/ 144930 w 7516225"/>
                <a:gd name="connsiteY9" fmla="*/ 5275110 h 5539103"/>
                <a:gd name="connsiteX10" fmla="*/ 0 w 7516225"/>
                <a:gd name="connsiteY10" fmla="*/ 5150729 h 5539103"/>
                <a:gd name="connsiteX11" fmla="*/ 390 w 7516225"/>
                <a:gd name="connsiteY11" fmla="*/ 141546 h 5539103"/>
                <a:gd name="connsiteX12" fmla="*/ 41848 w 7516225"/>
                <a:gd name="connsiteY12" fmla="*/ 41458 h 5539103"/>
                <a:gd name="connsiteX13" fmla="*/ 141936 w 7516225"/>
                <a:gd name="connsiteY13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9945 w 7516225"/>
                <a:gd name="connsiteY8" fmla="*/ 5404449 h 5539103"/>
                <a:gd name="connsiteX9" fmla="*/ 144930 w 7516225"/>
                <a:gd name="connsiteY9" fmla="*/ 5275110 h 5539103"/>
                <a:gd name="connsiteX10" fmla="*/ 0 w 7516225"/>
                <a:gd name="connsiteY10" fmla="*/ 5150729 h 5539103"/>
                <a:gd name="connsiteX11" fmla="*/ 390 w 7516225"/>
                <a:gd name="connsiteY11" fmla="*/ 141546 h 5539103"/>
                <a:gd name="connsiteX12" fmla="*/ 41848 w 7516225"/>
                <a:gd name="connsiteY12" fmla="*/ 41458 h 5539103"/>
                <a:gd name="connsiteX13" fmla="*/ 141936 w 7516225"/>
                <a:gd name="connsiteY13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9945 w 7516225"/>
                <a:gd name="connsiteY8" fmla="*/ 5404449 h 5539103"/>
                <a:gd name="connsiteX9" fmla="*/ 122808 w 7516225"/>
                <a:gd name="connsiteY9" fmla="*/ 5284942 h 5539103"/>
                <a:gd name="connsiteX10" fmla="*/ 0 w 7516225"/>
                <a:gd name="connsiteY10" fmla="*/ 5150729 h 5539103"/>
                <a:gd name="connsiteX11" fmla="*/ 390 w 7516225"/>
                <a:gd name="connsiteY11" fmla="*/ 141546 h 5539103"/>
                <a:gd name="connsiteX12" fmla="*/ 41848 w 7516225"/>
                <a:gd name="connsiteY12" fmla="*/ 41458 h 5539103"/>
                <a:gd name="connsiteX13" fmla="*/ 141936 w 7516225"/>
                <a:gd name="connsiteY13" fmla="*/ 0 h 5539103"/>
                <a:gd name="connsiteX0" fmla="*/ 141936 w 7516225"/>
                <a:gd name="connsiteY0" fmla="*/ 0 h 6027880"/>
                <a:gd name="connsiteX1" fmla="*/ 7374679 w 7516225"/>
                <a:gd name="connsiteY1" fmla="*/ 0 h 6027880"/>
                <a:gd name="connsiteX2" fmla="*/ 7474767 w 7516225"/>
                <a:gd name="connsiteY2" fmla="*/ 41458 h 6027880"/>
                <a:gd name="connsiteX3" fmla="*/ 7516225 w 7516225"/>
                <a:gd name="connsiteY3" fmla="*/ 141546 h 6027880"/>
                <a:gd name="connsiteX4" fmla="*/ 7516225 w 7516225"/>
                <a:gd name="connsiteY4" fmla="*/ 5535615 h 6027880"/>
                <a:gd name="connsiteX5" fmla="*/ 7516225 w 7516225"/>
                <a:gd name="connsiteY5" fmla="*/ 5535615 h 6027880"/>
                <a:gd name="connsiteX6" fmla="*/ 7516225 w 7516225"/>
                <a:gd name="connsiteY6" fmla="*/ 5535615 h 6027880"/>
                <a:gd name="connsiteX7" fmla="*/ 636638 w 7516225"/>
                <a:gd name="connsiteY7" fmla="*/ 5539103 h 6027880"/>
                <a:gd name="connsiteX8" fmla="*/ 279945 w 7516225"/>
                <a:gd name="connsiteY8" fmla="*/ 5404449 h 6027880"/>
                <a:gd name="connsiteX9" fmla="*/ 0 w 7516225"/>
                <a:gd name="connsiteY9" fmla="*/ 5150729 h 6027880"/>
                <a:gd name="connsiteX10" fmla="*/ 390 w 7516225"/>
                <a:gd name="connsiteY10" fmla="*/ 141546 h 6027880"/>
                <a:gd name="connsiteX11" fmla="*/ 41848 w 7516225"/>
                <a:gd name="connsiteY11" fmla="*/ 41458 h 6027880"/>
                <a:gd name="connsiteX12" fmla="*/ 141936 w 7516225"/>
                <a:gd name="connsiteY12" fmla="*/ 0 h 6027880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9945 w 7516225"/>
                <a:gd name="connsiteY8" fmla="*/ 5404449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30784 w 7516225"/>
                <a:gd name="connsiteY8" fmla="*/ 5470817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7487 w 7516225"/>
                <a:gd name="connsiteY8" fmla="*/ 5340540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7487 w 7516225"/>
                <a:gd name="connsiteY8" fmla="*/ 5340540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7487 w 7516225"/>
                <a:gd name="connsiteY8" fmla="*/ 5340540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0113 w 7516225"/>
                <a:gd name="connsiteY8" fmla="*/ 5352830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0113 w 7516225"/>
                <a:gd name="connsiteY8" fmla="*/ 5352830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0113 w 7516225"/>
                <a:gd name="connsiteY8" fmla="*/ 5352830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0387 w 7516225"/>
                <a:gd name="connsiteY8" fmla="*/ 5362123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516225" h="5539103">
                  <a:moveTo>
                    <a:pt x="141936" y="0"/>
                  </a:moveTo>
                  <a:lnTo>
                    <a:pt x="7374679" y="0"/>
                  </a:lnTo>
                  <a:cubicBezTo>
                    <a:pt x="7412219" y="0"/>
                    <a:pt x="7448222" y="14913"/>
                    <a:pt x="7474767" y="41458"/>
                  </a:cubicBezTo>
                  <a:cubicBezTo>
                    <a:pt x="7501312" y="68003"/>
                    <a:pt x="7516225" y="104006"/>
                    <a:pt x="7516225" y="141546"/>
                  </a:cubicBezTo>
                  <a:lnTo>
                    <a:pt x="7516225" y="5535615"/>
                  </a:lnTo>
                  <a:lnTo>
                    <a:pt x="7516225" y="5535615"/>
                  </a:lnTo>
                  <a:lnTo>
                    <a:pt x="7516225" y="5535615"/>
                  </a:lnTo>
                  <a:lnTo>
                    <a:pt x="636638" y="5539103"/>
                  </a:lnTo>
                  <a:cubicBezTo>
                    <a:pt x="562347" y="5524351"/>
                    <a:pt x="376493" y="5426852"/>
                    <a:pt x="270387" y="5362123"/>
                  </a:cubicBezTo>
                  <a:cubicBezTo>
                    <a:pt x="164281" y="5297394"/>
                    <a:pt x="50678" y="5216574"/>
                    <a:pt x="0" y="5150729"/>
                  </a:cubicBezTo>
                  <a:lnTo>
                    <a:pt x="390" y="141546"/>
                  </a:lnTo>
                  <a:cubicBezTo>
                    <a:pt x="390" y="104006"/>
                    <a:pt x="15303" y="68003"/>
                    <a:pt x="41848" y="41458"/>
                  </a:cubicBezTo>
                  <a:cubicBezTo>
                    <a:pt x="68393" y="14913"/>
                    <a:pt x="104396" y="0"/>
                    <a:pt x="14193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" dist="50800" algn="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36" name="자유형 35"/>
            <p:cNvSpPr/>
            <p:nvPr/>
          </p:nvSpPr>
          <p:spPr>
            <a:xfrm rot="10752424">
              <a:off x="1070729" y="2014460"/>
              <a:ext cx="3511600" cy="4311117"/>
            </a:xfrm>
            <a:custGeom>
              <a:avLst/>
              <a:gdLst>
                <a:gd name="connsiteX0" fmla="*/ 141546 w 7515835"/>
                <a:gd name="connsiteY0" fmla="*/ 0 h 5535615"/>
                <a:gd name="connsiteX1" fmla="*/ 7374289 w 7515835"/>
                <a:gd name="connsiteY1" fmla="*/ 0 h 5535615"/>
                <a:gd name="connsiteX2" fmla="*/ 7474377 w 7515835"/>
                <a:gd name="connsiteY2" fmla="*/ 41458 h 5535615"/>
                <a:gd name="connsiteX3" fmla="*/ 7515835 w 7515835"/>
                <a:gd name="connsiteY3" fmla="*/ 141546 h 5535615"/>
                <a:gd name="connsiteX4" fmla="*/ 7515835 w 7515835"/>
                <a:gd name="connsiteY4" fmla="*/ 5535615 h 5535615"/>
                <a:gd name="connsiteX5" fmla="*/ 7515835 w 7515835"/>
                <a:gd name="connsiteY5" fmla="*/ 5535615 h 5535615"/>
                <a:gd name="connsiteX6" fmla="*/ 7515835 w 7515835"/>
                <a:gd name="connsiteY6" fmla="*/ 5535615 h 5535615"/>
                <a:gd name="connsiteX7" fmla="*/ 0 w 7515835"/>
                <a:gd name="connsiteY7" fmla="*/ 5535615 h 5535615"/>
                <a:gd name="connsiteX8" fmla="*/ 0 w 7515835"/>
                <a:gd name="connsiteY8" fmla="*/ 5535615 h 5535615"/>
                <a:gd name="connsiteX9" fmla="*/ 0 w 7515835"/>
                <a:gd name="connsiteY9" fmla="*/ 5535615 h 5535615"/>
                <a:gd name="connsiteX10" fmla="*/ 0 w 7515835"/>
                <a:gd name="connsiteY10" fmla="*/ 141546 h 5535615"/>
                <a:gd name="connsiteX11" fmla="*/ 41458 w 7515835"/>
                <a:gd name="connsiteY11" fmla="*/ 41458 h 5535615"/>
                <a:gd name="connsiteX12" fmla="*/ 141546 w 7515835"/>
                <a:gd name="connsiteY12" fmla="*/ 0 h 5535615"/>
                <a:gd name="connsiteX0" fmla="*/ 141546 w 7515835"/>
                <a:gd name="connsiteY0" fmla="*/ 0 h 5539103"/>
                <a:gd name="connsiteX1" fmla="*/ 7374289 w 7515835"/>
                <a:gd name="connsiteY1" fmla="*/ 0 h 5539103"/>
                <a:gd name="connsiteX2" fmla="*/ 7474377 w 7515835"/>
                <a:gd name="connsiteY2" fmla="*/ 41458 h 5539103"/>
                <a:gd name="connsiteX3" fmla="*/ 7515835 w 7515835"/>
                <a:gd name="connsiteY3" fmla="*/ 141546 h 5539103"/>
                <a:gd name="connsiteX4" fmla="*/ 7515835 w 7515835"/>
                <a:gd name="connsiteY4" fmla="*/ 5535615 h 5539103"/>
                <a:gd name="connsiteX5" fmla="*/ 7515835 w 7515835"/>
                <a:gd name="connsiteY5" fmla="*/ 5535615 h 5539103"/>
                <a:gd name="connsiteX6" fmla="*/ 7515835 w 7515835"/>
                <a:gd name="connsiteY6" fmla="*/ 5535615 h 5539103"/>
                <a:gd name="connsiteX7" fmla="*/ 636248 w 7515835"/>
                <a:gd name="connsiteY7" fmla="*/ 5539103 h 5539103"/>
                <a:gd name="connsiteX8" fmla="*/ 0 w 7515835"/>
                <a:gd name="connsiteY8" fmla="*/ 5535615 h 5539103"/>
                <a:gd name="connsiteX9" fmla="*/ 0 w 7515835"/>
                <a:gd name="connsiteY9" fmla="*/ 5535615 h 5539103"/>
                <a:gd name="connsiteX10" fmla="*/ 0 w 7515835"/>
                <a:gd name="connsiteY10" fmla="*/ 5535615 h 5539103"/>
                <a:gd name="connsiteX11" fmla="*/ 0 w 7515835"/>
                <a:gd name="connsiteY11" fmla="*/ 141546 h 5539103"/>
                <a:gd name="connsiteX12" fmla="*/ 41458 w 7515835"/>
                <a:gd name="connsiteY12" fmla="*/ 41458 h 5539103"/>
                <a:gd name="connsiteX13" fmla="*/ 141546 w 7515835"/>
                <a:gd name="connsiteY13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390 w 7516225"/>
                <a:gd name="connsiteY8" fmla="*/ 5535615 h 5539103"/>
                <a:gd name="connsiteX9" fmla="*/ 390 w 7516225"/>
                <a:gd name="connsiteY9" fmla="*/ 5535615 h 5539103"/>
                <a:gd name="connsiteX10" fmla="*/ 390 w 7516225"/>
                <a:gd name="connsiteY10" fmla="*/ 5535615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390 w 7516225"/>
                <a:gd name="connsiteY8" fmla="*/ 5535615 h 5539103"/>
                <a:gd name="connsiteX9" fmla="*/ 390 w 7516225"/>
                <a:gd name="connsiteY9" fmla="*/ 5535615 h 5539103"/>
                <a:gd name="connsiteX10" fmla="*/ 279945 w 7516225"/>
                <a:gd name="connsiteY10" fmla="*/ 5320115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390 w 7516225"/>
                <a:gd name="connsiteY8" fmla="*/ 5535615 h 5539103"/>
                <a:gd name="connsiteX9" fmla="*/ 504970 w 7516225"/>
                <a:gd name="connsiteY9" fmla="*/ 5320115 h 5539103"/>
                <a:gd name="connsiteX10" fmla="*/ 279945 w 7516225"/>
                <a:gd name="connsiteY10" fmla="*/ 5320115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414960 w 7516225"/>
                <a:gd name="connsiteY8" fmla="*/ 5455130 h 5539103"/>
                <a:gd name="connsiteX9" fmla="*/ 504970 w 7516225"/>
                <a:gd name="connsiteY9" fmla="*/ 5320115 h 5539103"/>
                <a:gd name="connsiteX10" fmla="*/ 279945 w 7516225"/>
                <a:gd name="connsiteY10" fmla="*/ 5320115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414960 w 7516225"/>
                <a:gd name="connsiteY8" fmla="*/ 5455130 h 5539103"/>
                <a:gd name="connsiteX9" fmla="*/ 504970 w 7516225"/>
                <a:gd name="connsiteY9" fmla="*/ 5320115 h 5539103"/>
                <a:gd name="connsiteX10" fmla="*/ 144930 w 7516225"/>
                <a:gd name="connsiteY10" fmla="*/ 5275110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414960 w 7516225"/>
                <a:gd name="connsiteY8" fmla="*/ 5455130 h 5539103"/>
                <a:gd name="connsiteX9" fmla="*/ 279945 w 7516225"/>
                <a:gd name="connsiteY9" fmla="*/ 5365120 h 5539103"/>
                <a:gd name="connsiteX10" fmla="*/ 144930 w 7516225"/>
                <a:gd name="connsiteY10" fmla="*/ 5275110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688842 w 8063131"/>
                <a:gd name="connsiteY0" fmla="*/ 0 h 5539103"/>
                <a:gd name="connsiteX1" fmla="*/ 7921585 w 8063131"/>
                <a:gd name="connsiteY1" fmla="*/ 0 h 5539103"/>
                <a:gd name="connsiteX2" fmla="*/ 8021673 w 8063131"/>
                <a:gd name="connsiteY2" fmla="*/ 41458 h 5539103"/>
                <a:gd name="connsiteX3" fmla="*/ 8063131 w 8063131"/>
                <a:gd name="connsiteY3" fmla="*/ 141546 h 5539103"/>
                <a:gd name="connsiteX4" fmla="*/ 8063131 w 8063131"/>
                <a:gd name="connsiteY4" fmla="*/ 5535615 h 5539103"/>
                <a:gd name="connsiteX5" fmla="*/ 8063131 w 8063131"/>
                <a:gd name="connsiteY5" fmla="*/ 5535615 h 5539103"/>
                <a:gd name="connsiteX6" fmla="*/ 8063131 w 8063131"/>
                <a:gd name="connsiteY6" fmla="*/ 5535615 h 5539103"/>
                <a:gd name="connsiteX7" fmla="*/ 1183544 w 8063131"/>
                <a:gd name="connsiteY7" fmla="*/ 5539103 h 5539103"/>
                <a:gd name="connsiteX8" fmla="*/ 961866 w 8063131"/>
                <a:gd name="connsiteY8" fmla="*/ 5455130 h 5539103"/>
                <a:gd name="connsiteX9" fmla="*/ 826851 w 8063131"/>
                <a:gd name="connsiteY9" fmla="*/ 5365120 h 5539103"/>
                <a:gd name="connsiteX10" fmla="*/ 691836 w 8063131"/>
                <a:gd name="connsiteY10" fmla="*/ 5275110 h 5539103"/>
                <a:gd name="connsiteX11" fmla="*/ 546906 w 8063131"/>
                <a:gd name="connsiteY11" fmla="*/ 5150729 h 5539103"/>
                <a:gd name="connsiteX12" fmla="*/ 547296 w 8063131"/>
                <a:gd name="connsiteY12" fmla="*/ 141546 h 5539103"/>
                <a:gd name="connsiteX13" fmla="*/ 588754 w 8063131"/>
                <a:gd name="connsiteY13" fmla="*/ 41458 h 5539103"/>
                <a:gd name="connsiteX14" fmla="*/ 688842 w 8063131"/>
                <a:gd name="connsiteY14" fmla="*/ 0 h 5539103"/>
                <a:gd name="connsiteX0" fmla="*/ 688842 w 8063131"/>
                <a:gd name="connsiteY0" fmla="*/ 0 h 5539103"/>
                <a:gd name="connsiteX1" fmla="*/ 7921585 w 8063131"/>
                <a:gd name="connsiteY1" fmla="*/ 0 h 5539103"/>
                <a:gd name="connsiteX2" fmla="*/ 8021673 w 8063131"/>
                <a:gd name="connsiteY2" fmla="*/ 41458 h 5539103"/>
                <a:gd name="connsiteX3" fmla="*/ 8063131 w 8063131"/>
                <a:gd name="connsiteY3" fmla="*/ 141546 h 5539103"/>
                <a:gd name="connsiteX4" fmla="*/ 8063131 w 8063131"/>
                <a:gd name="connsiteY4" fmla="*/ 5535615 h 5539103"/>
                <a:gd name="connsiteX5" fmla="*/ 8063131 w 8063131"/>
                <a:gd name="connsiteY5" fmla="*/ 5535615 h 5539103"/>
                <a:gd name="connsiteX6" fmla="*/ 8063131 w 8063131"/>
                <a:gd name="connsiteY6" fmla="*/ 5535615 h 5539103"/>
                <a:gd name="connsiteX7" fmla="*/ 1183544 w 8063131"/>
                <a:gd name="connsiteY7" fmla="*/ 5539103 h 5539103"/>
                <a:gd name="connsiteX8" fmla="*/ 961866 w 8063131"/>
                <a:gd name="connsiteY8" fmla="*/ 5455130 h 5539103"/>
                <a:gd name="connsiteX9" fmla="*/ 826851 w 8063131"/>
                <a:gd name="connsiteY9" fmla="*/ 5365120 h 5539103"/>
                <a:gd name="connsiteX10" fmla="*/ 691836 w 8063131"/>
                <a:gd name="connsiteY10" fmla="*/ 5275110 h 5539103"/>
                <a:gd name="connsiteX11" fmla="*/ 546906 w 8063131"/>
                <a:gd name="connsiteY11" fmla="*/ 5150729 h 5539103"/>
                <a:gd name="connsiteX12" fmla="*/ 547296 w 8063131"/>
                <a:gd name="connsiteY12" fmla="*/ 141546 h 5539103"/>
                <a:gd name="connsiteX13" fmla="*/ 588754 w 8063131"/>
                <a:gd name="connsiteY13" fmla="*/ 41458 h 5539103"/>
                <a:gd name="connsiteX14" fmla="*/ 688842 w 8063131"/>
                <a:gd name="connsiteY14" fmla="*/ 0 h 5539103"/>
                <a:gd name="connsiteX0" fmla="*/ 688842 w 8063131"/>
                <a:gd name="connsiteY0" fmla="*/ 0 h 6006323"/>
                <a:gd name="connsiteX1" fmla="*/ 7921585 w 8063131"/>
                <a:gd name="connsiteY1" fmla="*/ 0 h 6006323"/>
                <a:gd name="connsiteX2" fmla="*/ 8021673 w 8063131"/>
                <a:gd name="connsiteY2" fmla="*/ 41458 h 6006323"/>
                <a:gd name="connsiteX3" fmla="*/ 8063131 w 8063131"/>
                <a:gd name="connsiteY3" fmla="*/ 141546 h 6006323"/>
                <a:gd name="connsiteX4" fmla="*/ 8063131 w 8063131"/>
                <a:gd name="connsiteY4" fmla="*/ 5535615 h 6006323"/>
                <a:gd name="connsiteX5" fmla="*/ 8063131 w 8063131"/>
                <a:gd name="connsiteY5" fmla="*/ 5535615 h 6006323"/>
                <a:gd name="connsiteX6" fmla="*/ 8063131 w 8063131"/>
                <a:gd name="connsiteY6" fmla="*/ 5535615 h 6006323"/>
                <a:gd name="connsiteX7" fmla="*/ 1183544 w 8063131"/>
                <a:gd name="connsiteY7" fmla="*/ 5539103 h 6006323"/>
                <a:gd name="connsiteX8" fmla="*/ 961866 w 8063131"/>
                <a:gd name="connsiteY8" fmla="*/ 5455130 h 6006323"/>
                <a:gd name="connsiteX9" fmla="*/ 826851 w 8063131"/>
                <a:gd name="connsiteY9" fmla="*/ 5365120 h 6006323"/>
                <a:gd name="connsiteX10" fmla="*/ 691836 w 8063131"/>
                <a:gd name="connsiteY10" fmla="*/ 5275110 h 6006323"/>
                <a:gd name="connsiteX11" fmla="*/ 546906 w 8063131"/>
                <a:gd name="connsiteY11" fmla="*/ 5150729 h 6006323"/>
                <a:gd name="connsiteX12" fmla="*/ 547296 w 8063131"/>
                <a:gd name="connsiteY12" fmla="*/ 141546 h 6006323"/>
                <a:gd name="connsiteX13" fmla="*/ 588754 w 8063131"/>
                <a:gd name="connsiteY13" fmla="*/ 41458 h 6006323"/>
                <a:gd name="connsiteX14" fmla="*/ 688842 w 8063131"/>
                <a:gd name="connsiteY14" fmla="*/ 0 h 6006323"/>
                <a:gd name="connsiteX0" fmla="*/ 688842 w 8063131"/>
                <a:gd name="connsiteY0" fmla="*/ 0 h 5539103"/>
                <a:gd name="connsiteX1" fmla="*/ 7921585 w 8063131"/>
                <a:gd name="connsiteY1" fmla="*/ 0 h 5539103"/>
                <a:gd name="connsiteX2" fmla="*/ 8021673 w 8063131"/>
                <a:gd name="connsiteY2" fmla="*/ 41458 h 5539103"/>
                <a:gd name="connsiteX3" fmla="*/ 8063131 w 8063131"/>
                <a:gd name="connsiteY3" fmla="*/ 141546 h 5539103"/>
                <a:gd name="connsiteX4" fmla="*/ 8063131 w 8063131"/>
                <a:gd name="connsiteY4" fmla="*/ 5535615 h 5539103"/>
                <a:gd name="connsiteX5" fmla="*/ 8063131 w 8063131"/>
                <a:gd name="connsiteY5" fmla="*/ 5535615 h 5539103"/>
                <a:gd name="connsiteX6" fmla="*/ 8063131 w 8063131"/>
                <a:gd name="connsiteY6" fmla="*/ 5535615 h 5539103"/>
                <a:gd name="connsiteX7" fmla="*/ 1183544 w 8063131"/>
                <a:gd name="connsiteY7" fmla="*/ 5539103 h 5539103"/>
                <a:gd name="connsiteX8" fmla="*/ 961866 w 8063131"/>
                <a:gd name="connsiteY8" fmla="*/ 5455130 h 5539103"/>
                <a:gd name="connsiteX9" fmla="*/ 826851 w 8063131"/>
                <a:gd name="connsiteY9" fmla="*/ 5365120 h 5539103"/>
                <a:gd name="connsiteX10" fmla="*/ 691836 w 8063131"/>
                <a:gd name="connsiteY10" fmla="*/ 5275110 h 5539103"/>
                <a:gd name="connsiteX11" fmla="*/ 546906 w 8063131"/>
                <a:gd name="connsiteY11" fmla="*/ 5150729 h 5539103"/>
                <a:gd name="connsiteX12" fmla="*/ 547296 w 8063131"/>
                <a:gd name="connsiteY12" fmla="*/ 141546 h 5539103"/>
                <a:gd name="connsiteX13" fmla="*/ 588754 w 8063131"/>
                <a:gd name="connsiteY13" fmla="*/ 41458 h 5539103"/>
                <a:gd name="connsiteX14" fmla="*/ 688842 w 8063131"/>
                <a:gd name="connsiteY14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414960 w 7516225"/>
                <a:gd name="connsiteY8" fmla="*/ 5455130 h 5539103"/>
                <a:gd name="connsiteX9" fmla="*/ 279945 w 7516225"/>
                <a:gd name="connsiteY9" fmla="*/ 5365120 h 5539103"/>
                <a:gd name="connsiteX10" fmla="*/ 144930 w 7516225"/>
                <a:gd name="connsiteY10" fmla="*/ 5275110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711345 w 8085634"/>
                <a:gd name="connsiteY0" fmla="*/ 0 h 5539103"/>
                <a:gd name="connsiteX1" fmla="*/ 7944088 w 8085634"/>
                <a:gd name="connsiteY1" fmla="*/ 0 h 5539103"/>
                <a:gd name="connsiteX2" fmla="*/ 8044176 w 8085634"/>
                <a:gd name="connsiteY2" fmla="*/ 41458 h 5539103"/>
                <a:gd name="connsiteX3" fmla="*/ 8085634 w 8085634"/>
                <a:gd name="connsiteY3" fmla="*/ 141546 h 5539103"/>
                <a:gd name="connsiteX4" fmla="*/ 8085634 w 8085634"/>
                <a:gd name="connsiteY4" fmla="*/ 5535615 h 5539103"/>
                <a:gd name="connsiteX5" fmla="*/ 8085634 w 8085634"/>
                <a:gd name="connsiteY5" fmla="*/ 5535615 h 5539103"/>
                <a:gd name="connsiteX6" fmla="*/ 8085634 w 8085634"/>
                <a:gd name="connsiteY6" fmla="*/ 5535615 h 5539103"/>
                <a:gd name="connsiteX7" fmla="*/ 1206047 w 8085634"/>
                <a:gd name="connsiteY7" fmla="*/ 5539103 h 5539103"/>
                <a:gd name="connsiteX8" fmla="*/ 849354 w 8085634"/>
                <a:gd name="connsiteY8" fmla="*/ 5365120 h 5539103"/>
                <a:gd name="connsiteX9" fmla="*/ 714339 w 8085634"/>
                <a:gd name="connsiteY9" fmla="*/ 5275110 h 5539103"/>
                <a:gd name="connsiteX10" fmla="*/ 569409 w 8085634"/>
                <a:gd name="connsiteY10" fmla="*/ 5150729 h 5539103"/>
                <a:gd name="connsiteX11" fmla="*/ 569799 w 8085634"/>
                <a:gd name="connsiteY11" fmla="*/ 141546 h 5539103"/>
                <a:gd name="connsiteX12" fmla="*/ 611257 w 8085634"/>
                <a:gd name="connsiteY12" fmla="*/ 41458 h 5539103"/>
                <a:gd name="connsiteX13" fmla="*/ 711345 w 8085634"/>
                <a:gd name="connsiteY13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9945 w 7516225"/>
                <a:gd name="connsiteY8" fmla="*/ 5365120 h 5539103"/>
                <a:gd name="connsiteX9" fmla="*/ 144930 w 7516225"/>
                <a:gd name="connsiteY9" fmla="*/ 5275110 h 5539103"/>
                <a:gd name="connsiteX10" fmla="*/ 0 w 7516225"/>
                <a:gd name="connsiteY10" fmla="*/ 5150729 h 5539103"/>
                <a:gd name="connsiteX11" fmla="*/ 390 w 7516225"/>
                <a:gd name="connsiteY11" fmla="*/ 141546 h 5539103"/>
                <a:gd name="connsiteX12" fmla="*/ 41848 w 7516225"/>
                <a:gd name="connsiteY12" fmla="*/ 41458 h 5539103"/>
                <a:gd name="connsiteX13" fmla="*/ 141936 w 7516225"/>
                <a:gd name="connsiteY13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9945 w 7516225"/>
                <a:gd name="connsiteY8" fmla="*/ 5404449 h 5539103"/>
                <a:gd name="connsiteX9" fmla="*/ 144930 w 7516225"/>
                <a:gd name="connsiteY9" fmla="*/ 5275110 h 5539103"/>
                <a:gd name="connsiteX10" fmla="*/ 0 w 7516225"/>
                <a:gd name="connsiteY10" fmla="*/ 5150729 h 5539103"/>
                <a:gd name="connsiteX11" fmla="*/ 390 w 7516225"/>
                <a:gd name="connsiteY11" fmla="*/ 141546 h 5539103"/>
                <a:gd name="connsiteX12" fmla="*/ 41848 w 7516225"/>
                <a:gd name="connsiteY12" fmla="*/ 41458 h 5539103"/>
                <a:gd name="connsiteX13" fmla="*/ 141936 w 7516225"/>
                <a:gd name="connsiteY13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9945 w 7516225"/>
                <a:gd name="connsiteY8" fmla="*/ 5404449 h 5539103"/>
                <a:gd name="connsiteX9" fmla="*/ 122808 w 7516225"/>
                <a:gd name="connsiteY9" fmla="*/ 5284942 h 5539103"/>
                <a:gd name="connsiteX10" fmla="*/ 0 w 7516225"/>
                <a:gd name="connsiteY10" fmla="*/ 5150729 h 5539103"/>
                <a:gd name="connsiteX11" fmla="*/ 390 w 7516225"/>
                <a:gd name="connsiteY11" fmla="*/ 141546 h 5539103"/>
                <a:gd name="connsiteX12" fmla="*/ 41848 w 7516225"/>
                <a:gd name="connsiteY12" fmla="*/ 41458 h 5539103"/>
                <a:gd name="connsiteX13" fmla="*/ 141936 w 7516225"/>
                <a:gd name="connsiteY13" fmla="*/ 0 h 5539103"/>
                <a:gd name="connsiteX0" fmla="*/ 141936 w 7516225"/>
                <a:gd name="connsiteY0" fmla="*/ 0 h 6027880"/>
                <a:gd name="connsiteX1" fmla="*/ 7374679 w 7516225"/>
                <a:gd name="connsiteY1" fmla="*/ 0 h 6027880"/>
                <a:gd name="connsiteX2" fmla="*/ 7474767 w 7516225"/>
                <a:gd name="connsiteY2" fmla="*/ 41458 h 6027880"/>
                <a:gd name="connsiteX3" fmla="*/ 7516225 w 7516225"/>
                <a:gd name="connsiteY3" fmla="*/ 141546 h 6027880"/>
                <a:gd name="connsiteX4" fmla="*/ 7516225 w 7516225"/>
                <a:gd name="connsiteY4" fmla="*/ 5535615 h 6027880"/>
                <a:gd name="connsiteX5" fmla="*/ 7516225 w 7516225"/>
                <a:gd name="connsiteY5" fmla="*/ 5535615 h 6027880"/>
                <a:gd name="connsiteX6" fmla="*/ 7516225 w 7516225"/>
                <a:gd name="connsiteY6" fmla="*/ 5535615 h 6027880"/>
                <a:gd name="connsiteX7" fmla="*/ 636638 w 7516225"/>
                <a:gd name="connsiteY7" fmla="*/ 5539103 h 6027880"/>
                <a:gd name="connsiteX8" fmla="*/ 279945 w 7516225"/>
                <a:gd name="connsiteY8" fmla="*/ 5404449 h 6027880"/>
                <a:gd name="connsiteX9" fmla="*/ 0 w 7516225"/>
                <a:gd name="connsiteY9" fmla="*/ 5150729 h 6027880"/>
                <a:gd name="connsiteX10" fmla="*/ 390 w 7516225"/>
                <a:gd name="connsiteY10" fmla="*/ 141546 h 6027880"/>
                <a:gd name="connsiteX11" fmla="*/ 41848 w 7516225"/>
                <a:gd name="connsiteY11" fmla="*/ 41458 h 6027880"/>
                <a:gd name="connsiteX12" fmla="*/ 141936 w 7516225"/>
                <a:gd name="connsiteY12" fmla="*/ 0 h 6027880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9945 w 7516225"/>
                <a:gd name="connsiteY8" fmla="*/ 5404449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30784 w 7516225"/>
                <a:gd name="connsiteY8" fmla="*/ 5470817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7487 w 7516225"/>
                <a:gd name="connsiteY8" fmla="*/ 5340540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7487 w 7516225"/>
                <a:gd name="connsiteY8" fmla="*/ 5340540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7487 w 7516225"/>
                <a:gd name="connsiteY8" fmla="*/ 5340540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0113 w 7516225"/>
                <a:gd name="connsiteY8" fmla="*/ 5352830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0113 w 7516225"/>
                <a:gd name="connsiteY8" fmla="*/ 5352830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0113 w 7516225"/>
                <a:gd name="connsiteY8" fmla="*/ 5352830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0387 w 7516225"/>
                <a:gd name="connsiteY8" fmla="*/ 5362123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516225" h="5539103">
                  <a:moveTo>
                    <a:pt x="141936" y="0"/>
                  </a:moveTo>
                  <a:lnTo>
                    <a:pt x="7374679" y="0"/>
                  </a:lnTo>
                  <a:cubicBezTo>
                    <a:pt x="7412219" y="0"/>
                    <a:pt x="7448222" y="14913"/>
                    <a:pt x="7474767" y="41458"/>
                  </a:cubicBezTo>
                  <a:cubicBezTo>
                    <a:pt x="7501312" y="68003"/>
                    <a:pt x="7516225" y="104006"/>
                    <a:pt x="7516225" y="141546"/>
                  </a:cubicBezTo>
                  <a:lnTo>
                    <a:pt x="7516225" y="5535615"/>
                  </a:lnTo>
                  <a:lnTo>
                    <a:pt x="7516225" y="5535615"/>
                  </a:lnTo>
                  <a:lnTo>
                    <a:pt x="7516225" y="5535615"/>
                  </a:lnTo>
                  <a:lnTo>
                    <a:pt x="636638" y="5539103"/>
                  </a:lnTo>
                  <a:cubicBezTo>
                    <a:pt x="562347" y="5524351"/>
                    <a:pt x="376493" y="5426852"/>
                    <a:pt x="270387" y="5362123"/>
                  </a:cubicBezTo>
                  <a:cubicBezTo>
                    <a:pt x="164281" y="5297394"/>
                    <a:pt x="50678" y="5216574"/>
                    <a:pt x="0" y="5150729"/>
                  </a:cubicBezTo>
                  <a:lnTo>
                    <a:pt x="390" y="141546"/>
                  </a:lnTo>
                  <a:cubicBezTo>
                    <a:pt x="390" y="104006"/>
                    <a:pt x="15303" y="68003"/>
                    <a:pt x="41848" y="41458"/>
                  </a:cubicBezTo>
                  <a:cubicBezTo>
                    <a:pt x="68393" y="14913"/>
                    <a:pt x="104396" y="0"/>
                    <a:pt x="14193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1270000" dist="381000" dir="27000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37" name="자유형 36"/>
            <p:cNvSpPr/>
            <p:nvPr/>
          </p:nvSpPr>
          <p:spPr>
            <a:xfrm rot="10752424">
              <a:off x="4250020" y="1982308"/>
              <a:ext cx="296254" cy="406249"/>
            </a:xfrm>
            <a:custGeom>
              <a:avLst/>
              <a:gdLst>
                <a:gd name="connsiteX0" fmla="*/ 141546 w 7515835"/>
                <a:gd name="connsiteY0" fmla="*/ 0 h 5535615"/>
                <a:gd name="connsiteX1" fmla="*/ 7374289 w 7515835"/>
                <a:gd name="connsiteY1" fmla="*/ 0 h 5535615"/>
                <a:gd name="connsiteX2" fmla="*/ 7474377 w 7515835"/>
                <a:gd name="connsiteY2" fmla="*/ 41458 h 5535615"/>
                <a:gd name="connsiteX3" fmla="*/ 7515835 w 7515835"/>
                <a:gd name="connsiteY3" fmla="*/ 141546 h 5535615"/>
                <a:gd name="connsiteX4" fmla="*/ 7515835 w 7515835"/>
                <a:gd name="connsiteY4" fmla="*/ 5535615 h 5535615"/>
                <a:gd name="connsiteX5" fmla="*/ 7515835 w 7515835"/>
                <a:gd name="connsiteY5" fmla="*/ 5535615 h 5535615"/>
                <a:gd name="connsiteX6" fmla="*/ 7515835 w 7515835"/>
                <a:gd name="connsiteY6" fmla="*/ 5535615 h 5535615"/>
                <a:gd name="connsiteX7" fmla="*/ 0 w 7515835"/>
                <a:gd name="connsiteY7" fmla="*/ 5535615 h 5535615"/>
                <a:gd name="connsiteX8" fmla="*/ 0 w 7515835"/>
                <a:gd name="connsiteY8" fmla="*/ 5535615 h 5535615"/>
                <a:gd name="connsiteX9" fmla="*/ 0 w 7515835"/>
                <a:gd name="connsiteY9" fmla="*/ 5535615 h 5535615"/>
                <a:gd name="connsiteX10" fmla="*/ 0 w 7515835"/>
                <a:gd name="connsiteY10" fmla="*/ 141546 h 5535615"/>
                <a:gd name="connsiteX11" fmla="*/ 41458 w 7515835"/>
                <a:gd name="connsiteY11" fmla="*/ 41458 h 5535615"/>
                <a:gd name="connsiteX12" fmla="*/ 141546 w 7515835"/>
                <a:gd name="connsiteY12" fmla="*/ 0 h 5535615"/>
                <a:gd name="connsiteX0" fmla="*/ 141546 w 7515835"/>
                <a:gd name="connsiteY0" fmla="*/ 0 h 5539103"/>
                <a:gd name="connsiteX1" fmla="*/ 7374289 w 7515835"/>
                <a:gd name="connsiteY1" fmla="*/ 0 h 5539103"/>
                <a:gd name="connsiteX2" fmla="*/ 7474377 w 7515835"/>
                <a:gd name="connsiteY2" fmla="*/ 41458 h 5539103"/>
                <a:gd name="connsiteX3" fmla="*/ 7515835 w 7515835"/>
                <a:gd name="connsiteY3" fmla="*/ 141546 h 5539103"/>
                <a:gd name="connsiteX4" fmla="*/ 7515835 w 7515835"/>
                <a:gd name="connsiteY4" fmla="*/ 5535615 h 5539103"/>
                <a:gd name="connsiteX5" fmla="*/ 7515835 w 7515835"/>
                <a:gd name="connsiteY5" fmla="*/ 5535615 h 5539103"/>
                <a:gd name="connsiteX6" fmla="*/ 7515835 w 7515835"/>
                <a:gd name="connsiteY6" fmla="*/ 5535615 h 5539103"/>
                <a:gd name="connsiteX7" fmla="*/ 636248 w 7515835"/>
                <a:gd name="connsiteY7" fmla="*/ 5539103 h 5539103"/>
                <a:gd name="connsiteX8" fmla="*/ 0 w 7515835"/>
                <a:gd name="connsiteY8" fmla="*/ 5535615 h 5539103"/>
                <a:gd name="connsiteX9" fmla="*/ 0 w 7515835"/>
                <a:gd name="connsiteY9" fmla="*/ 5535615 h 5539103"/>
                <a:gd name="connsiteX10" fmla="*/ 0 w 7515835"/>
                <a:gd name="connsiteY10" fmla="*/ 5535615 h 5539103"/>
                <a:gd name="connsiteX11" fmla="*/ 0 w 7515835"/>
                <a:gd name="connsiteY11" fmla="*/ 141546 h 5539103"/>
                <a:gd name="connsiteX12" fmla="*/ 41458 w 7515835"/>
                <a:gd name="connsiteY12" fmla="*/ 41458 h 5539103"/>
                <a:gd name="connsiteX13" fmla="*/ 141546 w 7515835"/>
                <a:gd name="connsiteY13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390 w 7516225"/>
                <a:gd name="connsiteY8" fmla="*/ 5535615 h 5539103"/>
                <a:gd name="connsiteX9" fmla="*/ 390 w 7516225"/>
                <a:gd name="connsiteY9" fmla="*/ 5535615 h 5539103"/>
                <a:gd name="connsiteX10" fmla="*/ 390 w 7516225"/>
                <a:gd name="connsiteY10" fmla="*/ 5535615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390 w 7516225"/>
                <a:gd name="connsiteY8" fmla="*/ 5535615 h 5539103"/>
                <a:gd name="connsiteX9" fmla="*/ 390 w 7516225"/>
                <a:gd name="connsiteY9" fmla="*/ 5535615 h 5539103"/>
                <a:gd name="connsiteX10" fmla="*/ 279945 w 7516225"/>
                <a:gd name="connsiteY10" fmla="*/ 5320115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390 w 7516225"/>
                <a:gd name="connsiteY8" fmla="*/ 5535615 h 5539103"/>
                <a:gd name="connsiteX9" fmla="*/ 504970 w 7516225"/>
                <a:gd name="connsiteY9" fmla="*/ 5320115 h 5539103"/>
                <a:gd name="connsiteX10" fmla="*/ 279945 w 7516225"/>
                <a:gd name="connsiteY10" fmla="*/ 5320115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414960 w 7516225"/>
                <a:gd name="connsiteY8" fmla="*/ 5455130 h 5539103"/>
                <a:gd name="connsiteX9" fmla="*/ 504970 w 7516225"/>
                <a:gd name="connsiteY9" fmla="*/ 5320115 h 5539103"/>
                <a:gd name="connsiteX10" fmla="*/ 279945 w 7516225"/>
                <a:gd name="connsiteY10" fmla="*/ 5320115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414960 w 7516225"/>
                <a:gd name="connsiteY8" fmla="*/ 5455130 h 5539103"/>
                <a:gd name="connsiteX9" fmla="*/ 504970 w 7516225"/>
                <a:gd name="connsiteY9" fmla="*/ 5320115 h 5539103"/>
                <a:gd name="connsiteX10" fmla="*/ 144930 w 7516225"/>
                <a:gd name="connsiteY10" fmla="*/ 5275110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414960 w 7516225"/>
                <a:gd name="connsiteY8" fmla="*/ 5455130 h 5539103"/>
                <a:gd name="connsiteX9" fmla="*/ 279945 w 7516225"/>
                <a:gd name="connsiteY9" fmla="*/ 5365120 h 5539103"/>
                <a:gd name="connsiteX10" fmla="*/ 144930 w 7516225"/>
                <a:gd name="connsiteY10" fmla="*/ 5275110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688842 w 8063131"/>
                <a:gd name="connsiteY0" fmla="*/ 0 h 5539103"/>
                <a:gd name="connsiteX1" fmla="*/ 7921585 w 8063131"/>
                <a:gd name="connsiteY1" fmla="*/ 0 h 5539103"/>
                <a:gd name="connsiteX2" fmla="*/ 8021673 w 8063131"/>
                <a:gd name="connsiteY2" fmla="*/ 41458 h 5539103"/>
                <a:gd name="connsiteX3" fmla="*/ 8063131 w 8063131"/>
                <a:gd name="connsiteY3" fmla="*/ 141546 h 5539103"/>
                <a:gd name="connsiteX4" fmla="*/ 8063131 w 8063131"/>
                <a:gd name="connsiteY4" fmla="*/ 5535615 h 5539103"/>
                <a:gd name="connsiteX5" fmla="*/ 8063131 w 8063131"/>
                <a:gd name="connsiteY5" fmla="*/ 5535615 h 5539103"/>
                <a:gd name="connsiteX6" fmla="*/ 8063131 w 8063131"/>
                <a:gd name="connsiteY6" fmla="*/ 5535615 h 5539103"/>
                <a:gd name="connsiteX7" fmla="*/ 1183544 w 8063131"/>
                <a:gd name="connsiteY7" fmla="*/ 5539103 h 5539103"/>
                <a:gd name="connsiteX8" fmla="*/ 961866 w 8063131"/>
                <a:gd name="connsiteY8" fmla="*/ 5455130 h 5539103"/>
                <a:gd name="connsiteX9" fmla="*/ 826851 w 8063131"/>
                <a:gd name="connsiteY9" fmla="*/ 5365120 h 5539103"/>
                <a:gd name="connsiteX10" fmla="*/ 691836 w 8063131"/>
                <a:gd name="connsiteY10" fmla="*/ 5275110 h 5539103"/>
                <a:gd name="connsiteX11" fmla="*/ 546906 w 8063131"/>
                <a:gd name="connsiteY11" fmla="*/ 5150729 h 5539103"/>
                <a:gd name="connsiteX12" fmla="*/ 547296 w 8063131"/>
                <a:gd name="connsiteY12" fmla="*/ 141546 h 5539103"/>
                <a:gd name="connsiteX13" fmla="*/ 588754 w 8063131"/>
                <a:gd name="connsiteY13" fmla="*/ 41458 h 5539103"/>
                <a:gd name="connsiteX14" fmla="*/ 688842 w 8063131"/>
                <a:gd name="connsiteY14" fmla="*/ 0 h 5539103"/>
                <a:gd name="connsiteX0" fmla="*/ 688842 w 8063131"/>
                <a:gd name="connsiteY0" fmla="*/ 0 h 5539103"/>
                <a:gd name="connsiteX1" fmla="*/ 7921585 w 8063131"/>
                <a:gd name="connsiteY1" fmla="*/ 0 h 5539103"/>
                <a:gd name="connsiteX2" fmla="*/ 8021673 w 8063131"/>
                <a:gd name="connsiteY2" fmla="*/ 41458 h 5539103"/>
                <a:gd name="connsiteX3" fmla="*/ 8063131 w 8063131"/>
                <a:gd name="connsiteY3" fmla="*/ 141546 h 5539103"/>
                <a:gd name="connsiteX4" fmla="*/ 8063131 w 8063131"/>
                <a:gd name="connsiteY4" fmla="*/ 5535615 h 5539103"/>
                <a:gd name="connsiteX5" fmla="*/ 8063131 w 8063131"/>
                <a:gd name="connsiteY5" fmla="*/ 5535615 h 5539103"/>
                <a:gd name="connsiteX6" fmla="*/ 8063131 w 8063131"/>
                <a:gd name="connsiteY6" fmla="*/ 5535615 h 5539103"/>
                <a:gd name="connsiteX7" fmla="*/ 1183544 w 8063131"/>
                <a:gd name="connsiteY7" fmla="*/ 5539103 h 5539103"/>
                <a:gd name="connsiteX8" fmla="*/ 961866 w 8063131"/>
                <a:gd name="connsiteY8" fmla="*/ 5455130 h 5539103"/>
                <a:gd name="connsiteX9" fmla="*/ 826851 w 8063131"/>
                <a:gd name="connsiteY9" fmla="*/ 5365120 h 5539103"/>
                <a:gd name="connsiteX10" fmla="*/ 691836 w 8063131"/>
                <a:gd name="connsiteY10" fmla="*/ 5275110 h 5539103"/>
                <a:gd name="connsiteX11" fmla="*/ 546906 w 8063131"/>
                <a:gd name="connsiteY11" fmla="*/ 5150729 h 5539103"/>
                <a:gd name="connsiteX12" fmla="*/ 547296 w 8063131"/>
                <a:gd name="connsiteY12" fmla="*/ 141546 h 5539103"/>
                <a:gd name="connsiteX13" fmla="*/ 588754 w 8063131"/>
                <a:gd name="connsiteY13" fmla="*/ 41458 h 5539103"/>
                <a:gd name="connsiteX14" fmla="*/ 688842 w 8063131"/>
                <a:gd name="connsiteY14" fmla="*/ 0 h 5539103"/>
                <a:gd name="connsiteX0" fmla="*/ 688842 w 8063131"/>
                <a:gd name="connsiteY0" fmla="*/ 0 h 6006323"/>
                <a:gd name="connsiteX1" fmla="*/ 7921585 w 8063131"/>
                <a:gd name="connsiteY1" fmla="*/ 0 h 6006323"/>
                <a:gd name="connsiteX2" fmla="*/ 8021673 w 8063131"/>
                <a:gd name="connsiteY2" fmla="*/ 41458 h 6006323"/>
                <a:gd name="connsiteX3" fmla="*/ 8063131 w 8063131"/>
                <a:gd name="connsiteY3" fmla="*/ 141546 h 6006323"/>
                <a:gd name="connsiteX4" fmla="*/ 8063131 w 8063131"/>
                <a:gd name="connsiteY4" fmla="*/ 5535615 h 6006323"/>
                <a:gd name="connsiteX5" fmla="*/ 8063131 w 8063131"/>
                <a:gd name="connsiteY5" fmla="*/ 5535615 h 6006323"/>
                <a:gd name="connsiteX6" fmla="*/ 8063131 w 8063131"/>
                <a:gd name="connsiteY6" fmla="*/ 5535615 h 6006323"/>
                <a:gd name="connsiteX7" fmla="*/ 1183544 w 8063131"/>
                <a:gd name="connsiteY7" fmla="*/ 5539103 h 6006323"/>
                <a:gd name="connsiteX8" fmla="*/ 961866 w 8063131"/>
                <a:gd name="connsiteY8" fmla="*/ 5455130 h 6006323"/>
                <a:gd name="connsiteX9" fmla="*/ 826851 w 8063131"/>
                <a:gd name="connsiteY9" fmla="*/ 5365120 h 6006323"/>
                <a:gd name="connsiteX10" fmla="*/ 691836 w 8063131"/>
                <a:gd name="connsiteY10" fmla="*/ 5275110 h 6006323"/>
                <a:gd name="connsiteX11" fmla="*/ 546906 w 8063131"/>
                <a:gd name="connsiteY11" fmla="*/ 5150729 h 6006323"/>
                <a:gd name="connsiteX12" fmla="*/ 547296 w 8063131"/>
                <a:gd name="connsiteY12" fmla="*/ 141546 h 6006323"/>
                <a:gd name="connsiteX13" fmla="*/ 588754 w 8063131"/>
                <a:gd name="connsiteY13" fmla="*/ 41458 h 6006323"/>
                <a:gd name="connsiteX14" fmla="*/ 688842 w 8063131"/>
                <a:gd name="connsiteY14" fmla="*/ 0 h 6006323"/>
                <a:gd name="connsiteX0" fmla="*/ 688842 w 8063131"/>
                <a:gd name="connsiteY0" fmla="*/ 0 h 5539103"/>
                <a:gd name="connsiteX1" fmla="*/ 7921585 w 8063131"/>
                <a:gd name="connsiteY1" fmla="*/ 0 h 5539103"/>
                <a:gd name="connsiteX2" fmla="*/ 8021673 w 8063131"/>
                <a:gd name="connsiteY2" fmla="*/ 41458 h 5539103"/>
                <a:gd name="connsiteX3" fmla="*/ 8063131 w 8063131"/>
                <a:gd name="connsiteY3" fmla="*/ 141546 h 5539103"/>
                <a:gd name="connsiteX4" fmla="*/ 8063131 w 8063131"/>
                <a:gd name="connsiteY4" fmla="*/ 5535615 h 5539103"/>
                <a:gd name="connsiteX5" fmla="*/ 8063131 w 8063131"/>
                <a:gd name="connsiteY5" fmla="*/ 5535615 h 5539103"/>
                <a:gd name="connsiteX6" fmla="*/ 8063131 w 8063131"/>
                <a:gd name="connsiteY6" fmla="*/ 5535615 h 5539103"/>
                <a:gd name="connsiteX7" fmla="*/ 1183544 w 8063131"/>
                <a:gd name="connsiteY7" fmla="*/ 5539103 h 5539103"/>
                <a:gd name="connsiteX8" fmla="*/ 961866 w 8063131"/>
                <a:gd name="connsiteY8" fmla="*/ 5455130 h 5539103"/>
                <a:gd name="connsiteX9" fmla="*/ 826851 w 8063131"/>
                <a:gd name="connsiteY9" fmla="*/ 5365120 h 5539103"/>
                <a:gd name="connsiteX10" fmla="*/ 691836 w 8063131"/>
                <a:gd name="connsiteY10" fmla="*/ 5275110 h 5539103"/>
                <a:gd name="connsiteX11" fmla="*/ 546906 w 8063131"/>
                <a:gd name="connsiteY11" fmla="*/ 5150729 h 5539103"/>
                <a:gd name="connsiteX12" fmla="*/ 547296 w 8063131"/>
                <a:gd name="connsiteY12" fmla="*/ 141546 h 5539103"/>
                <a:gd name="connsiteX13" fmla="*/ 588754 w 8063131"/>
                <a:gd name="connsiteY13" fmla="*/ 41458 h 5539103"/>
                <a:gd name="connsiteX14" fmla="*/ 688842 w 8063131"/>
                <a:gd name="connsiteY14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414960 w 7516225"/>
                <a:gd name="connsiteY8" fmla="*/ 5455130 h 5539103"/>
                <a:gd name="connsiteX9" fmla="*/ 279945 w 7516225"/>
                <a:gd name="connsiteY9" fmla="*/ 5365120 h 5539103"/>
                <a:gd name="connsiteX10" fmla="*/ 144930 w 7516225"/>
                <a:gd name="connsiteY10" fmla="*/ 5275110 h 5539103"/>
                <a:gd name="connsiteX11" fmla="*/ 0 w 7516225"/>
                <a:gd name="connsiteY11" fmla="*/ 5150729 h 5539103"/>
                <a:gd name="connsiteX12" fmla="*/ 390 w 7516225"/>
                <a:gd name="connsiteY12" fmla="*/ 141546 h 5539103"/>
                <a:gd name="connsiteX13" fmla="*/ 41848 w 7516225"/>
                <a:gd name="connsiteY13" fmla="*/ 41458 h 5539103"/>
                <a:gd name="connsiteX14" fmla="*/ 141936 w 7516225"/>
                <a:gd name="connsiteY14" fmla="*/ 0 h 5539103"/>
                <a:gd name="connsiteX0" fmla="*/ 711345 w 8085634"/>
                <a:gd name="connsiteY0" fmla="*/ 0 h 5539103"/>
                <a:gd name="connsiteX1" fmla="*/ 7944088 w 8085634"/>
                <a:gd name="connsiteY1" fmla="*/ 0 h 5539103"/>
                <a:gd name="connsiteX2" fmla="*/ 8044176 w 8085634"/>
                <a:gd name="connsiteY2" fmla="*/ 41458 h 5539103"/>
                <a:gd name="connsiteX3" fmla="*/ 8085634 w 8085634"/>
                <a:gd name="connsiteY3" fmla="*/ 141546 h 5539103"/>
                <a:gd name="connsiteX4" fmla="*/ 8085634 w 8085634"/>
                <a:gd name="connsiteY4" fmla="*/ 5535615 h 5539103"/>
                <a:gd name="connsiteX5" fmla="*/ 8085634 w 8085634"/>
                <a:gd name="connsiteY5" fmla="*/ 5535615 h 5539103"/>
                <a:gd name="connsiteX6" fmla="*/ 8085634 w 8085634"/>
                <a:gd name="connsiteY6" fmla="*/ 5535615 h 5539103"/>
                <a:gd name="connsiteX7" fmla="*/ 1206047 w 8085634"/>
                <a:gd name="connsiteY7" fmla="*/ 5539103 h 5539103"/>
                <a:gd name="connsiteX8" fmla="*/ 849354 w 8085634"/>
                <a:gd name="connsiteY8" fmla="*/ 5365120 h 5539103"/>
                <a:gd name="connsiteX9" fmla="*/ 714339 w 8085634"/>
                <a:gd name="connsiteY9" fmla="*/ 5275110 h 5539103"/>
                <a:gd name="connsiteX10" fmla="*/ 569409 w 8085634"/>
                <a:gd name="connsiteY10" fmla="*/ 5150729 h 5539103"/>
                <a:gd name="connsiteX11" fmla="*/ 569799 w 8085634"/>
                <a:gd name="connsiteY11" fmla="*/ 141546 h 5539103"/>
                <a:gd name="connsiteX12" fmla="*/ 611257 w 8085634"/>
                <a:gd name="connsiteY12" fmla="*/ 41458 h 5539103"/>
                <a:gd name="connsiteX13" fmla="*/ 711345 w 8085634"/>
                <a:gd name="connsiteY13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9945 w 7516225"/>
                <a:gd name="connsiteY8" fmla="*/ 5365120 h 5539103"/>
                <a:gd name="connsiteX9" fmla="*/ 144930 w 7516225"/>
                <a:gd name="connsiteY9" fmla="*/ 5275110 h 5539103"/>
                <a:gd name="connsiteX10" fmla="*/ 0 w 7516225"/>
                <a:gd name="connsiteY10" fmla="*/ 5150729 h 5539103"/>
                <a:gd name="connsiteX11" fmla="*/ 390 w 7516225"/>
                <a:gd name="connsiteY11" fmla="*/ 141546 h 5539103"/>
                <a:gd name="connsiteX12" fmla="*/ 41848 w 7516225"/>
                <a:gd name="connsiteY12" fmla="*/ 41458 h 5539103"/>
                <a:gd name="connsiteX13" fmla="*/ 141936 w 7516225"/>
                <a:gd name="connsiteY13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9945 w 7516225"/>
                <a:gd name="connsiteY8" fmla="*/ 5404449 h 5539103"/>
                <a:gd name="connsiteX9" fmla="*/ 144930 w 7516225"/>
                <a:gd name="connsiteY9" fmla="*/ 5275110 h 5539103"/>
                <a:gd name="connsiteX10" fmla="*/ 0 w 7516225"/>
                <a:gd name="connsiteY10" fmla="*/ 5150729 h 5539103"/>
                <a:gd name="connsiteX11" fmla="*/ 390 w 7516225"/>
                <a:gd name="connsiteY11" fmla="*/ 141546 h 5539103"/>
                <a:gd name="connsiteX12" fmla="*/ 41848 w 7516225"/>
                <a:gd name="connsiteY12" fmla="*/ 41458 h 5539103"/>
                <a:gd name="connsiteX13" fmla="*/ 141936 w 7516225"/>
                <a:gd name="connsiteY13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9945 w 7516225"/>
                <a:gd name="connsiteY8" fmla="*/ 5404449 h 5539103"/>
                <a:gd name="connsiteX9" fmla="*/ 122808 w 7516225"/>
                <a:gd name="connsiteY9" fmla="*/ 5284942 h 5539103"/>
                <a:gd name="connsiteX10" fmla="*/ 0 w 7516225"/>
                <a:gd name="connsiteY10" fmla="*/ 5150729 h 5539103"/>
                <a:gd name="connsiteX11" fmla="*/ 390 w 7516225"/>
                <a:gd name="connsiteY11" fmla="*/ 141546 h 5539103"/>
                <a:gd name="connsiteX12" fmla="*/ 41848 w 7516225"/>
                <a:gd name="connsiteY12" fmla="*/ 41458 h 5539103"/>
                <a:gd name="connsiteX13" fmla="*/ 141936 w 7516225"/>
                <a:gd name="connsiteY13" fmla="*/ 0 h 5539103"/>
                <a:gd name="connsiteX0" fmla="*/ 141936 w 7516225"/>
                <a:gd name="connsiteY0" fmla="*/ 0 h 6027880"/>
                <a:gd name="connsiteX1" fmla="*/ 7374679 w 7516225"/>
                <a:gd name="connsiteY1" fmla="*/ 0 h 6027880"/>
                <a:gd name="connsiteX2" fmla="*/ 7474767 w 7516225"/>
                <a:gd name="connsiteY2" fmla="*/ 41458 h 6027880"/>
                <a:gd name="connsiteX3" fmla="*/ 7516225 w 7516225"/>
                <a:gd name="connsiteY3" fmla="*/ 141546 h 6027880"/>
                <a:gd name="connsiteX4" fmla="*/ 7516225 w 7516225"/>
                <a:gd name="connsiteY4" fmla="*/ 5535615 h 6027880"/>
                <a:gd name="connsiteX5" fmla="*/ 7516225 w 7516225"/>
                <a:gd name="connsiteY5" fmla="*/ 5535615 h 6027880"/>
                <a:gd name="connsiteX6" fmla="*/ 7516225 w 7516225"/>
                <a:gd name="connsiteY6" fmla="*/ 5535615 h 6027880"/>
                <a:gd name="connsiteX7" fmla="*/ 636638 w 7516225"/>
                <a:gd name="connsiteY7" fmla="*/ 5539103 h 6027880"/>
                <a:gd name="connsiteX8" fmla="*/ 279945 w 7516225"/>
                <a:gd name="connsiteY8" fmla="*/ 5404449 h 6027880"/>
                <a:gd name="connsiteX9" fmla="*/ 0 w 7516225"/>
                <a:gd name="connsiteY9" fmla="*/ 5150729 h 6027880"/>
                <a:gd name="connsiteX10" fmla="*/ 390 w 7516225"/>
                <a:gd name="connsiteY10" fmla="*/ 141546 h 6027880"/>
                <a:gd name="connsiteX11" fmla="*/ 41848 w 7516225"/>
                <a:gd name="connsiteY11" fmla="*/ 41458 h 6027880"/>
                <a:gd name="connsiteX12" fmla="*/ 141936 w 7516225"/>
                <a:gd name="connsiteY12" fmla="*/ 0 h 6027880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9945 w 7516225"/>
                <a:gd name="connsiteY8" fmla="*/ 5404449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30784 w 7516225"/>
                <a:gd name="connsiteY8" fmla="*/ 5470817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7487 w 7516225"/>
                <a:gd name="connsiteY8" fmla="*/ 5340540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7487 w 7516225"/>
                <a:gd name="connsiteY8" fmla="*/ 5340540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7487 w 7516225"/>
                <a:gd name="connsiteY8" fmla="*/ 5340540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0113 w 7516225"/>
                <a:gd name="connsiteY8" fmla="*/ 5352830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0113 w 7516225"/>
                <a:gd name="connsiteY8" fmla="*/ 5352830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0113 w 7516225"/>
                <a:gd name="connsiteY8" fmla="*/ 5352830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0387 w 7516225"/>
                <a:gd name="connsiteY8" fmla="*/ 5362123 h 5539103"/>
                <a:gd name="connsiteX9" fmla="*/ 0 w 7516225"/>
                <a:gd name="connsiteY9" fmla="*/ 5150729 h 5539103"/>
                <a:gd name="connsiteX10" fmla="*/ 390 w 7516225"/>
                <a:gd name="connsiteY10" fmla="*/ 141546 h 5539103"/>
                <a:gd name="connsiteX11" fmla="*/ 41848 w 7516225"/>
                <a:gd name="connsiteY11" fmla="*/ 41458 h 5539103"/>
                <a:gd name="connsiteX12" fmla="*/ 141936 w 7516225"/>
                <a:gd name="connsiteY12" fmla="*/ 0 h 5539103"/>
                <a:gd name="connsiteX0" fmla="*/ 1229048 w 8603337"/>
                <a:gd name="connsiteY0" fmla="*/ 716909 h 6256012"/>
                <a:gd name="connsiteX1" fmla="*/ 8461791 w 8603337"/>
                <a:gd name="connsiteY1" fmla="*/ 716909 h 6256012"/>
                <a:gd name="connsiteX2" fmla="*/ 8561879 w 8603337"/>
                <a:gd name="connsiteY2" fmla="*/ 758367 h 6256012"/>
                <a:gd name="connsiteX3" fmla="*/ 8603337 w 8603337"/>
                <a:gd name="connsiteY3" fmla="*/ 858455 h 6256012"/>
                <a:gd name="connsiteX4" fmla="*/ 8603337 w 8603337"/>
                <a:gd name="connsiteY4" fmla="*/ 6252524 h 6256012"/>
                <a:gd name="connsiteX5" fmla="*/ 8603337 w 8603337"/>
                <a:gd name="connsiteY5" fmla="*/ 6252524 h 6256012"/>
                <a:gd name="connsiteX6" fmla="*/ 8603337 w 8603337"/>
                <a:gd name="connsiteY6" fmla="*/ 6252524 h 6256012"/>
                <a:gd name="connsiteX7" fmla="*/ 1723750 w 8603337"/>
                <a:gd name="connsiteY7" fmla="*/ 6256012 h 6256012"/>
                <a:gd name="connsiteX8" fmla="*/ 1357499 w 8603337"/>
                <a:gd name="connsiteY8" fmla="*/ 6079032 h 6256012"/>
                <a:gd name="connsiteX9" fmla="*/ 1087112 w 8603337"/>
                <a:gd name="connsiteY9" fmla="*/ 5867638 h 6256012"/>
                <a:gd name="connsiteX10" fmla="*/ 1087502 w 8603337"/>
                <a:gd name="connsiteY10" fmla="*/ 858455 h 6256012"/>
                <a:gd name="connsiteX11" fmla="*/ 1229048 w 8603337"/>
                <a:gd name="connsiteY11" fmla="*/ 716909 h 6256012"/>
                <a:gd name="connsiteX0" fmla="*/ 141936 w 7516225"/>
                <a:gd name="connsiteY0" fmla="*/ 0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0387 w 7516225"/>
                <a:gd name="connsiteY8" fmla="*/ 5362123 h 5539103"/>
                <a:gd name="connsiteX9" fmla="*/ 0 w 7516225"/>
                <a:gd name="connsiteY9" fmla="*/ 5150729 h 5539103"/>
                <a:gd name="connsiteX10" fmla="*/ 141936 w 7516225"/>
                <a:gd name="connsiteY10" fmla="*/ 0 h 5539103"/>
                <a:gd name="connsiteX0" fmla="*/ 0 w 7516225"/>
                <a:gd name="connsiteY0" fmla="*/ 5150729 h 5539103"/>
                <a:gd name="connsiteX1" fmla="*/ 7374679 w 7516225"/>
                <a:gd name="connsiteY1" fmla="*/ 0 h 5539103"/>
                <a:gd name="connsiteX2" fmla="*/ 7474767 w 7516225"/>
                <a:gd name="connsiteY2" fmla="*/ 41458 h 5539103"/>
                <a:gd name="connsiteX3" fmla="*/ 7516225 w 7516225"/>
                <a:gd name="connsiteY3" fmla="*/ 141546 h 5539103"/>
                <a:gd name="connsiteX4" fmla="*/ 7516225 w 7516225"/>
                <a:gd name="connsiteY4" fmla="*/ 5535615 h 5539103"/>
                <a:gd name="connsiteX5" fmla="*/ 7516225 w 7516225"/>
                <a:gd name="connsiteY5" fmla="*/ 5535615 h 5539103"/>
                <a:gd name="connsiteX6" fmla="*/ 7516225 w 7516225"/>
                <a:gd name="connsiteY6" fmla="*/ 5535615 h 5539103"/>
                <a:gd name="connsiteX7" fmla="*/ 636638 w 7516225"/>
                <a:gd name="connsiteY7" fmla="*/ 5539103 h 5539103"/>
                <a:gd name="connsiteX8" fmla="*/ 270387 w 7516225"/>
                <a:gd name="connsiteY8" fmla="*/ 5362123 h 5539103"/>
                <a:gd name="connsiteX9" fmla="*/ 0 w 7516225"/>
                <a:gd name="connsiteY9" fmla="*/ 5150729 h 5539103"/>
                <a:gd name="connsiteX0" fmla="*/ 0 w 7516225"/>
                <a:gd name="connsiteY0" fmla="*/ 6031874 h 6420248"/>
                <a:gd name="connsiteX1" fmla="*/ 7374679 w 7516225"/>
                <a:gd name="connsiteY1" fmla="*/ 881145 h 6420248"/>
                <a:gd name="connsiteX2" fmla="*/ 7474767 w 7516225"/>
                <a:gd name="connsiteY2" fmla="*/ 922603 h 6420248"/>
                <a:gd name="connsiteX3" fmla="*/ 7516225 w 7516225"/>
                <a:gd name="connsiteY3" fmla="*/ 6416760 h 6420248"/>
                <a:gd name="connsiteX4" fmla="*/ 7516225 w 7516225"/>
                <a:gd name="connsiteY4" fmla="*/ 6416760 h 6420248"/>
                <a:gd name="connsiteX5" fmla="*/ 7516225 w 7516225"/>
                <a:gd name="connsiteY5" fmla="*/ 6416760 h 6420248"/>
                <a:gd name="connsiteX6" fmla="*/ 636638 w 7516225"/>
                <a:gd name="connsiteY6" fmla="*/ 6420248 h 6420248"/>
                <a:gd name="connsiteX7" fmla="*/ 270387 w 7516225"/>
                <a:gd name="connsiteY7" fmla="*/ 6243268 h 6420248"/>
                <a:gd name="connsiteX8" fmla="*/ 0 w 7516225"/>
                <a:gd name="connsiteY8" fmla="*/ 6031874 h 6420248"/>
                <a:gd name="connsiteX0" fmla="*/ 0 w 7516225"/>
                <a:gd name="connsiteY0" fmla="*/ 5109271 h 5497645"/>
                <a:gd name="connsiteX1" fmla="*/ 7474767 w 7516225"/>
                <a:gd name="connsiteY1" fmla="*/ 0 h 5497645"/>
                <a:gd name="connsiteX2" fmla="*/ 7516225 w 7516225"/>
                <a:gd name="connsiteY2" fmla="*/ 5494157 h 5497645"/>
                <a:gd name="connsiteX3" fmla="*/ 7516225 w 7516225"/>
                <a:gd name="connsiteY3" fmla="*/ 5494157 h 5497645"/>
                <a:gd name="connsiteX4" fmla="*/ 7516225 w 7516225"/>
                <a:gd name="connsiteY4" fmla="*/ 5494157 h 5497645"/>
                <a:gd name="connsiteX5" fmla="*/ 636638 w 7516225"/>
                <a:gd name="connsiteY5" fmla="*/ 5497645 h 5497645"/>
                <a:gd name="connsiteX6" fmla="*/ 270387 w 7516225"/>
                <a:gd name="connsiteY6" fmla="*/ 5320665 h 5497645"/>
                <a:gd name="connsiteX7" fmla="*/ 0 w 7516225"/>
                <a:gd name="connsiteY7" fmla="*/ 5109271 h 5497645"/>
                <a:gd name="connsiteX0" fmla="*/ 0 w 7516225"/>
                <a:gd name="connsiteY0" fmla="*/ 5109271 h 5497645"/>
                <a:gd name="connsiteX1" fmla="*/ 7474767 w 7516225"/>
                <a:gd name="connsiteY1" fmla="*/ 0 h 5497645"/>
                <a:gd name="connsiteX2" fmla="*/ 7516225 w 7516225"/>
                <a:gd name="connsiteY2" fmla="*/ 5494157 h 5497645"/>
                <a:gd name="connsiteX3" fmla="*/ 7516225 w 7516225"/>
                <a:gd name="connsiteY3" fmla="*/ 5494157 h 5497645"/>
                <a:gd name="connsiteX4" fmla="*/ 636638 w 7516225"/>
                <a:gd name="connsiteY4" fmla="*/ 5497645 h 5497645"/>
                <a:gd name="connsiteX5" fmla="*/ 270387 w 7516225"/>
                <a:gd name="connsiteY5" fmla="*/ 5320665 h 5497645"/>
                <a:gd name="connsiteX6" fmla="*/ 0 w 7516225"/>
                <a:gd name="connsiteY6" fmla="*/ 5109271 h 5497645"/>
                <a:gd name="connsiteX0" fmla="*/ 0 w 7516225"/>
                <a:gd name="connsiteY0" fmla="*/ 5109271 h 5497645"/>
                <a:gd name="connsiteX1" fmla="*/ 7474767 w 7516225"/>
                <a:gd name="connsiteY1" fmla="*/ 0 h 5497645"/>
                <a:gd name="connsiteX2" fmla="*/ 7516225 w 7516225"/>
                <a:gd name="connsiteY2" fmla="*/ 5494157 h 5497645"/>
                <a:gd name="connsiteX3" fmla="*/ 636638 w 7516225"/>
                <a:gd name="connsiteY3" fmla="*/ 5497645 h 5497645"/>
                <a:gd name="connsiteX4" fmla="*/ 270387 w 7516225"/>
                <a:gd name="connsiteY4" fmla="*/ 5320665 h 5497645"/>
                <a:gd name="connsiteX5" fmla="*/ 0 w 7516225"/>
                <a:gd name="connsiteY5" fmla="*/ 5109271 h 5497645"/>
                <a:gd name="connsiteX0" fmla="*/ 564092 w 8144965"/>
                <a:gd name="connsiteY0" fmla="*/ 5109271 h 6384423"/>
                <a:gd name="connsiteX1" fmla="*/ 8038859 w 8144965"/>
                <a:gd name="connsiteY1" fmla="*/ 0 h 6384423"/>
                <a:gd name="connsiteX2" fmla="*/ 1200730 w 8144965"/>
                <a:gd name="connsiteY2" fmla="*/ 5497645 h 6384423"/>
                <a:gd name="connsiteX3" fmla="*/ 834479 w 8144965"/>
                <a:gd name="connsiteY3" fmla="*/ 5320665 h 6384423"/>
                <a:gd name="connsiteX4" fmla="*/ 564092 w 8144965"/>
                <a:gd name="connsiteY4" fmla="*/ 5109271 h 6384423"/>
                <a:gd name="connsiteX0" fmla="*/ 0 w 691561"/>
                <a:gd name="connsiteY0" fmla="*/ 100644 h 541024"/>
                <a:gd name="connsiteX1" fmla="*/ 585455 w 691561"/>
                <a:gd name="connsiteY1" fmla="*/ 0 h 541024"/>
                <a:gd name="connsiteX2" fmla="*/ 636638 w 691561"/>
                <a:gd name="connsiteY2" fmla="*/ 489018 h 541024"/>
                <a:gd name="connsiteX3" fmla="*/ 270387 w 691561"/>
                <a:gd name="connsiteY3" fmla="*/ 312038 h 541024"/>
                <a:gd name="connsiteX4" fmla="*/ 0 w 691561"/>
                <a:gd name="connsiteY4" fmla="*/ 100644 h 541024"/>
                <a:gd name="connsiteX0" fmla="*/ 0 w 691561"/>
                <a:gd name="connsiteY0" fmla="*/ 100644 h 489018"/>
                <a:gd name="connsiteX1" fmla="*/ 585455 w 691561"/>
                <a:gd name="connsiteY1" fmla="*/ 0 h 489018"/>
                <a:gd name="connsiteX2" fmla="*/ 636638 w 691561"/>
                <a:gd name="connsiteY2" fmla="*/ 489018 h 489018"/>
                <a:gd name="connsiteX3" fmla="*/ 270387 w 691561"/>
                <a:gd name="connsiteY3" fmla="*/ 312038 h 489018"/>
                <a:gd name="connsiteX4" fmla="*/ 0 w 691561"/>
                <a:gd name="connsiteY4" fmla="*/ 100644 h 489018"/>
                <a:gd name="connsiteX0" fmla="*/ 0 w 689149"/>
                <a:gd name="connsiteY0" fmla="*/ 132736 h 521110"/>
                <a:gd name="connsiteX1" fmla="*/ 280526 w 689149"/>
                <a:gd name="connsiteY1" fmla="*/ 0 h 521110"/>
                <a:gd name="connsiteX2" fmla="*/ 636638 w 689149"/>
                <a:gd name="connsiteY2" fmla="*/ 521110 h 521110"/>
                <a:gd name="connsiteX3" fmla="*/ 270387 w 689149"/>
                <a:gd name="connsiteY3" fmla="*/ 344130 h 521110"/>
                <a:gd name="connsiteX4" fmla="*/ 0 w 689149"/>
                <a:gd name="connsiteY4" fmla="*/ 132736 h 521110"/>
                <a:gd name="connsiteX0" fmla="*/ 0 w 673785"/>
                <a:gd name="connsiteY0" fmla="*/ 132736 h 521110"/>
                <a:gd name="connsiteX1" fmla="*/ 280526 w 673785"/>
                <a:gd name="connsiteY1" fmla="*/ 0 h 521110"/>
                <a:gd name="connsiteX2" fmla="*/ 493267 w 673785"/>
                <a:gd name="connsiteY2" fmla="*/ 224648 h 521110"/>
                <a:gd name="connsiteX3" fmla="*/ 636638 w 673785"/>
                <a:gd name="connsiteY3" fmla="*/ 521110 h 521110"/>
                <a:gd name="connsiteX4" fmla="*/ 270387 w 673785"/>
                <a:gd name="connsiteY4" fmla="*/ 344130 h 521110"/>
                <a:gd name="connsiteX5" fmla="*/ 0 w 673785"/>
                <a:gd name="connsiteY5" fmla="*/ 132736 h 521110"/>
                <a:gd name="connsiteX0" fmla="*/ 0 w 673785"/>
                <a:gd name="connsiteY0" fmla="*/ 132736 h 521110"/>
                <a:gd name="connsiteX1" fmla="*/ 280526 w 673785"/>
                <a:gd name="connsiteY1" fmla="*/ 0 h 521110"/>
                <a:gd name="connsiteX2" fmla="*/ 421983 w 673785"/>
                <a:gd name="connsiteY2" fmla="*/ 283642 h 521110"/>
                <a:gd name="connsiteX3" fmla="*/ 636638 w 673785"/>
                <a:gd name="connsiteY3" fmla="*/ 521110 h 521110"/>
                <a:gd name="connsiteX4" fmla="*/ 270387 w 673785"/>
                <a:gd name="connsiteY4" fmla="*/ 344130 h 521110"/>
                <a:gd name="connsiteX5" fmla="*/ 0 w 673785"/>
                <a:gd name="connsiteY5" fmla="*/ 132736 h 521110"/>
                <a:gd name="connsiteX0" fmla="*/ 0 w 673785"/>
                <a:gd name="connsiteY0" fmla="*/ 132736 h 521110"/>
                <a:gd name="connsiteX1" fmla="*/ 280526 w 673785"/>
                <a:gd name="connsiteY1" fmla="*/ 0 h 521110"/>
                <a:gd name="connsiteX2" fmla="*/ 421983 w 673785"/>
                <a:gd name="connsiteY2" fmla="*/ 283642 h 521110"/>
                <a:gd name="connsiteX3" fmla="*/ 636638 w 673785"/>
                <a:gd name="connsiteY3" fmla="*/ 521110 h 521110"/>
                <a:gd name="connsiteX4" fmla="*/ 270387 w 673785"/>
                <a:gd name="connsiteY4" fmla="*/ 344130 h 521110"/>
                <a:gd name="connsiteX5" fmla="*/ 0 w 673785"/>
                <a:gd name="connsiteY5" fmla="*/ 132736 h 521110"/>
                <a:gd name="connsiteX0" fmla="*/ 0 w 673785"/>
                <a:gd name="connsiteY0" fmla="*/ 132736 h 521110"/>
                <a:gd name="connsiteX1" fmla="*/ 117183 w 673785"/>
                <a:gd name="connsiteY1" fmla="*/ 72248 h 521110"/>
                <a:gd name="connsiteX2" fmla="*/ 280526 w 673785"/>
                <a:gd name="connsiteY2" fmla="*/ 0 h 521110"/>
                <a:gd name="connsiteX3" fmla="*/ 421983 w 673785"/>
                <a:gd name="connsiteY3" fmla="*/ 283642 h 521110"/>
                <a:gd name="connsiteX4" fmla="*/ 636638 w 673785"/>
                <a:gd name="connsiteY4" fmla="*/ 521110 h 521110"/>
                <a:gd name="connsiteX5" fmla="*/ 270387 w 673785"/>
                <a:gd name="connsiteY5" fmla="*/ 344130 h 521110"/>
                <a:gd name="connsiteX6" fmla="*/ 0 w 673785"/>
                <a:gd name="connsiteY6" fmla="*/ 132736 h 521110"/>
                <a:gd name="connsiteX0" fmla="*/ 0 w 673785"/>
                <a:gd name="connsiteY0" fmla="*/ 132736 h 521110"/>
                <a:gd name="connsiteX1" fmla="*/ 139306 w 673785"/>
                <a:gd name="connsiteY1" fmla="*/ 101745 h 521110"/>
                <a:gd name="connsiteX2" fmla="*/ 280526 w 673785"/>
                <a:gd name="connsiteY2" fmla="*/ 0 h 521110"/>
                <a:gd name="connsiteX3" fmla="*/ 421983 w 673785"/>
                <a:gd name="connsiteY3" fmla="*/ 283642 h 521110"/>
                <a:gd name="connsiteX4" fmla="*/ 636638 w 673785"/>
                <a:gd name="connsiteY4" fmla="*/ 521110 h 521110"/>
                <a:gd name="connsiteX5" fmla="*/ 270387 w 673785"/>
                <a:gd name="connsiteY5" fmla="*/ 344130 h 521110"/>
                <a:gd name="connsiteX6" fmla="*/ 0 w 673785"/>
                <a:gd name="connsiteY6" fmla="*/ 132736 h 521110"/>
                <a:gd name="connsiteX0" fmla="*/ 0 w 673785"/>
                <a:gd name="connsiteY0" fmla="*/ 132736 h 521110"/>
                <a:gd name="connsiteX1" fmla="*/ 144317 w 673785"/>
                <a:gd name="connsiteY1" fmla="*/ 95172 h 521110"/>
                <a:gd name="connsiteX2" fmla="*/ 280526 w 673785"/>
                <a:gd name="connsiteY2" fmla="*/ 0 h 521110"/>
                <a:gd name="connsiteX3" fmla="*/ 421983 w 673785"/>
                <a:gd name="connsiteY3" fmla="*/ 283642 h 521110"/>
                <a:gd name="connsiteX4" fmla="*/ 636638 w 673785"/>
                <a:gd name="connsiteY4" fmla="*/ 521110 h 521110"/>
                <a:gd name="connsiteX5" fmla="*/ 270387 w 673785"/>
                <a:gd name="connsiteY5" fmla="*/ 344130 h 521110"/>
                <a:gd name="connsiteX6" fmla="*/ 0 w 673785"/>
                <a:gd name="connsiteY6" fmla="*/ 132736 h 521110"/>
                <a:gd name="connsiteX0" fmla="*/ 0 w 673785"/>
                <a:gd name="connsiteY0" fmla="*/ 132736 h 521110"/>
                <a:gd name="connsiteX1" fmla="*/ 144317 w 673785"/>
                <a:gd name="connsiteY1" fmla="*/ 95172 h 521110"/>
                <a:gd name="connsiteX2" fmla="*/ 280526 w 673785"/>
                <a:gd name="connsiteY2" fmla="*/ 0 h 521110"/>
                <a:gd name="connsiteX3" fmla="*/ 421983 w 673785"/>
                <a:gd name="connsiteY3" fmla="*/ 283642 h 521110"/>
                <a:gd name="connsiteX4" fmla="*/ 636638 w 673785"/>
                <a:gd name="connsiteY4" fmla="*/ 521110 h 521110"/>
                <a:gd name="connsiteX5" fmla="*/ 270387 w 673785"/>
                <a:gd name="connsiteY5" fmla="*/ 344130 h 521110"/>
                <a:gd name="connsiteX6" fmla="*/ 0 w 673785"/>
                <a:gd name="connsiteY6" fmla="*/ 132736 h 521110"/>
                <a:gd name="connsiteX0" fmla="*/ 0 w 673785"/>
                <a:gd name="connsiteY0" fmla="*/ 132736 h 521110"/>
                <a:gd name="connsiteX1" fmla="*/ 144317 w 673785"/>
                <a:gd name="connsiteY1" fmla="*/ 95172 h 521110"/>
                <a:gd name="connsiteX2" fmla="*/ 280526 w 673785"/>
                <a:gd name="connsiteY2" fmla="*/ 0 h 521110"/>
                <a:gd name="connsiteX3" fmla="*/ 421983 w 673785"/>
                <a:gd name="connsiteY3" fmla="*/ 283642 h 521110"/>
                <a:gd name="connsiteX4" fmla="*/ 636638 w 673785"/>
                <a:gd name="connsiteY4" fmla="*/ 521110 h 521110"/>
                <a:gd name="connsiteX5" fmla="*/ 270387 w 673785"/>
                <a:gd name="connsiteY5" fmla="*/ 344130 h 521110"/>
                <a:gd name="connsiteX6" fmla="*/ 0 w 673785"/>
                <a:gd name="connsiteY6" fmla="*/ 132736 h 521110"/>
                <a:gd name="connsiteX0" fmla="*/ 0 w 636638"/>
                <a:gd name="connsiteY0" fmla="*/ 132736 h 521110"/>
                <a:gd name="connsiteX1" fmla="*/ 144317 w 636638"/>
                <a:gd name="connsiteY1" fmla="*/ 95172 h 521110"/>
                <a:gd name="connsiteX2" fmla="*/ 280526 w 636638"/>
                <a:gd name="connsiteY2" fmla="*/ 0 h 521110"/>
                <a:gd name="connsiteX3" fmla="*/ 421983 w 636638"/>
                <a:gd name="connsiteY3" fmla="*/ 283642 h 521110"/>
                <a:gd name="connsiteX4" fmla="*/ 636638 w 636638"/>
                <a:gd name="connsiteY4" fmla="*/ 521110 h 521110"/>
                <a:gd name="connsiteX5" fmla="*/ 270387 w 636638"/>
                <a:gd name="connsiteY5" fmla="*/ 344130 h 521110"/>
                <a:gd name="connsiteX6" fmla="*/ 0 w 636638"/>
                <a:gd name="connsiteY6" fmla="*/ 132736 h 521110"/>
                <a:gd name="connsiteX0" fmla="*/ 0 w 636638"/>
                <a:gd name="connsiteY0" fmla="*/ 132736 h 521110"/>
                <a:gd name="connsiteX1" fmla="*/ 159066 w 636638"/>
                <a:gd name="connsiteY1" fmla="*/ 100088 h 521110"/>
                <a:gd name="connsiteX2" fmla="*/ 280526 w 636638"/>
                <a:gd name="connsiteY2" fmla="*/ 0 h 521110"/>
                <a:gd name="connsiteX3" fmla="*/ 421983 w 636638"/>
                <a:gd name="connsiteY3" fmla="*/ 283642 h 521110"/>
                <a:gd name="connsiteX4" fmla="*/ 636638 w 636638"/>
                <a:gd name="connsiteY4" fmla="*/ 521110 h 521110"/>
                <a:gd name="connsiteX5" fmla="*/ 270387 w 636638"/>
                <a:gd name="connsiteY5" fmla="*/ 344130 h 521110"/>
                <a:gd name="connsiteX6" fmla="*/ 0 w 636638"/>
                <a:gd name="connsiteY6" fmla="*/ 132736 h 521110"/>
                <a:gd name="connsiteX0" fmla="*/ 0 w 636638"/>
                <a:gd name="connsiteY0" fmla="*/ 163328 h 551702"/>
                <a:gd name="connsiteX1" fmla="*/ 159066 w 636638"/>
                <a:gd name="connsiteY1" fmla="*/ 130680 h 551702"/>
                <a:gd name="connsiteX2" fmla="*/ 280526 w 636638"/>
                <a:gd name="connsiteY2" fmla="*/ 30592 h 551702"/>
                <a:gd name="connsiteX3" fmla="*/ 421983 w 636638"/>
                <a:gd name="connsiteY3" fmla="*/ 314234 h 551702"/>
                <a:gd name="connsiteX4" fmla="*/ 636638 w 636638"/>
                <a:gd name="connsiteY4" fmla="*/ 551702 h 551702"/>
                <a:gd name="connsiteX5" fmla="*/ 270387 w 636638"/>
                <a:gd name="connsiteY5" fmla="*/ 374722 h 551702"/>
                <a:gd name="connsiteX6" fmla="*/ 0 w 636638"/>
                <a:gd name="connsiteY6" fmla="*/ 163328 h 551702"/>
                <a:gd name="connsiteX0" fmla="*/ 0 w 636638"/>
                <a:gd name="connsiteY0" fmla="*/ 132736 h 521110"/>
                <a:gd name="connsiteX1" fmla="*/ 159066 w 636638"/>
                <a:gd name="connsiteY1" fmla="*/ 100088 h 521110"/>
                <a:gd name="connsiteX2" fmla="*/ 280526 w 636638"/>
                <a:gd name="connsiteY2" fmla="*/ 0 h 521110"/>
                <a:gd name="connsiteX3" fmla="*/ 421983 w 636638"/>
                <a:gd name="connsiteY3" fmla="*/ 283642 h 521110"/>
                <a:gd name="connsiteX4" fmla="*/ 636638 w 636638"/>
                <a:gd name="connsiteY4" fmla="*/ 521110 h 521110"/>
                <a:gd name="connsiteX5" fmla="*/ 270387 w 636638"/>
                <a:gd name="connsiteY5" fmla="*/ 344130 h 521110"/>
                <a:gd name="connsiteX6" fmla="*/ 0 w 636638"/>
                <a:gd name="connsiteY6" fmla="*/ 132736 h 521110"/>
                <a:gd name="connsiteX0" fmla="*/ 0 w 636638"/>
                <a:gd name="connsiteY0" fmla="*/ 132736 h 521110"/>
                <a:gd name="connsiteX1" fmla="*/ 159066 w 636638"/>
                <a:gd name="connsiteY1" fmla="*/ 100088 h 521110"/>
                <a:gd name="connsiteX2" fmla="*/ 280526 w 636638"/>
                <a:gd name="connsiteY2" fmla="*/ 0 h 521110"/>
                <a:gd name="connsiteX3" fmla="*/ 421983 w 636638"/>
                <a:gd name="connsiteY3" fmla="*/ 283642 h 521110"/>
                <a:gd name="connsiteX4" fmla="*/ 636638 w 636638"/>
                <a:gd name="connsiteY4" fmla="*/ 521110 h 521110"/>
                <a:gd name="connsiteX5" fmla="*/ 270387 w 636638"/>
                <a:gd name="connsiteY5" fmla="*/ 344130 h 521110"/>
                <a:gd name="connsiteX6" fmla="*/ 0 w 636638"/>
                <a:gd name="connsiteY6" fmla="*/ 132736 h 521110"/>
                <a:gd name="connsiteX0" fmla="*/ 0 w 636638"/>
                <a:gd name="connsiteY0" fmla="*/ 132736 h 521110"/>
                <a:gd name="connsiteX1" fmla="*/ 159066 w 636638"/>
                <a:gd name="connsiteY1" fmla="*/ 100088 h 521110"/>
                <a:gd name="connsiteX2" fmla="*/ 280526 w 636638"/>
                <a:gd name="connsiteY2" fmla="*/ 0 h 521110"/>
                <a:gd name="connsiteX3" fmla="*/ 421983 w 636638"/>
                <a:gd name="connsiteY3" fmla="*/ 283642 h 521110"/>
                <a:gd name="connsiteX4" fmla="*/ 636638 w 636638"/>
                <a:gd name="connsiteY4" fmla="*/ 521110 h 521110"/>
                <a:gd name="connsiteX5" fmla="*/ 270387 w 636638"/>
                <a:gd name="connsiteY5" fmla="*/ 344130 h 521110"/>
                <a:gd name="connsiteX6" fmla="*/ 0 w 636638"/>
                <a:gd name="connsiteY6" fmla="*/ 132736 h 521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6638" h="521110">
                  <a:moveTo>
                    <a:pt x="0" y="132736"/>
                  </a:moveTo>
                  <a:cubicBezTo>
                    <a:pt x="47263" y="125933"/>
                    <a:pt x="89693" y="133075"/>
                    <a:pt x="159066" y="100088"/>
                  </a:cubicBezTo>
                  <a:cubicBezTo>
                    <a:pt x="228439" y="67101"/>
                    <a:pt x="211071" y="72996"/>
                    <a:pt x="280526" y="0"/>
                  </a:cubicBezTo>
                  <a:cubicBezTo>
                    <a:pt x="307414" y="79092"/>
                    <a:pt x="362631" y="196790"/>
                    <a:pt x="421983" y="283642"/>
                  </a:cubicBezTo>
                  <a:cubicBezTo>
                    <a:pt x="481335" y="370494"/>
                    <a:pt x="532027" y="407428"/>
                    <a:pt x="636638" y="521110"/>
                  </a:cubicBezTo>
                  <a:cubicBezTo>
                    <a:pt x="529921" y="487661"/>
                    <a:pt x="376493" y="408859"/>
                    <a:pt x="270387" y="344130"/>
                  </a:cubicBezTo>
                  <a:cubicBezTo>
                    <a:pt x="164281" y="279401"/>
                    <a:pt x="25534" y="178050"/>
                    <a:pt x="0" y="132736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lumMod val="75000"/>
                    <a:lumOff val="25000"/>
                  </a:schemeClr>
                </a:gs>
                <a:gs pos="56000">
                  <a:schemeClr val="bg1"/>
                </a:gs>
                <a:gs pos="100000">
                  <a:schemeClr val="bg1"/>
                </a:gs>
              </a:gsLst>
              <a:lin ang="183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grpSp>
          <p:nvGrpSpPr>
            <p:cNvPr id="38" name="그룹 78"/>
            <p:cNvGrpSpPr>
              <a:grpSpLocks/>
            </p:cNvGrpSpPr>
            <p:nvPr/>
          </p:nvGrpSpPr>
          <p:grpSpPr bwMode="auto">
            <a:xfrm>
              <a:off x="2051048" y="1689733"/>
              <a:ext cx="1480127" cy="466481"/>
              <a:chOff x="7137285" y="760593"/>
              <a:chExt cx="1755195" cy="553172"/>
            </a:xfrm>
          </p:grpSpPr>
          <p:sp>
            <p:nvSpPr>
              <p:cNvPr id="39" name="모서리가 둥근 직사각형 38"/>
              <p:cNvSpPr/>
              <p:nvPr/>
            </p:nvSpPr>
            <p:spPr>
              <a:xfrm>
                <a:off x="7228305" y="760593"/>
                <a:ext cx="1573159" cy="46408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40" name="모서리가 둥근 직사각형 39"/>
              <p:cNvSpPr/>
              <p:nvPr/>
            </p:nvSpPr>
            <p:spPr>
              <a:xfrm>
                <a:off x="7228305" y="824679"/>
                <a:ext cx="1573159" cy="4640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41" name="모서리가 둥근 직사각형 40"/>
              <p:cNvSpPr/>
              <p:nvPr/>
            </p:nvSpPr>
            <p:spPr>
              <a:xfrm>
                <a:off x="7228305" y="771643"/>
                <a:ext cx="1573159" cy="19888"/>
              </a:xfrm>
              <a:prstGeom prst="round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42" name="모서리가 둥근 직사각형 41"/>
              <p:cNvSpPr/>
              <p:nvPr/>
            </p:nvSpPr>
            <p:spPr>
              <a:xfrm>
                <a:off x="7228305" y="837938"/>
                <a:ext cx="1573159" cy="17679"/>
              </a:xfrm>
              <a:prstGeom prst="round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43" name="모서리가 둥근 직사각형 42"/>
              <p:cNvSpPr/>
              <p:nvPr/>
            </p:nvSpPr>
            <p:spPr>
              <a:xfrm>
                <a:off x="7137715" y="818049"/>
                <a:ext cx="1754338" cy="495006"/>
              </a:xfrm>
              <a:prstGeom prst="roundRect">
                <a:avLst>
                  <a:gd name="adj" fmla="val 32684"/>
                </a:avLst>
              </a:prstGeom>
              <a:noFill/>
              <a:ln w="50800">
                <a:solidFill>
                  <a:schemeClr val="bg1">
                    <a:lumMod val="75000"/>
                  </a:schemeClr>
                </a:solidFill>
              </a:ln>
              <a:effectLst>
                <a:outerShdw blurRad="25400" sx="102000" sy="102000" algn="c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44" name="모서리가 둥근 직사각형 43"/>
              <p:cNvSpPr/>
              <p:nvPr/>
            </p:nvSpPr>
            <p:spPr>
              <a:xfrm>
                <a:off x="7137285" y="818710"/>
                <a:ext cx="1755195" cy="495055"/>
              </a:xfrm>
              <a:prstGeom prst="roundRect">
                <a:avLst>
                  <a:gd name="adj" fmla="val 32684"/>
                </a:avLst>
              </a:prstGeom>
              <a:noFill/>
              <a:ln w="25400">
                <a:gradFill flip="none" rotWithShape="1">
                  <a:gsLst>
                    <a:gs pos="0">
                      <a:schemeClr val="bg1"/>
                    </a:gs>
                    <a:gs pos="50000">
                      <a:schemeClr val="bg1"/>
                    </a:gs>
                    <a:gs pos="65000">
                      <a:schemeClr val="bg1"/>
                    </a:gs>
                    <a:gs pos="100000">
                      <a:schemeClr val="bg1">
                        <a:alpha val="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45" name="모서리가 둥근 직사각형 44"/>
              <p:cNvSpPr/>
              <p:nvPr/>
            </p:nvSpPr>
            <p:spPr>
              <a:xfrm>
                <a:off x="7137285" y="818710"/>
                <a:ext cx="1755195" cy="495055"/>
              </a:xfrm>
              <a:prstGeom prst="roundRect">
                <a:avLst>
                  <a:gd name="adj" fmla="val 32684"/>
                </a:avLst>
              </a:prstGeom>
              <a:noFill/>
              <a:ln w="12700">
                <a:gradFill flip="none" rotWithShape="1">
                  <a:gsLst>
                    <a:gs pos="0">
                      <a:schemeClr val="bg1">
                        <a:alpha val="0"/>
                      </a:schemeClr>
                    </a:gs>
                    <a:gs pos="50000">
                      <a:schemeClr val="bg1">
                        <a:alpha val="0"/>
                      </a:schemeClr>
                    </a:gs>
                    <a:gs pos="90000">
                      <a:schemeClr val="bg1">
                        <a:alpha val="0"/>
                      </a:schemeClr>
                    </a:gs>
                    <a:gs pos="100000">
                      <a:schemeClr val="bg1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</p:grpSp>
      </p:grpSp>
      <p:grpSp>
        <p:nvGrpSpPr>
          <p:cNvPr id="48" name="그룹 92"/>
          <p:cNvGrpSpPr>
            <a:grpSpLocks/>
          </p:cNvGrpSpPr>
          <p:nvPr/>
        </p:nvGrpSpPr>
        <p:grpSpPr bwMode="auto">
          <a:xfrm rot="-60000">
            <a:off x="1239913" y="2058783"/>
            <a:ext cx="2881313" cy="3106953"/>
            <a:chOff x="1196081" y="1988614"/>
            <a:chExt cx="2880320" cy="3106811"/>
          </a:xfrm>
        </p:grpSpPr>
        <p:sp>
          <p:nvSpPr>
            <p:cNvPr id="49" name="TextBox 48"/>
            <p:cNvSpPr txBox="1"/>
            <p:nvPr/>
          </p:nvSpPr>
          <p:spPr>
            <a:xfrm>
              <a:off x="1196081" y="1988614"/>
              <a:ext cx="2880320" cy="36987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낙  상</a:t>
              </a:r>
              <a:endParaRPr kumimoji="0"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1333207" y="2633324"/>
              <a:ext cx="2601015" cy="246210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buFont typeface="Wingdings" pitchFamily="2" charset="2"/>
                <a:buChar char="§"/>
                <a:defRPr/>
              </a:pP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사고로 인한 노인의 사망원인 </a:t>
              </a:r>
              <a:endPara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pPr>
                <a:defRPr/>
              </a:pP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  </a:t>
              </a: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중 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70%</a:t>
              </a: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를 차지</a:t>
              </a:r>
              <a:endPara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pPr>
                <a:buFont typeface="Wingdings" pitchFamily="2" charset="2"/>
                <a:buChar char="§"/>
                <a:defRPr/>
              </a:pP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시설기관 거주 노인의 경우 더 </a:t>
              </a:r>
              <a:endPara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pPr>
                <a:defRPr/>
              </a:pP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  </a:t>
              </a: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취약하고 더 많은 장애를 가</a:t>
              </a:r>
              <a:endPara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pPr>
                <a:defRPr/>
              </a:pP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  </a:t>
              </a: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지고 있어 시설 거주 중 약 </a:t>
              </a:r>
              <a:endPara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pPr>
                <a:defRPr/>
              </a:pP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  50%</a:t>
              </a: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가 낙상을 경험</a:t>
              </a:r>
              <a:endPara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pPr>
                <a:buFont typeface="Wingdings" pitchFamily="2" charset="2"/>
                <a:buChar char="§"/>
                <a:defRPr/>
              </a:pP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낙상으로 병원에서 치료를 </a:t>
              </a:r>
              <a:r>
                <a:rPr lang="ko-KR" altLang="en-US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받</a:t>
              </a:r>
              <a:endPara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pPr>
                <a:defRPr/>
              </a:pP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  </a:t>
              </a: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은 노인의 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17~50%</a:t>
              </a: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가 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년 이</a:t>
              </a:r>
              <a:endPara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pPr>
                <a:defRPr/>
              </a:pP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  </a:t>
              </a: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내에 사망하게 됨</a:t>
              </a:r>
              <a:endPara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pPr>
                <a:defRPr/>
              </a:pP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  (</a:t>
              </a: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낙상으로 인한 감염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, </a:t>
              </a:r>
              <a:r>
                <a:rPr lang="ko-KR" altLang="en-US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색전증</a:t>
              </a: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endPara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pPr>
                <a:defRPr/>
              </a:pP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  </a:t>
              </a: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같은 후유증으로 사망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)</a:t>
              </a:r>
            </a:p>
          </p:txBody>
        </p:sp>
      </p:grpSp>
      <p:grpSp>
        <p:nvGrpSpPr>
          <p:cNvPr id="51" name="그룹 93"/>
          <p:cNvGrpSpPr>
            <a:grpSpLocks/>
          </p:cNvGrpSpPr>
          <p:nvPr/>
        </p:nvGrpSpPr>
        <p:grpSpPr bwMode="auto">
          <a:xfrm rot="-60000">
            <a:off x="5018808" y="2058790"/>
            <a:ext cx="2881312" cy="2999230"/>
            <a:chOff x="1196081" y="1988614"/>
            <a:chExt cx="2880320" cy="2999093"/>
          </a:xfrm>
        </p:grpSpPr>
        <p:sp>
          <p:nvSpPr>
            <p:cNvPr id="52" name="TextBox 51"/>
            <p:cNvSpPr txBox="1"/>
            <p:nvPr/>
          </p:nvSpPr>
          <p:spPr>
            <a:xfrm>
              <a:off x="1196081" y="1988614"/>
              <a:ext cx="2880320" cy="36987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itchFamily="34" charset="0"/>
              </a:endParaRP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1333209" y="2741040"/>
              <a:ext cx="2601017" cy="224666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buFont typeface="Wingdings" pitchFamily="2" charset="2"/>
                <a:buChar char="§"/>
                <a:defRPr/>
              </a:pP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 낙상 증후군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(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Postfall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 Syndrome)</a:t>
              </a:r>
            </a:p>
            <a:p>
              <a:pPr>
                <a:defRPr/>
              </a:pP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: </a:t>
              </a: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낙상 자체도 위험하지만 낙상으로 인한 심리적 충격으로 자신감 상실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, </a:t>
              </a: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일상생활에서의 제약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(</a:t>
              </a: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움직이지 않으려 함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)</a:t>
              </a: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 발생</a:t>
              </a:r>
              <a:endPara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pPr>
                <a:buFont typeface="Wingdings" pitchFamily="2" charset="2"/>
                <a:buChar char="§"/>
                <a:defRPr/>
              </a:pP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 낙상예방교육의 필요성</a:t>
              </a:r>
              <a:endPara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pPr>
                <a:defRPr/>
              </a:pP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: </a:t>
              </a: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환경적 위험요소에 많은 영향을 받으므로 안전한 환경유지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, </a:t>
              </a: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낙상과 사고로 인한 손상을 미리 예방</a:t>
              </a:r>
              <a:endPara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54" name="직선 연결선 53"/>
          <p:cNvCxnSpPr/>
          <p:nvPr/>
        </p:nvCxnSpPr>
        <p:spPr>
          <a:xfrm flipV="1">
            <a:off x="1312863" y="2466975"/>
            <a:ext cx="2700337" cy="476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/>
          <p:cNvCxnSpPr/>
          <p:nvPr/>
        </p:nvCxnSpPr>
        <p:spPr>
          <a:xfrm flipV="1">
            <a:off x="5100638" y="2466975"/>
            <a:ext cx="2700337" cy="476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5"/>
          <p:cNvSpPr txBox="1">
            <a:spLocks noChangeArrowheads="1"/>
          </p:cNvSpPr>
          <p:nvPr/>
        </p:nvSpPr>
        <p:spPr bwMode="auto">
          <a:xfrm>
            <a:off x="179388" y="147638"/>
            <a:ext cx="89646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ko-KR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+mn-ea"/>
              </a:rPr>
              <a:t>낙 상 의  위 험 요 인</a:t>
            </a:r>
            <a:endParaRPr kumimoji="0" lang="en-US" altLang="ko-KR" sz="4000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  <a:ea typeface="+mn-ea"/>
            </a:endParaRPr>
          </a:p>
        </p:txBody>
      </p:sp>
      <p:sp>
        <p:nvSpPr>
          <p:cNvPr id="11" name="원호 10"/>
          <p:cNvSpPr/>
          <p:nvPr/>
        </p:nvSpPr>
        <p:spPr>
          <a:xfrm>
            <a:off x="3906638" y="1757737"/>
            <a:ext cx="4058424" cy="4060343"/>
          </a:xfrm>
          <a:prstGeom prst="arc">
            <a:avLst>
              <a:gd name="adj1" fmla="val 1463678"/>
              <a:gd name="adj2" fmla="val 19942472"/>
            </a:avLst>
          </a:prstGeom>
          <a:noFill/>
          <a:ln w="12700">
            <a:solidFill>
              <a:schemeClr val="bg1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cxnSp>
        <p:nvCxnSpPr>
          <p:cNvPr id="16" name="직선 화살표 연결선 15"/>
          <p:cNvCxnSpPr/>
          <p:nvPr/>
        </p:nvCxnSpPr>
        <p:spPr>
          <a:xfrm>
            <a:off x="4998981" y="2596676"/>
            <a:ext cx="2042654" cy="668081"/>
          </a:xfrm>
          <a:prstGeom prst="straightConnector1">
            <a:avLst/>
          </a:prstGeom>
          <a:ln>
            <a:solidFill>
              <a:schemeClr val="bg1"/>
            </a:solidFill>
            <a:prstDash val="sysDash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/>
          <p:cNvCxnSpPr/>
          <p:nvPr/>
        </p:nvCxnSpPr>
        <p:spPr>
          <a:xfrm>
            <a:off x="4480636" y="3546976"/>
            <a:ext cx="2505336" cy="1920"/>
          </a:xfrm>
          <a:prstGeom prst="straightConnector1">
            <a:avLst/>
          </a:prstGeom>
          <a:ln>
            <a:solidFill>
              <a:schemeClr val="bg1"/>
            </a:solidFill>
            <a:prstDash val="sysDash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화살표 연결선 17"/>
          <p:cNvCxnSpPr/>
          <p:nvPr/>
        </p:nvCxnSpPr>
        <p:spPr>
          <a:xfrm flipV="1">
            <a:off x="5807227" y="4410885"/>
            <a:ext cx="1351527" cy="950300"/>
          </a:xfrm>
          <a:prstGeom prst="straightConnector1">
            <a:avLst/>
          </a:prstGeom>
          <a:ln>
            <a:solidFill>
              <a:schemeClr val="bg1"/>
            </a:solidFill>
            <a:prstDash val="sysDash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/>
          <p:cNvCxnSpPr/>
          <p:nvPr/>
        </p:nvCxnSpPr>
        <p:spPr>
          <a:xfrm flipV="1">
            <a:off x="4912590" y="4065322"/>
            <a:ext cx="2177036" cy="514502"/>
          </a:xfrm>
          <a:prstGeom prst="straightConnector1">
            <a:avLst/>
          </a:prstGeom>
          <a:ln>
            <a:solidFill>
              <a:schemeClr val="bg1"/>
            </a:solidFill>
            <a:prstDash val="sysDash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타원 19"/>
          <p:cNvSpPr/>
          <p:nvPr/>
        </p:nvSpPr>
        <p:spPr>
          <a:xfrm>
            <a:off x="4998981" y="1214422"/>
            <a:ext cx="1013646" cy="1011727"/>
          </a:xfrm>
          <a:prstGeom prst="ellipse">
            <a:avLst/>
          </a:prstGeom>
          <a:solidFill>
            <a:srgbClr val="70D3EA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>
                <a:solidFill>
                  <a:schemeClr val="tx1"/>
                </a:solidFill>
              </a:rPr>
              <a:t>신경계</a:t>
            </a:r>
          </a:p>
        </p:txBody>
      </p:sp>
      <p:sp>
        <p:nvSpPr>
          <p:cNvPr id="24" name="타원 23"/>
          <p:cNvSpPr/>
          <p:nvPr/>
        </p:nvSpPr>
        <p:spPr>
          <a:xfrm>
            <a:off x="3357554" y="3115022"/>
            <a:ext cx="1013646" cy="1011726"/>
          </a:xfrm>
          <a:prstGeom prst="ellipse">
            <a:avLst/>
          </a:prstGeom>
          <a:solidFill>
            <a:srgbClr val="70D3EA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/>
              <a:t>소화기계</a:t>
            </a:r>
          </a:p>
        </p:txBody>
      </p:sp>
      <p:sp>
        <p:nvSpPr>
          <p:cNvPr id="26" name="타원 25"/>
          <p:cNvSpPr/>
          <p:nvPr/>
        </p:nvSpPr>
        <p:spPr>
          <a:xfrm>
            <a:off x="4849244" y="5274794"/>
            <a:ext cx="1013646" cy="1011726"/>
          </a:xfrm>
          <a:prstGeom prst="ellipse">
            <a:avLst/>
          </a:prstGeom>
          <a:solidFill>
            <a:srgbClr val="70D3EA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/>
              <a:t>내분비계</a:t>
            </a:r>
          </a:p>
        </p:txBody>
      </p:sp>
      <p:cxnSp>
        <p:nvCxnSpPr>
          <p:cNvPr id="31" name="직선 화살표 연결선 30"/>
          <p:cNvCxnSpPr/>
          <p:nvPr/>
        </p:nvCxnSpPr>
        <p:spPr bwMode="auto">
          <a:xfrm>
            <a:off x="6035675" y="2078333"/>
            <a:ext cx="1153767" cy="911924"/>
          </a:xfrm>
          <a:prstGeom prst="straightConnector1">
            <a:avLst/>
          </a:prstGeom>
          <a:ln>
            <a:solidFill>
              <a:schemeClr val="bg1"/>
            </a:solidFill>
            <a:prstDash val="sysDash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타원 32"/>
          <p:cNvSpPr/>
          <p:nvPr/>
        </p:nvSpPr>
        <p:spPr>
          <a:xfrm flipH="1">
            <a:off x="3875899" y="1905549"/>
            <a:ext cx="1013646" cy="1011727"/>
          </a:xfrm>
          <a:prstGeom prst="ellipse">
            <a:avLst/>
          </a:prstGeom>
          <a:solidFill>
            <a:srgbClr val="A38EBC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>
                <a:solidFill>
                  <a:schemeClr val="bg1"/>
                </a:solidFill>
              </a:rPr>
              <a:t>심혈관계</a:t>
            </a:r>
          </a:p>
        </p:txBody>
      </p:sp>
      <p:sp>
        <p:nvSpPr>
          <p:cNvPr id="39" name="타원 38"/>
          <p:cNvSpPr/>
          <p:nvPr/>
        </p:nvSpPr>
        <p:spPr>
          <a:xfrm flipH="1">
            <a:off x="3789509" y="4324494"/>
            <a:ext cx="1013646" cy="1011726"/>
          </a:xfrm>
          <a:prstGeom prst="ellipse">
            <a:avLst/>
          </a:prstGeom>
          <a:solidFill>
            <a:srgbClr val="A38EBC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 err="1"/>
              <a:t>근골격계</a:t>
            </a:r>
            <a:endParaRPr kumimoji="0" lang="ko-KR" altLang="en-US" dirty="0"/>
          </a:p>
        </p:txBody>
      </p:sp>
      <p:grpSp>
        <p:nvGrpSpPr>
          <p:cNvPr id="43" name="그룹 42"/>
          <p:cNvGrpSpPr/>
          <p:nvPr/>
        </p:nvGrpSpPr>
        <p:grpSpPr>
          <a:xfrm>
            <a:off x="6786328" y="2738746"/>
            <a:ext cx="2100244" cy="2098325"/>
            <a:chOff x="3703638" y="2832100"/>
            <a:chExt cx="1736725" cy="1735138"/>
          </a:xfrm>
        </p:grpSpPr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3703638" y="2832100"/>
              <a:ext cx="1736725" cy="1735138"/>
            </a:xfrm>
            <a:prstGeom prst="ellipse">
              <a:avLst/>
            </a:prstGeom>
            <a:solidFill>
              <a:srgbClr val="F0F0F0">
                <a:alpha val="10196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3" name="Freeform 11"/>
            <p:cNvSpPr>
              <a:spLocks noEditPoints="1"/>
            </p:cNvSpPr>
            <p:nvPr/>
          </p:nvSpPr>
          <p:spPr bwMode="auto">
            <a:xfrm>
              <a:off x="3832225" y="2986088"/>
              <a:ext cx="1454150" cy="1452562"/>
            </a:xfrm>
            <a:prstGeom prst="ellipse">
              <a:avLst/>
            </a:prstGeom>
            <a:solidFill>
              <a:srgbClr val="E4E4E4">
                <a:alpha val="10196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1" name="Freeform 8"/>
            <p:cNvSpPr>
              <a:spLocks noEditPoints="1"/>
            </p:cNvSpPr>
            <p:nvPr/>
          </p:nvSpPr>
          <p:spPr bwMode="auto">
            <a:xfrm>
              <a:off x="4030663" y="3159125"/>
              <a:ext cx="1082675" cy="1081088"/>
            </a:xfrm>
            <a:prstGeom prst="ellipse">
              <a:avLst/>
            </a:prstGeom>
            <a:solidFill>
              <a:srgbClr val="FFB84F"/>
            </a:solidFill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42" name="TextBox 126"/>
            <p:cNvSpPr txBox="1">
              <a:spLocks noChangeArrowheads="1"/>
            </p:cNvSpPr>
            <p:nvPr/>
          </p:nvSpPr>
          <p:spPr bwMode="auto">
            <a:xfrm>
              <a:off x="3771900" y="3487738"/>
              <a:ext cx="1600200" cy="3817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2400" b="1" dirty="0">
                  <a:latin typeface="Arial Black" pitchFamily="34" charset="0"/>
                  <a:ea typeface="맑은 고딕" pitchFamily="50" charset="-127"/>
                  <a:cs typeface="Arial" charset="0"/>
                </a:rPr>
                <a:t>질병요인</a:t>
              </a:r>
              <a:endParaRPr kumimoji="0" lang="en-US" altLang="ko-KR" sz="2400" b="1" dirty="0">
                <a:latin typeface="Arial Black" pitchFamily="34" charset="0"/>
                <a:ea typeface="맑은 고딕" pitchFamily="50" charset="-127"/>
                <a:cs typeface="Arial" charset="0"/>
              </a:endParaRPr>
            </a:p>
          </p:txBody>
        </p:sp>
      </p:grpSp>
      <p:sp>
        <p:nvSpPr>
          <p:cNvPr id="63" name="TextBox 62"/>
          <p:cNvSpPr txBox="1"/>
          <p:nvPr/>
        </p:nvSpPr>
        <p:spPr>
          <a:xfrm>
            <a:off x="857224" y="1071546"/>
            <a:ext cx="4071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</a:rPr>
              <a:t>치매</a:t>
            </a:r>
            <a:r>
              <a:rPr lang="en-US" altLang="ko-KR" dirty="0">
                <a:solidFill>
                  <a:schemeClr val="bg1"/>
                </a:solidFill>
              </a:rPr>
              <a:t>, </a:t>
            </a:r>
            <a:r>
              <a:rPr lang="ko-KR" altLang="en-US" dirty="0">
                <a:solidFill>
                  <a:schemeClr val="bg1"/>
                </a:solidFill>
              </a:rPr>
              <a:t>우울증</a:t>
            </a:r>
            <a:r>
              <a:rPr lang="en-US" altLang="ko-KR" dirty="0">
                <a:solidFill>
                  <a:schemeClr val="bg1"/>
                </a:solidFill>
              </a:rPr>
              <a:t>, </a:t>
            </a:r>
            <a:r>
              <a:rPr lang="ko-KR" altLang="en-US" dirty="0" err="1">
                <a:solidFill>
                  <a:schemeClr val="bg1"/>
                </a:solidFill>
              </a:rPr>
              <a:t>기면증</a:t>
            </a:r>
            <a:r>
              <a:rPr lang="en-US" altLang="ko-KR" dirty="0">
                <a:solidFill>
                  <a:schemeClr val="bg1"/>
                </a:solidFill>
              </a:rPr>
              <a:t>, </a:t>
            </a:r>
            <a:r>
              <a:rPr lang="ko-KR" altLang="en-US" dirty="0">
                <a:solidFill>
                  <a:schemeClr val="bg1"/>
                </a:solidFill>
              </a:rPr>
              <a:t>간질</a:t>
            </a:r>
            <a:r>
              <a:rPr lang="en-US" altLang="ko-KR" dirty="0">
                <a:solidFill>
                  <a:schemeClr val="bg1"/>
                </a:solidFill>
              </a:rPr>
              <a:t>, </a:t>
            </a:r>
            <a:r>
              <a:rPr lang="ko-KR" altLang="en-US" dirty="0">
                <a:solidFill>
                  <a:schemeClr val="bg1"/>
                </a:solidFill>
              </a:rPr>
              <a:t>파킨슨병</a:t>
            </a:r>
            <a:r>
              <a:rPr lang="en-US" altLang="ko-KR" dirty="0">
                <a:solidFill>
                  <a:schemeClr val="bg1"/>
                </a:solidFill>
              </a:rPr>
              <a:t>, </a:t>
            </a:r>
            <a:r>
              <a:rPr lang="ko-KR" altLang="en-US" dirty="0">
                <a:solidFill>
                  <a:schemeClr val="bg1"/>
                </a:solidFill>
              </a:rPr>
              <a:t>시각이상</a:t>
            </a:r>
            <a:r>
              <a:rPr lang="en-US" altLang="ko-KR" dirty="0">
                <a:solidFill>
                  <a:schemeClr val="bg1"/>
                </a:solidFill>
              </a:rPr>
              <a:t>, </a:t>
            </a:r>
            <a:r>
              <a:rPr lang="ko-KR" altLang="en-US" dirty="0">
                <a:solidFill>
                  <a:schemeClr val="bg1"/>
                </a:solidFill>
              </a:rPr>
              <a:t>평형이상</a:t>
            </a:r>
            <a:r>
              <a:rPr lang="en-US" altLang="ko-KR" dirty="0">
                <a:solidFill>
                  <a:schemeClr val="bg1"/>
                </a:solidFill>
              </a:rPr>
              <a:t>, </a:t>
            </a:r>
            <a:r>
              <a:rPr lang="ko-KR" altLang="en-US" dirty="0">
                <a:solidFill>
                  <a:schemeClr val="bg1"/>
                </a:solidFill>
              </a:rPr>
              <a:t>말초신경병증 등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28596" y="2068289"/>
            <a:ext cx="3500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</a:rPr>
              <a:t>부정맥</a:t>
            </a:r>
            <a:r>
              <a:rPr lang="en-US" altLang="ko-KR" dirty="0">
                <a:solidFill>
                  <a:schemeClr val="bg1"/>
                </a:solidFill>
              </a:rPr>
              <a:t>, </a:t>
            </a:r>
            <a:r>
              <a:rPr lang="ko-KR" altLang="en-US" dirty="0">
                <a:solidFill>
                  <a:schemeClr val="bg1"/>
                </a:solidFill>
              </a:rPr>
              <a:t>심근경색</a:t>
            </a:r>
            <a:r>
              <a:rPr lang="en-US" altLang="ko-KR" dirty="0">
                <a:solidFill>
                  <a:schemeClr val="bg1"/>
                </a:solidFill>
              </a:rPr>
              <a:t>, </a:t>
            </a:r>
            <a:r>
              <a:rPr lang="ko-KR" altLang="en-US" dirty="0">
                <a:solidFill>
                  <a:schemeClr val="bg1"/>
                </a:solidFill>
              </a:rPr>
              <a:t>대동맥협착증</a:t>
            </a:r>
            <a:r>
              <a:rPr lang="en-US" altLang="ko-KR" dirty="0">
                <a:solidFill>
                  <a:schemeClr val="bg1"/>
                </a:solidFill>
              </a:rPr>
              <a:t>, </a:t>
            </a:r>
            <a:r>
              <a:rPr lang="ko-KR" altLang="en-US" dirty="0" err="1">
                <a:solidFill>
                  <a:schemeClr val="bg1"/>
                </a:solidFill>
              </a:rPr>
              <a:t>체위성</a:t>
            </a:r>
            <a:r>
              <a:rPr lang="ko-KR" altLang="en-US" dirty="0">
                <a:solidFill>
                  <a:schemeClr val="bg1"/>
                </a:solidFill>
              </a:rPr>
              <a:t> 저혈압 등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57224" y="3429000"/>
            <a:ext cx="2357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</a:rPr>
              <a:t>설사</a:t>
            </a:r>
            <a:r>
              <a:rPr lang="en-US" altLang="ko-KR" dirty="0">
                <a:solidFill>
                  <a:schemeClr val="bg1"/>
                </a:solidFill>
              </a:rPr>
              <a:t>, </a:t>
            </a:r>
            <a:r>
              <a:rPr lang="ko-KR" altLang="en-US" dirty="0">
                <a:solidFill>
                  <a:schemeClr val="bg1"/>
                </a:solidFill>
              </a:rPr>
              <a:t>위장관 출혈 등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000100" y="4643446"/>
            <a:ext cx="2714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</a:rPr>
              <a:t>골다공증</a:t>
            </a:r>
            <a:r>
              <a:rPr lang="en-US" altLang="ko-KR" dirty="0">
                <a:solidFill>
                  <a:schemeClr val="bg1"/>
                </a:solidFill>
              </a:rPr>
              <a:t>, </a:t>
            </a:r>
            <a:r>
              <a:rPr lang="ko-KR" altLang="en-US" dirty="0">
                <a:solidFill>
                  <a:schemeClr val="bg1"/>
                </a:solidFill>
              </a:rPr>
              <a:t>퇴행성 관절염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2285984" y="5715016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</a:rPr>
              <a:t>갑상선질환</a:t>
            </a:r>
            <a:r>
              <a:rPr lang="en-US" altLang="ko-KR" dirty="0">
                <a:solidFill>
                  <a:schemeClr val="bg1"/>
                </a:solidFill>
              </a:rPr>
              <a:t>, </a:t>
            </a:r>
            <a:r>
              <a:rPr lang="ko-KR" altLang="en-US" dirty="0" err="1">
                <a:solidFill>
                  <a:schemeClr val="bg1"/>
                </a:solidFill>
              </a:rPr>
              <a:t>저혈당</a:t>
            </a:r>
            <a:r>
              <a:rPr lang="ko-KR" altLang="en-US" dirty="0">
                <a:solidFill>
                  <a:schemeClr val="bg1"/>
                </a:solidFill>
              </a:rPr>
              <a:t> 등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 animBg="1"/>
      <p:bldP spid="20" grpId="0" animBg="1"/>
      <p:bldP spid="24" grpId="0" animBg="1"/>
      <p:bldP spid="26" grpId="0" animBg="1"/>
      <p:bldP spid="33" grpId="0" animBg="1"/>
      <p:bldP spid="39" grpId="0" animBg="1"/>
      <p:bldP spid="63" grpId="0"/>
      <p:bldP spid="64" grpId="0"/>
      <p:bldP spid="65" grpId="0"/>
      <p:bldP spid="66" grpId="0"/>
      <p:bldP spid="6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5"/>
          <p:cNvSpPr txBox="1">
            <a:spLocks noChangeArrowheads="1"/>
          </p:cNvSpPr>
          <p:nvPr/>
        </p:nvSpPr>
        <p:spPr bwMode="auto">
          <a:xfrm>
            <a:off x="179388" y="147638"/>
            <a:ext cx="89646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ko-KR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+mn-ea"/>
              </a:rPr>
              <a:t>낙 상 의  위 험 요 인</a:t>
            </a:r>
            <a:endParaRPr kumimoji="0" lang="en-US" altLang="ko-KR" sz="4000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  <a:ea typeface="+mn-ea"/>
            </a:endParaRPr>
          </a:p>
        </p:txBody>
      </p:sp>
      <p:grpSp>
        <p:nvGrpSpPr>
          <p:cNvPr id="22" name="그룹 21"/>
          <p:cNvGrpSpPr/>
          <p:nvPr/>
        </p:nvGrpSpPr>
        <p:grpSpPr>
          <a:xfrm>
            <a:off x="428593" y="1033922"/>
            <a:ext cx="8201421" cy="752004"/>
            <a:chOff x="428593" y="1033922"/>
            <a:chExt cx="8201421" cy="752004"/>
          </a:xfrm>
        </p:grpSpPr>
        <p:sp>
          <p:nvSpPr>
            <p:cNvPr id="3" name="AutoShape 92"/>
            <p:cNvSpPr>
              <a:spLocks noChangeArrowheads="1"/>
            </p:cNvSpPr>
            <p:nvPr/>
          </p:nvSpPr>
          <p:spPr bwMode="auto">
            <a:xfrm flipH="1">
              <a:off x="428593" y="1142984"/>
              <a:ext cx="8201421" cy="571504"/>
            </a:xfrm>
            <a:prstGeom prst="rect">
              <a:avLst/>
            </a:prstGeom>
            <a:solidFill>
              <a:srgbClr val="C00000"/>
            </a:solidFill>
            <a:ln w="12700">
              <a:solidFill>
                <a:schemeClr val="bg1"/>
              </a:solidFill>
              <a:prstDash val="dash"/>
              <a:headEnd/>
              <a:tailE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" name="AutoShape 92"/>
            <p:cNvSpPr>
              <a:spLocks noChangeArrowheads="1"/>
            </p:cNvSpPr>
            <p:nvPr/>
          </p:nvSpPr>
          <p:spPr bwMode="auto">
            <a:xfrm flipH="1">
              <a:off x="714348" y="1033922"/>
              <a:ext cx="758752" cy="75200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bg1"/>
              </a:solidFill>
              <a:prstDash val="sysDot"/>
              <a:headEnd/>
              <a:tailE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2800" dirty="0">
                  <a:solidFill>
                    <a:srgbClr val="C00000"/>
                  </a:solidFill>
                  <a:latin typeface="Arial Black" pitchFamily="34" charset="0"/>
                </a:rPr>
                <a:t>A</a:t>
              </a:r>
              <a:endParaRPr kumimoji="0" lang="ko-KR" altLang="en-US" sz="2800" dirty="0">
                <a:solidFill>
                  <a:srgbClr val="C00000"/>
                </a:solidFill>
                <a:latin typeface="Arial Black" pitchFamily="34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571604" y="1214422"/>
              <a:ext cx="35004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>
                  <a:solidFill>
                    <a:schemeClr val="bg1"/>
                  </a:solidFill>
                  <a:latin typeface="+mn-ea"/>
                  <a:ea typeface="+mn-ea"/>
                </a:rPr>
                <a:t>부적절한 조명</a:t>
              </a:r>
              <a:r>
                <a:rPr lang="en-US" altLang="ko-KR" dirty="0">
                  <a:solidFill>
                    <a:schemeClr val="bg1"/>
                  </a:solidFill>
                  <a:latin typeface="+mn-ea"/>
                  <a:ea typeface="+mn-ea"/>
                </a:rPr>
                <a:t>, </a:t>
              </a:r>
              <a:r>
                <a:rPr lang="ko-KR" altLang="en-US" dirty="0">
                  <a:solidFill>
                    <a:schemeClr val="bg1"/>
                  </a:solidFill>
                  <a:latin typeface="+mn-ea"/>
                  <a:ea typeface="+mn-ea"/>
                </a:rPr>
                <a:t>번쩍이는 불빛</a:t>
              </a: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428593" y="1962616"/>
            <a:ext cx="8201421" cy="752004"/>
            <a:chOff x="428593" y="1962616"/>
            <a:chExt cx="8201421" cy="752004"/>
          </a:xfrm>
        </p:grpSpPr>
        <p:sp>
          <p:nvSpPr>
            <p:cNvPr id="6" name="AutoShape 92"/>
            <p:cNvSpPr>
              <a:spLocks noChangeArrowheads="1"/>
            </p:cNvSpPr>
            <p:nvPr/>
          </p:nvSpPr>
          <p:spPr bwMode="auto">
            <a:xfrm flipH="1">
              <a:off x="428593" y="2071678"/>
              <a:ext cx="8201421" cy="571504"/>
            </a:xfrm>
            <a:prstGeom prst="rect">
              <a:avLst/>
            </a:prstGeom>
            <a:solidFill>
              <a:srgbClr val="002060"/>
            </a:solidFill>
            <a:ln w="12700">
              <a:solidFill>
                <a:schemeClr val="bg1"/>
              </a:solidFill>
              <a:prstDash val="dash"/>
              <a:headEnd/>
              <a:tailE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" name="AutoShape 92"/>
            <p:cNvSpPr>
              <a:spLocks noChangeArrowheads="1"/>
            </p:cNvSpPr>
            <p:nvPr/>
          </p:nvSpPr>
          <p:spPr bwMode="auto">
            <a:xfrm flipH="1">
              <a:off x="714348" y="1962616"/>
              <a:ext cx="758752" cy="75200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bg1"/>
              </a:solidFill>
              <a:prstDash val="sysDot"/>
              <a:headEnd/>
              <a:tailE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2800" dirty="0">
                  <a:solidFill>
                    <a:srgbClr val="7030A0"/>
                  </a:solidFill>
                  <a:latin typeface="Arial Black" pitchFamily="34" charset="0"/>
                </a:rPr>
                <a:t>B</a:t>
              </a:r>
              <a:endParaRPr kumimoji="0" lang="ko-KR" altLang="en-US" sz="2800" dirty="0">
                <a:solidFill>
                  <a:srgbClr val="7030A0"/>
                </a:solidFill>
                <a:latin typeface="Arial Black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571604" y="2143116"/>
              <a:ext cx="52149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>
                  <a:solidFill>
                    <a:schemeClr val="bg1"/>
                  </a:solidFill>
                  <a:latin typeface="+mn-ea"/>
                  <a:ea typeface="+mn-ea"/>
                </a:rPr>
                <a:t>미끄럽거나</a:t>
              </a:r>
              <a:r>
                <a:rPr lang="en-US" altLang="ko-KR" dirty="0">
                  <a:solidFill>
                    <a:schemeClr val="bg1"/>
                  </a:solidFill>
                  <a:latin typeface="+mn-ea"/>
                  <a:ea typeface="+mn-ea"/>
                </a:rPr>
                <a:t>, </a:t>
              </a:r>
              <a:r>
                <a:rPr lang="ko-KR" altLang="en-US" dirty="0">
                  <a:solidFill>
                    <a:schemeClr val="bg1"/>
                  </a:solidFill>
                  <a:latin typeface="+mn-ea"/>
                  <a:ea typeface="+mn-ea"/>
                </a:rPr>
                <a:t>평편하지 않고 울퉁불퉁한 바닥 </a:t>
              </a:r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428593" y="3820004"/>
            <a:ext cx="8201421" cy="752004"/>
            <a:chOff x="428593" y="3820004"/>
            <a:chExt cx="8201421" cy="752004"/>
          </a:xfrm>
        </p:grpSpPr>
        <p:sp>
          <p:nvSpPr>
            <p:cNvPr id="12" name="AutoShape 92"/>
            <p:cNvSpPr>
              <a:spLocks noChangeArrowheads="1"/>
            </p:cNvSpPr>
            <p:nvPr/>
          </p:nvSpPr>
          <p:spPr bwMode="auto">
            <a:xfrm flipH="1">
              <a:off x="428593" y="3929066"/>
              <a:ext cx="8201421" cy="571504"/>
            </a:xfrm>
            <a:prstGeom prst="rect">
              <a:avLst/>
            </a:prstGeom>
            <a:solidFill>
              <a:srgbClr val="00B050"/>
            </a:solidFill>
            <a:ln w="12700">
              <a:solidFill>
                <a:schemeClr val="bg1"/>
              </a:solidFill>
              <a:prstDash val="dash"/>
              <a:headEnd/>
              <a:tailE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" name="AutoShape 92"/>
            <p:cNvSpPr>
              <a:spLocks noChangeArrowheads="1"/>
            </p:cNvSpPr>
            <p:nvPr/>
          </p:nvSpPr>
          <p:spPr bwMode="auto">
            <a:xfrm flipH="1">
              <a:off x="714348" y="3820004"/>
              <a:ext cx="758752" cy="75200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bg1"/>
              </a:solidFill>
              <a:prstDash val="sysDot"/>
              <a:headEnd/>
              <a:tailE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2800" dirty="0">
                  <a:solidFill>
                    <a:srgbClr val="00B050"/>
                  </a:solidFill>
                  <a:latin typeface="Arial Black" pitchFamily="34" charset="0"/>
                </a:rPr>
                <a:t>D</a:t>
              </a:r>
              <a:endParaRPr kumimoji="0" lang="ko-KR" altLang="en-US" sz="2800" dirty="0">
                <a:solidFill>
                  <a:srgbClr val="00B050"/>
                </a:solidFill>
                <a:latin typeface="Arial Black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571604" y="4000504"/>
              <a:ext cx="35004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>
                  <a:solidFill>
                    <a:schemeClr val="bg1"/>
                  </a:solidFill>
                  <a:latin typeface="+mn-ea"/>
                  <a:ea typeface="+mn-ea"/>
                </a:rPr>
                <a:t>바닥에 </a:t>
              </a:r>
              <a:r>
                <a:rPr lang="ko-KR" altLang="en-US" dirty="0" err="1">
                  <a:solidFill>
                    <a:schemeClr val="bg1"/>
                  </a:solidFill>
                  <a:latin typeface="+mn-ea"/>
                  <a:ea typeface="+mn-ea"/>
                </a:rPr>
                <a:t>어지러진</a:t>
              </a:r>
              <a:r>
                <a:rPr lang="ko-KR" altLang="en-US" dirty="0">
                  <a:solidFill>
                    <a:schemeClr val="bg1"/>
                  </a:solidFill>
                  <a:latin typeface="+mn-ea"/>
                  <a:ea typeface="+mn-ea"/>
                </a:rPr>
                <a:t> 물건</a:t>
              </a: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428593" y="4748698"/>
            <a:ext cx="8201421" cy="752004"/>
            <a:chOff x="428593" y="4748698"/>
            <a:chExt cx="8201421" cy="752004"/>
          </a:xfrm>
        </p:grpSpPr>
        <p:sp>
          <p:nvSpPr>
            <p:cNvPr id="15" name="AutoShape 92"/>
            <p:cNvSpPr>
              <a:spLocks noChangeArrowheads="1"/>
            </p:cNvSpPr>
            <p:nvPr/>
          </p:nvSpPr>
          <p:spPr bwMode="auto">
            <a:xfrm flipH="1">
              <a:off x="428593" y="4857760"/>
              <a:ext cx="8201421" cy="571504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bg1"/>
              </a:solidFill>
              <a:prstDash val="dash"/>
              <a:headEnd/>
              <a:tailE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6" name="AutoShape 92"/>
            <p:cNvSpPr>
              <a:spLocks noChangeArrowheads="1"/>
            </p:cNvSpPr>
            <p:nvPr/>
          </p:nvSpPr>
          <p:spPr bwMode="auto">
            <a:xfrm flipH="1">
              <a:off x="714348" y="4748698"/>
              <a:ext cx="758752" cy="75200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bg1"/>
              </a:solidFill>
              <a:prstDash val="sysDot"/>
              <a:headEnd/>
              <a:tailE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2800" dirty="0">
                  <a:solidFill>
                    <a:srgbClr val="00B0F0"/>
                  </a:solidFill>
                  <a:latin typeface="Arial Black" pitchFamily="34" charset="0"/>
                </a:rPr>
                <a:t>E</a:t>
              </a:r>
              <a:endParaRPr kumimoji="0" lang="ko-KR" altLang="en-US" sz="2800" dirty="0">
                <a:solidFill>
                  <a:srgbClr val="00B0F0"/>
                </a:solidFill>
                <a:latin typeface="Arial Black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571604" y="4929198"/>
              <a:ext cx="50006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>
                  <a:solidFill>
                    <a:schemeClr val="bg1"/>
                  </a:solidFill>
                  <a:latin typeface="+mn-ea"/>
                  <a:ea typeface="+mn-ea"/>
                </a:rPr>
                <a:t>규격에 맞지 않는 지팡이나 보조기구</a:t>
              </a: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3428992" y="5715016"/>
            <a:ext cx="1935143" cy="857256"/>
            <a:chOff x="3428992" y="5715016"/>
            <a:chExt cx="1935143" cy="857256"/>
          </a:xfrm>
        </p:grpSpPr>
        <p:sp>
          <p:nvSpPr>
            <p:cNvPr id="20" name="순서도: 천공 테이프 19"/>
            <p:cNvSpPr/>
            <p:nvPr/>
          </p:nvSpPr>
          <p:spPr>
            <a:xfrm>
              <a:off x="3428992" y="5715016"/>
              <a:ext cx="1857388" cy="857256"/>
            </a:xfrm>
            <a:prstGeom prst="flowChartPunchedTap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26"/>
            <p:cNvSpPr txBox="1">
              <a:spLocks noChangeArrowheads="1"/>
            </p:cNvSpPr>
            <p:nvPr/>
          </p:nvSpPr>
          <p:spPr bwMode="auto">
            <a:xfrm>
              <a:off x="3428992" y="5857892"/>
              <a:ext cx="193514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ko-KR" altLang="en-US" sz="2400" b="1" dirty="0">
                  <a:solidFill>
                    <a:schemeClr val="bg1"/>
                  </a:solidFill>
                  <a:latin typeface="Arial Black" pitchFamily="34" charset="0"/>
                  <a:ea typeface="맑은 고딕" pitchFamily="50" charset="-127"/>
                  <a:cs typeface="Arial" charset="0"/>
                </a:rPr>
                <a:t>환경적 요인</a:t>
              </a:r>
              <a:endParaRPr kumimoji="0" lang="en-US" altLang="ko-KR" sz="2400" b="1" dirty="0">
                <a:solidFill>
                  <a:schemeClr val="bg1"/>
                </a:solidFill>
                <a:latin typeface="Arial Black" pitchFamily="34" charset="0"/>
                <a:ea typeface="맑은 고딕" pitchFamily="50" charset="-127"/>
                <a:cs typeface="Arial" charset="0"/>
              </a:endParaRPr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428593" y="2891310"/>
            <a:ext cx="8201421" cy="752004"/>
            <a:chOff x="428593" y="2891310"/>
            <a:chExt cx="8201421" cy="752004"/>
          </a:xfrm>
        </p:grpSpPr>
        <p:sp>
          <p:nvSpPr>
            <p:cNvPr id="9" name="AutoShape 92"/>
            <p:cNvSpPr>
              <a:spLocks noChangeArrowheads="1"/>
            </p:cNvSpPr>
            <p:nvPr/>
          </p:nvSpPr>
          <p:spPr bwMode="auto">
            <a:xfrm flipH="1">
              <a:off x="428593" y="3000372"/>
              <a:ext cx="8201421" cy="571504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bg1"/>
              </a:solidFill>
              <a:prstDash val="dash"/>
              <a:headEnd/>
              <a:tailE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571604" y="3071810"/>
              <a:ext cx="35004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>
                  <a:latin typeface="+mn-ea"/>
                  <a:ea typeface="+mn-ea"/>
                </a:rPr>
                <a:t>전화선</a:t>
              </a:r>
              <a:r>
                <a:rPr lang="en-US" altLang="ko-KR" dirty="0">
                  <a:latin typeface="+mn-ea"/>
                  <a:ea typeface="+mn-ea"/>
                </a:rPr>
                <a:t>, </a:t>
              </a:r>
              <a:r>
                <a:rPr lang="ko-KR" altLang="en-US" dirty="0">
                  <a:latin typeface="+mn-ea"/>
                  <a:ea typeface="+mn-ea"/>
                </a:rPr>
                <a:t>전기코드와 같은 장애물</a:t>
              </a:r>
            </a:p>
          </p:txBody>
        </p:sp>
        <p:sp>
          <p:nvSpPr>
            <p:cNvPr id="10" name="AutoShape 92"/>
            <p:cNvSpPr>
              <a:spLocks noChangeArrowheads="1"/>
            </p:cNvSpPr>
            <p:nvPr/>
          </p:nvSpPr>
          <p:spPr bwMode="auto">
            <a:xfrm flipH="1">
              <a:off x="714348" y="2891310"/>
              <a:ext cx="758752" cy="75200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bg1"/>
              </a:solidFill>
              <a:prstDash val="sysDot"/>
              <a:headEnd/>
              <a:tailE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2800" dirty="0">
                  <a:solidFill>
                    <a:srgbClr val="FFC000"/>
                  </a:solidFill>
                  <a:latin typeface="Arial Black" pitchFamily="34" charset="0"/>
                </a:rPr>
                <a:t>C</a:t>
              </a:r>
              <a:endParaRPr kumimoji="0" lang="ko-KR" altLang="en-US" sz="2800" dirty="0">
                <a:solidFill>
                  <a:srgbClr val="FFC000"/>
                </a:solidFill>
                <a:latin typeface="Arial Black" pitchFamily="34" charset="0"/>
              </a:endParaRPr>
            </a:p>
          </p:txBody>
        </p:sp>
      </p:grp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5"/>
          <p:cNvSpPr txBox="1">
            <a:spLocks noChangeArrowheads="1"/>
          </p:cNvSpPr>
          <p:nvPr/>
        </p:nvSpPr>
        <p:spPr bwMode="auto">
          <a:xfrm>
            <a:off x="179388" y="147638"/>
            <a:ext cx="89646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ko-KR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+mn-ea"/>
              </a:rPr>
              <a:t>낙 상 예 방 환 경 정 리</a:t>
            </a:r>
            <a:endParaRPr kumimoji="0" lang="en-US" altLang="ko-KR" sz="4000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  <a:ea typeface="+mn-ea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1601669" y="1428736"/>
            <a:ext cx="5940661" cy="674685"/>
            <a:chOff x="1601669" y="1428736"/>
            <a:chExt cx="5940661" cy="674685"/>
          </a:xfrm>
        </p:grpSpPr>
        <p:sp>
          <p:nvSpPr>
            <p:cNvPr id="3" name="AutoShape 92"/>
            <p:cNvSpPr>
              <a:spLocks noChangeArrowheads="1"/>
            </p:cNvSpPr>
            <p:nvPr/>
          </p:nvSpPr>
          <p:spPr bwMode="auto">
            <a:xfrm rot="5400000" flipH="1">
              <a:off x="4602721" y="-791183"/>
              <a:ext cx="674681" cy="511452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>
              <a:noFill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2800" dirty="0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 bwMode="auto">
            <a:xfrm>
              <a:off x="2590918" y="1593824"/>
              <a:ext cx="4951412" cy="322659"/>
            </a:xfrm>
            <a:prstGeom prst="round2SameRect">
              <a:avLst/>
            </a:prstGeom>
            <a:noFill/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늘어진 줄이나 전깃줄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, </a:t>
              </a: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여기저기 있는 방석 등을 잘 치운다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.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AutoShape 92"/>
            <p:cNvSpPr>
              <a:spLocks noChangeArrowheads="1"/>
            </p:cNvSpPr>
            <p:nvPr/>
          </p:nvSpPr>
          <p:spPr bwMode="auto">
            <a:xfrm rot="5400000" flipH="1">
              <a:off x="1826889" y="1203516"/>
              <a:ext cx="674685" cy="1125125"/>
            </a:xfrm>
            <a:prstGeom prst="flowChartManualInput">
              <a:avLst/>
            </a:prstGeom>
            <a:solidFill>
              <a:srgbClr val="EE76B5"/>
            </a:solidFill>
            <a:ln>
              <a:noFill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2800" dirty="0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1826695" y="1473185"/>
              <a:ext cx="48442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ko-KR" sz="28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 </a:t>
              </a:r>
              <a:endParaRPr lang="ko-KR" altLang="en-US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1601669" y="2328848"/>
            <a:ext cx="5940661" cy="674686"/>
            <a:chOff x="1601669" y="2328848"/>
            <a:chExt cx="5940661" cy="674686"/>
          </a:xfrm>
        </p:grpSpPr>
        <p:sp>
          <p:nvSpPr>
            <p:cNvPr id="4" name="AutoShape 92"/>
            <p:cNvSpPr>
              <a:spLocks noChangeArrowheads="1"/>
            </p:cNvSpPr>
            <p:nvPr/>
          </p:nvSpPr>
          <p:spPr bwMode="auto">
            <a:xfrm rot="5400000" flipH="1">
              <a:off x="4602722" y="108931"/>
              <a:ext cx="674682" cy="511452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>
              <a:noFill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2800" dirty="0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 bwMode="auto">
            <a:xfrm>
              <a:off x="2590918" y="2402625"/>
              <a:ext cx="4951412" cy="548521"/>
            </a:xfrm>
            <a:prstGeom prst="round2SameRect">
              <a:avLst/>
            </a:prstGeom>
            <a:noFill/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바닥에 물이 떨어진 경우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, </a:t>
              </a: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즉시 물기가 전혀 없을 때까지</a:t>
              </a:r>
              <a:endPara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pPr>
                <a:defRPr/>
              </a:pP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닦는다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.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AutoShape 92"/>
            <p:cNvSpPr>
              <a:spLocks noChangeArrowheads="1"/>
            </p:cNvSpPr>
            <p:nvPr/>
          </p:nvSpPr>
          <p:spPr bwMode="auto">
            <a:xfrm rot="5400000" flipH="1">
              <a:off x="1826889" y="2103628"/>
              <a:ext cx="674686" cy="1125125"/>
            </a:xfrm>
            <a:prstGeom prst="flowChartManualInput">
              <a:avLst/>
            </a:prstGeom>
            <a:solidFill>
              <a:srgbClr val="FFB84F"/>
            </a:solidFill>
            <a:ln>
              <a:noFill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2800" dirty="0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sp>
          <p:nvSpPr>
            <p:cNvPr id="19" name="직사각형 109"/>
            <p:cNvSpPr>
              <a:spLocks noChangeArrowheads="1"/>
            </p:cNvSpPr>
            <p:nvPr/>
          </p:nvSpPr>
          <p:spPr bwMode="auto">
            <a:xfrm>
              <a:off x="1826695" y="2373297"/>
              <a:ext cx="484428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800" b="1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2 </a:t>
              </a:r>
              <a:endParaRPr lang="ko-KR" altLang="en-US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1601669" y="3228961"/>
            <a:ext cx="5940661" cy="674685"/>
            <a:chOff x="1601669" y="3228961"/>
            <a:chExt cx="5940661" cy="674685"/>
          </a:xfrm>
        </p:grpSpPr>
        <p:sp>
          <p:nvSpPr>
            <p:cNvPr id="5" name="AutoShape 92"/>
            <p:cNvSpPr>
              <a:spLocks noChangeArrowheads="1"/>
            </p:cNvSpPr>
            <p:nvPr/>
          </p:nvSpPr>
          <p:spPr bwMode="auto">
            <a:xfrm rot="5400000" flipH="1">
              <a:off x="4602721" y="1009042"/>
              <a:ext cx="674681" cy="511452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>
              <a:noFill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2800" dirty="0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2590918" y="3271429"/>
              <a:ext cx="4951412" cy="548521"/>
            </a:xfrm>
            <a:prstGeom prst="round2SameRect">
              <a:avLst/>
            </a:prstGeom>
            <a:noFill/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앉고 일어설 때 천천히 움직일 수 있도록 한다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  <a:p>
              <a:pPr>
                <a:defRPr/>
              </a:pP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(</a:t>
              </a: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어지럼증으로 인한 낙상 사고 방지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)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AutoShape 92"/>
            <p:cNvSpPr>
              <a:spLocks noChangeArrowheads="1"/>
            </p:cNvSpPr>
            <p:nvPr/>
          </p:nvSpPr>
          <p:spPr bwMode="auto">
            <a:xfrm rot="5400000" flipH="1">
              <a:off x="1826891" y="3003739"/>
              <a:ext cx="674685" cy="1125129"/>
            </a:xfrm>
            <a:prstGeom prst="flowChartManualInput">
              <a:avLst/>
            </a:prstGeom>
            <a:solidFill>
              <a:srgbClr val="70D3EA"/>
            </a:solidFill>
            <a:ln>
              <a:noFill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2800" dirty="0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sp>
          <p:nvSpPr>
            <p:cNvPr id="20" name="직사각형 110"/>
            <p:cNvSpPr>
              <a:spLocks noChangeArrowheads="1"/>
            </p:cNvSpPr>
            <p:nvPr/>
          </p:nvSpPr>
          <p:spPr bwMode="auto">
            <a:xfrm>
              <a:off x="1826695" y="3273410"/>
              <a:ext cx="484428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800" b="1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3 </a:t>
              </a:r>
              <a:endParaRPr lang="ko-KR" altLang="en-US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1601669" y="4129073"/>
            <a:ext cx="5940661" cy="674686"/>
            <a:chOff x="1601669" y="4129073"/>
            <a:chExt cx="5940661" cy="674686"/>
          </a:xfrm>
        </p:grpSpPr>
        <p:sp>
          <p:nvSpPr>
            <p:cNvPr id="6" name="AutoShape 92"/>
            <p:cNvSpPr>
              <a:spLocks noChangeArrowheads="1"/>
            </p:cNvSpPr>
            <p:nvPr/>
          </p:nvSpPr>
          <p:spPr bwMode="auto">
            <a:xfrm rot="5400000" flipH="1">
              <a:off x="4602722" y="1909156"/>
              <a:ext cx="674682" cy="511452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>
              <a:noFill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2800" dirty="0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 bwMode="auto">
            <a:xfrm>
              <a:off x="2590918" y="4308468"/>
              <a:ext cx="4951412" cy="322659"/>
            </a:xfrm>
            <a:prstGeom prst="round2SameRect">
              <a:avLst/>
            </a:prstGeom>
            <a:noFill/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시력과 청력을 정기적으로 확인한다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.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AutoShape 92"/>
            <p:cNvSpPr>
              <a:spLocks noChangeArrowheads="1"/>
            </p:cNvSpPr>
            <p:nvPr/>
          </p:nvSpPr>
          <p:spPr bwMode="auto">
            <a:xfrm rot="5400000" flipH="1">
              <a:off x="1826889" y="3903853"/>
              <a:ext cx="674686" cy="1125125"/>
            </a:xfrm>
            <a:prstGeom prst="flowChartManualInput">
              <a:avLst/>
            </a:prstGeom>
            <a:solidFill>
              <a:srgbClr val="CEF57F"/>
            </a:solidFill>
            <a:ln>
              <a:noFill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2800" dirty="0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sp>
          <p:nvSpPr>
            <p:cNvPr id="21" name="직사각형 112"/>
            <p:cNvSpPr>
              <a:spLocks noChangeArrowheads="1"/>
            </p:cNvSpPr>
            <p:nvPr/>
          </p:nvSpPr>
          <p:spPr bwMode="auto">
            <a:xfrm>
              <a:off x="1826695" y="4173522"/>
              <a:ext cx="484428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800" b="1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4 </a:t>
              </a:r>
              <a:endParaRPr lang="ko-KR" altLang="en-US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1601669" y="5029186"/>
            <a:ext cx="5940661" cy="674685"/>
            <a:chOff x="1601669" y="5029186"/>
            <a:chExt cx="5940661" cy="674685"/>
          </a:xfrm>
        </p:grpSpPr>
        <p:sp>
          <p:nvSpPr>
            <p:cNvPr id="7" name="AutoShape 92"/>
            <p:cNvSpPr>
              <a:spLocks noChangeArrowheads="1"/>
            </p:cNvSpPr>
            <p:nvPr/>
          </p:nvSpPr>
          <p:spPr bwMode="auto">
            <a:xfrm rot="5400000" flipH="1">
              <a:off x="4602721" y="2809267"/>
              <a:ext cx="674681" cy="511452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>
              <a:noFill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2800" dirty="0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 bwMode="auto">
            <a:xfrm>
              <a:off x="2590918" y="5094286"/>
              <a:ext cx="4951412" cy="548521"/>
            </a:xfrm>
            <a:prstGeom prst="round2SameRect">
              <a:avLst/>
            </a:prstGeom>
            <a:noFill/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안정제나 근육이완제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, </a:t>
              </a: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고혈압 약물 등에 의해 낙상이 더 잘 일어날 수 있으므로 복용 약물을 확인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, </a:t>
              </a: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염두 해 둔다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.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AutoShape 92"/>
            <p:cNvSpPr>
              <a:spLocks noChangeArrowheads="1"/>
            </p:cNvSpPr>
            <p:nvPr/>
          </p:nvSpPr>
          <p:spPr bwMode="auto">
            <a:xfrm rot="5400000" flipH="1">
              <a:off x="1826889" y="4803966"/>
              <a:ext cx="674685" cy="1125125"/>
            </a:xfrm>
            <a:prstGeom prst="flowChartManualInput">
              <a:avLst/>
            </a:prstGeom>
            <a:solidFill>
              <a:srgbClr val="A38EBC"/>
            </a:solidFill>
            <a:ln>
              <a:noFill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2800" dirty="0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sp>
          <p:nvSpPr>
            <p:cNvPr id="22" name="직사각형 113"/>
            <p:cNvSpPr>
              <a:spLocks noChangeArrowheads="1"/>
            </p:cNvSpPr>
            <p:nvPr/>
          </p:nvSpPr>
          <p:spPr bwMode="auto">
            <a:xfrm>
              <a:off x="1826695" y="5073635"/>
              <a:ext cx="484428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800" b="1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5 </a:t>
              </a:r>
              <a:endParaRPr lang="ko-KR" altLang="en-US" sz="28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그룹 28"/>
          <p:cNvGrpSpPr/>
          <p:nvPr/>
        </p:nvGrpSpPr>
        <p:grpSpPr>
          <a:xfrm>
            <a:off x="1731963" y="1204915"/>
            <a:ext cx="5870575" cy="601662"/>
            <a:chOff x="1731963" y="1204915"/>
            <a:chExt cx="5870575" cy="601662"/>
          </a:xfrm>
        </p:grpSpPr>
        <p:sp>
          <p:nvSpPr>
            <p:cNvPr id="2" name="AutoShape 92"/>
            <p:cNvSpPr>
              <a:spLocks noChangeArrowheads="1"/>
            </p:cNvSpPr>
            <p:nvPr/>
          </p:nvSpPr>
          <p:spPr bwMode="auto">
            <a:xfrm flipH="1">
              <a:off x="2633663" y="1204915"/>
              <a:ext cx="4968875" cy="601662"/>
            </a:xfrm>
            <a:prstGeom prst="rect">
              <a:avLst/>
            </a:prstGeom>
            <a:solidFill>
              <a:schemeClr val="bg1">
                <a:alpha val="27000"/>
              </a:schemeClr>
            </a:solidFill>
            <a:ln w="50800">
              <a:noFill/>
              <a:prstDash val="solid"/>
              <a:headEnd/>
              <a:tailEnd/>
            </a:ln>
            <a:effectLst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636838" y="1254115"/>
              <a:ext cx="4949825" cy="52322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400" dirty="0">
                  <a:solidFill>
                    <a:schemeClr val="bg1"/>
                  </a:solidFill>
                  <a:latin typeface="Arial" pitchFamily="34" charset="0"/>
                  <a:ea typeface="+mn-ea"/>
                  <a:cs typeface="Arial" pitchFamily="34" charset="0"/>
                </a:rPr>
                <a:t>당황하지 말고 먼저 어르신을 안정시켜 드린 후 </a:t>
              </a:r>
              <a:endParaRPr kumimoji="0" lang="en-US" altLang="ko-KR" sz="1400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400" dirty="0">
                  <a:solidFill>
                    <a:schemeClr val="bg1"/>
                  </a:solidFill>
                  <a:latin typeface="Arial" pitchFamily="34" charset="0"/>
                  <a:ea typeface="+mn-ea"/>
                  <a:cs typeface="Arial" pitchFamily="34" charset="0"/>
                </a:rPr>
                <a:t>낙상한 장소에 그대로 두고 심하게 다친 곳이 있는 지 살핀다</a:t>
              </a:r>
              <a:r>
                <a:rPr kumimoji="0" lang="en-US" altLang="ko-KR" sz="1400" dirty="0">
                  <a:solidFill>
                    <a:schemeClr val="bg1"/>
                  </a:solidFill>
                  <a:latin typeface="Arial" pitchFamily="34" charset="0"/>
                  <a:ea typeface="+mn-ea"/>
                  <a:cs typeface="Arial" pitchFamily="34" charset="0"/>
                </a:rPr>
                <a:t>.</a:t>
              </a:r>
              <a:endParaRPr kumimoji="0" lang="ko-KR" altLang="en-US" sz="1400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2" name="AutoShape 92"/>
            <p:cNvSpPr>
              <a:spLocks noChangeArrowheads="1"/>
            </p:cNvSpPr>
            <p:nvPr/>
          </p:nvSpPr>
          <p:spPr bwMode="auto">
            <a:xfrm flipH="1">
              <a:off x="1731963" y="1204915"/>
              <a:ext cx="758825" cy="601662"/>
            </a:xfrm>
            <a:prstGeom prst="rect">
              <a:avLst/>
            </a:prstGeom>
            <a:solidFill>
              <a:srgbClr val="EE76B5"/>
            </a:solidFill>
            <a:ln>
              <a:noFill/>
              <a:headEnd/>
              <a:tailEnd/>
            </a:ln>
            <a:effectLst>
              <a:outerShdw blurRad="25400" dist="1905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2800" dirty="0">
                  <a:solidFill>
                    <a:schemeClr val="bg1"/>
                  </a:solidFill>
                  <a:latin typeface="Arial Black" pitchFamily="34" charset="0"/>
                </a:rPr>
                <a:t>A</a:t>
              </a:r>
              <a:endParaRPr kumimoji="0" lang="ko-KR" altLang="en-US" sz="2800" dirty="0">
                <a:solidFill>
                  <a:schemeClr val="bg1"/>
                </a:solidFill>
                <a:latin typeface="Arial Black" pitchFamily="34" charset="0"/>
              </a:endParaRPr>
            </a:p>
          </p:txBody>
        </p:sp>
      </p:grpSp>
      <p:grpSp>
        <p:nvGrpSpPr>
          <p:cNvPr id="30" name="그룹 29"/>
          <p:cNvGrpSpPr/>
          <p:nvPr/>
        </p:nvGrpSpPr>
        <p:grpSpPr>
          <a:xfrm>
            <a:off x="1731963" y="2195515"/>
            <a:ext cx="5870575" cy="601662"/>
            <a:chOff x="1731963" y="2195515"/>
            <a:chExt cx="5870575" cy="601662"/>
          </a:xfrm>
        </p:grpSpPr>
        <p:sp>
          <p:nvSpPr>
            <p:cNvPr id="3" name="AutoShape 92"/>
            <p:cNvSpPr>
              <a:spLocks noChangeArrowheads="1"/>
            </p:cNvSpPr>
            <p:nvPr/>
          </p:nvSpPr>
          <p:spPr bwMode="auto">
            <a:xfrm flipH="1">
              <a:off x="2633663" y="2195515"/>
              <a:ext cx="4968875" cy="601662"/>
            </a:xfrm>
            <a:prstGeom prst="rect">
              <a:avLst/>
            </a:prstGeom>
            <a:solidFill>
              <a:schemeClr val="bg1">
                <a:alpha val="27000"/>
              </a:schemeClr>
            </a:solidFill>
            <a:ln w="50800">
              <a:noFill/>
              <a:prstDash val="solid"/>
              <a:headEnd/>
              <a:tailEnd/>
            </a:ln>
            <a:effectLst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636838" y="2231093"/>
              <a:ext cx="4949825" cy="52322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400" dirty="0">
                  <a:solidFill>
                    <a:schemeClr val="bg1"/>
                  </a:solidFill>
                  <a:latin typeface="Arial" pitchFamily="34" charset="0"/>
                  <a:ea typeface="+mn-ea"/>
                  <a:cs typeface="Arial" pitchFamily="34" charset="0"/>
                </a:rPr>
                <a:t>의식이 있으면 아픈 곳을 묻고</a:t>
              </a:r>
              <a:r>
                <a:rPr kumimoji="0" lang="en-US" altLang="ko-KR" sz="1400" dirty="0">
                  <a:solidFill>
                    <a:schemeClr val="bg1"/>
                  </a:solidFill>
                  <a:latin typeface="Arial" pitchFamily="34" charset="0"/>
                  <a:ea typeface="+mn-ea"/>
                  <a:cs typeface="Arial" pitchFamily="34" charset="0"/>
                </a:rPr>
                <a:t>, </a:t>
              </a:r>
              <a:r>
                <a:rPr kumimoji="0" lang="ko-KR" altLang="en-US" sz="1400" dirty="0">
                  <a:solidFill>
                    <a:schemeClr val="bg1"/>
                  </a:solidFill>
                  <a:latin typeface="Arial" pitchFamily="34" charset="0"/>
                  <a:ea typeface="+mn-ea"/>
                  <a:cs typeface="Arial" pitchFamily="34" charset="0"/>
                </a:rPr>
                <a:t>머리</a:t>
              </a:r>
              <a:r>
                <a:rPr kumimoji="0" lang="en-US" altLang="ko-KR" sz="1400" dirty="0">
                  <a:solidFill>
                    <a:schemeClr val="bg1"/>
                  </a:solidFill>
                  <a:latin typeface="Arial" pitchFamily="34" charset="0"/>
                  <a:ea typeface="+mn-ea"/>
                  <a:cs typeface="Arial" pitchFamily="34" charset="0"/>
                </a:rPr>
                <a:t>, </a:t>
              </a:r>
              <a:r>
                <a:rPr kumimoji="0" lang="ko-KR" altLang="en-US" sz="1400" dirty="0">
                  <a:solidFill>
                    <a:schemeClr val="bg1"/>
                  </a:solidFill>
                  <a:latin typeface="Arial" pitchFamily="34" charset="0"/>
                  <a:ea typeface="+mn-ea"/>
                  <a:cs typeface="Arial" pitchFamily="34" charset="0"/>
                </a:rPr>
                <a:t>팔</a:t>
              </a:r>
              <a:r>
                <a:rPr kumimoji="0" lang="en-US" altLang="ko-KR" sz="1400" dirty="0">
                  <a:solidFill>
                    <a:schemeClr val="bg1"/>
                  </a:solidFill>
                  <a:latin typeface="Arial" pitchFamily="34" charset="0"/>
                  <a:ea typeface="+mn-ea"/>
                  <a:cs typeface="Arial" pitchFamily="34" charset="0"/>
                </a:rPr>
                <a:t>, </a:t>
              </a:r>
              <a:r>
                <a:rPr kumimoji="0" lang="ko-KR" altLang="en-US" sz="1400" dirty="0">
                  <a:solidFill>
                    <a:schemeClr val="bg1"/>
                  </a:solidFill>
                  <a:latin typeface="Arial" pitchFamily="34" charset="0"/>
                  <a:ea typeface="+mn-ea"/>
                  <a:cs typeface="Arial" pitchFamily="34" charset="0"/>
                </a:rPr>
                <a:t>다리</a:t>
              </a:r>
              <a:r>
                <a:rPr kumimoji="0" lang="en-US" altLang="ko-KR" sz="1400" dirty="0">
                  <a:solidFill>
                    <a:schemeClr val="bg1"/>
                  </a:solidFill>
                  <a:latin typeface="Arial" pitchFamily="34" charset="0"/>
                  <a:ea typeface="+mn-ea"/>
                  <a:cs typeface="Arial" pitchFamily="34" charset="0"/>
                </a:rPr>
                <a:t>, </a:t>
              </a:r>
              <a:r>
                <a:rPr kumimoji="0" lang="ko-KR" altLang="en-US" sz="1400" dirty="0">
                  <a:solidFill>
                    <a:schemeClr val="bg1"/>
                  </a:solidFill>
                  <a:latin typeface="Arial" pitchFamily="34" charset="0"/>
                  <a:ea typeface="+mn-ea"/>
                  <a:cs typeface="Arial" pitchFamily="34" charset="0"/>
                </a:rPr>
                <a:t>엉덩이 차례로 보며 이상하거나 형태가 변한 곳이 있는지 살핀다</a:t>
              </a:r>
              <a:r>
                <a:rPr kumimoji="0" lang="en-US" altLang="ko-KR" sz="1400" dirty="0">
                  <a:solidFill>
                    <a:schemeClr val="bg1"/>
                  </a:solidFill>
                  <a:latin typeface="Arial" pitchFamily="34" charset="0"/>
                  <a:ea typeface="+mn-ea"/>
                  <a:cs typeface="Arial" pitchFamily="34" charset="0"/>
                </a:rPr>
                <a:t>.(</a:t>
              </a:r>
              <a:r>
                <a:rPr kumimoji="0" lang="ko-KR" altLang="en-US" sz="1400" dirty="0">
                  <a:solidFill>
                    <a:schemeClr val="bg1"/>
                  </a:solidFill>
                  <a:latin typeface="Arial" pitchFamily="34" charset="0"/>
                  <a:ea typeface="+mn-ea"/>
                  <a:cs typeface="Arial" pitchFamily="34" charset="0"/>
                </a:rPr>
                <a:t>골절관찰</a:t>
              </a:r>
              <a:r>
                <a:rPr kumimoji="0" lang="en-US" altLang="ko-KR" sz="1400" dirty="0">
                  <a:solidFill>
                    <a:schemeClr val="bg1"/>
                  </a:solidFill>
                  <a:latin typeface="Arial" pitchFamily="34" charset="0"/>
                  <a:ea typeface="+mn-ea"/>
                  <a:cs typeface="Arial" pitchFamily="34" charset="0"/>
                </a:rPr>
                <a:t>)</a:t>
              </a:r>
              <a:endParaRPr kumimoji="0" lang="ko-KR" altLang="en-US" sz="1400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3" name="AutoShape 92"/>
            <p:cNvSpPr>
              <a:spLocks noChangeArrowheads="1"/>
            </p:cNvSpPr>
            <p:nvPr/>
          </p:nvSpPr>
          <p:spPr bwMode="auto">
            <a:xfrm flipH="1">
              <a:off x="1731963" y="2195515"/>
              <a:ext cx="758825" cy="601662"/>
            </a:xfrm>
            <a:prstGeom prst="rect">
              <a:avLst/>
            </a:prstGeom>
            <a:solidFill>
              <a:srgbClr val="70D3EA"/>
            </a:solidFill>
            <a:ln w="50800">
              <a:noFill/>
              <a:prstDash val="solid"/>
              <a:headEnd/>
              <a:tailEnd/>
            </a:ln>
            <a:effectLst>
              <a:outerShdw blurRad="25400" dist="1905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2800" dirty="0">
                  <a:solidFill>
                    <a:schemeClr val="bg1"/>
                  </a:solidFill>
                  <a:latin typeface="Arial Black" pitchFamily="34" charset="0"/>
                </a:rPr>
                <a:t>B</a:t>
              </a:r>
              <a:endParaRPr kumimoji="0" lang="ko-KR" altLang="en-US" sz="2800" dirty="0">
                <a:solidFill>
                  <a:schemeClr val="bg1"/>
                </a:solidFill>
                <a:latin typeface="Arial Black" pitchFamily="34" charset="0"/>
              </a:endParaRPr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1731963" y="3186115"/>
            <a:ext cx="5870575" cy="600075"/>
            <a:chOff x="1731963" y="3186115"/>
            <a:chExt cx="5870575" cy="600075"/>
          </a:xfrm>
        </p:grpSpPr>
        <p:sp>
          <p:nvSpPr>
            <p:cNvPr id="4" name="AutoShape 92"/>
            <p:cNvSpPr>
              <a:spLocks noChangeArrowheads="1"/>
            </p:cNvSpPr>
            <p:nvPr/>
          </p:nvSpPr>
          <p:spPr bwMode="auto">
            <a:xfrm flipH="1">
              <a:off x="2633663" y="3186115"/>
              <a:ext cx="4968875" cy="600075"/>
            </a:xfrm>
            <a:prstGeom prst="rect">
              <a:avLst/>
            </a:prstGeom>
            <a:solidFill>
              <a:schemeClr val="bg1">
                <a:alpha val="27000"/>
              </a:schemeClr>
            </a:solidFill>
            <a:ln w="50800">
              <a:noFill/>
              <a:prstDash val="solid"/>
              <a:headEnd/>
              <a:tailEnd/>
            </a:ln>
            <a:effectLst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636838" y="3303792"/>
              <a:ext cx="4949825" cy="30777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400" dirty="0">
                  <a:solidFill>
                    <a:schemeClr val="bg1"/>
                  </a:solidFill>
                  <a:latin typeface="Arial" pitchFamily="34" charset="0"/>
                  <a:ea typeface="+mn-ea"/>
                  <a:cs typeface="Arial" pitchFamily="34" charset="0"/>
                </a:rPr>
                <a:t>통증이 심한 경우 억지로 구부리거나 펴려고 하지 않는다</a:t>
              </a:r>
              <a:r>
                <a:rPr kumimoji="0" lang="en-US" altLang="ko-KR" sz="1400" dirty="0">
                  <a:solidFill>
                    <a:schemeClr val="bg1"/>
                  </a:solidFill>
                  <a:latin typeface="Arial" pitchFamily="34" charset="0"/>
                  <a:ea typeface="+mn-ea"/>
                  <a:cs typeface="Arial" pitchFamily="34" charset="0"/>
                </a:rPr>
                <a:t>.</a:t>
              </a:r>
              <a:endParaRPr kumimoji="0" lang="ko-KR" altLang="en-US" sz="1400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4" name="AutoShape 92"/>
            <p:cNvSpPr>
              <a:spLocks noChangeArrowheads="1"/>
            </p:cNvSpPr>
            <p:nvPr/>
          </p:nvSpPr>
          <p:spPr bwMode="auto">
            <a:xfrm flipH="1">
              <a:off x="1731963" y="3186115"/>
              <a:ext cx="758825" cy="600075"/>
            </a:xfrm>
            <a:prstGeom prst="rect">
              <a:avLst/>
            </a:prstGeom>
            <a:solidFill>
              <a:srgbClr val="FFB84F"/>
            </a:solidFill>
            <a:ln>
              <a:noFill/>
              <a:headEnd/>
              <a:tailEnd/>
            </a:ln>
            <a:effectLst>
              <a:outerShdw blurRad="25400" dist="1905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2800" dirty="0">
                  <a:solidFill>
                    <a:schemeClr val="bg1"/>
                  </a:solidFill>
                  <a:latin typeface="Arial Black" pitchFamily="34" charset="0"/>
                </a:rPr>
                <a:t>C</a:t>
              </a:r>
              <a:endParaRPr kumimoji="0" lang="ko-KR" altLang="en-US" sz="2800" dirty="0">
                <a:solidFill>
                  <a:schemeClr val="bg1"/>
                </a:solidFill>
                <a:latin typeface="Arial Black" pitchFamily="34" charset="0"/>
              </a:endParaRPr>
            </a:p>
          </p:txBody>
        </p:sp>
      </p:grpSp>
      <p:sp>
        <p:nvSpPr>
          <p:cNvPr id="17" name="Text Box 35"/>
          <p:cNvSpPr txBox="1">
            <a:spLocks noChangeArrowheads="1"/>
          </p:cNvSpPr>
          <p:nvPr/>
        </p:nvSpPr>
        <p:spPr bwMode="auto">
          <a:xfrm>
            <a:off x="179388" y="147638"/>
            <a:ext cx="89646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ko-KR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+mn-ea"/>
              </a:rPr>
              <a:t>낙상 발생 시 응급대처 요령</a:t>
            </a:r>
            <a:endParaRPr kumimoji="0" lang="en-US" altLang="ko-KR" sz="4000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  <a:ea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643174" y="4000504"/>
            <a:ext cx="50006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다음의 경우 환자를 옮기지 않는다</a:t>
            </a:r>
            <a:r>
              <a:rPr kumimoji="0" lang="en-US" altLang="ko-KR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.</a:t>
            </a:r>
            <a:endParaRPr kumimoji="0" lang="ko-KR" altLang="en-US" dirty="0">
              <a:solidFill>
                <a:schemeClr val="bg1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grpSp>
        <p:nvGrpSpPr>
          <p:cNvPr id="32" name="그룹 31"/>
          <p:cNvGrpSpPr/>
          <p:nvPr/>
        </p:nvGrpSpPr>
        <p:grpSpPr>
          <a:xfrm>
            <a:off x="1249380" y="4635500"/>
            <a:ext cx="3340102" cy="601663"/>
            <a:chOff x="1249380" y="4635500"/>
            <a:chExt cx="3340102" cy="601663"/>
          </a:xfrm>
        </p:grpSpPr>
        <p:sp>
          <p:nvSpPr>
            <p:cNvPr id="5" name="AutoShape 92"/>
            <p:cNvSpPr>
              <a:spLocks noChangeArrowheads="1"/>
            </p:cNvSpPr>
            <p:nvPr/>
          </p:nvSpPr>
          <p:spPr bwMode="auto">
            <a:xfrm flipH="1">
              <a:off x="2151079" y="4635500"/>
              <a:ext cx="2438403" cy="601663"/>
            </a:xfrm>
            <a:prstGeom prst="rect">
              <a:avLst/>
            </a:prstGeom>
            <a:solidFill>
              <a:schemeClr val="bg1">
                <a:alpha val="27000"/>
              </a:schemeClr>
            </a:solidFill>
            <a:ln w="50800">
              <a:noFill/>
              <a:prstDash val="solid"/>
              <a:headEnd/>
              <a:tailEnd/>
            </a:ln>
            <a:effectLst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" name="AutoShape 92"/>
            <p:cNvSpPr>
              <a:spLocks noChangeArrowheads="1"/>
            </p:cNvSpPr>
            <p:nvPr/>
          </p:nvSpPr>
          <p:spPr bwMode="auto">
            <a:xfrm flipH="1">
              <a:off x="1249380" y="4635500"/>
              <a:ext cx="758825" cy="601663"/>
            </a:xfrm>
            <a:prstGeom prst="rect">
              <a:avLst/>
            </a:prstGeom>
            <a:solidFill>
              <a:srgbClr val="CEF57F"/>
            </a:solidFill>
            <a:ln w="50800">
              <a:noFill/>
              <a:prstDash val="solid"/>
              <a:headEnd/>
              <a:tailEnd/>
            </a:ln>
            <a:effectLst>
              <a:outerShdw blurRad="25400" dist="1905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2800" dirty="0">
                  <a:solidFill>
                    <a:schemeClr val="bg1"/>
                  </a:solidFill>
                  <a:latin typeface="Arial Black" pitchFamily="34" charset="0"/>
                </a:rPr>
                <a:t>D</a:t>
              </a:r>
              <a:endParaRPr kumimoji="0" lang="ko-KR" altLang="en-US" sz="2800" dirty="0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160591" y="4786323"/>
              <a:ext cx="235745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400" dirty="0">
                  <a:solidFill>
                    <a:schemeClr val="bg1"/>
                  </a:solidFill>
                  <a:latin typeface="Arial" pitchFamily="34" charset="0"/>
                  <a:ea typeface="+mn-ea"/>
                  <a:cs typeface="Arial" pitchFamily="34" charset="0"/>
                </a:rPr>
                <a:t>심한 통증 호소</a:t>
              </a: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1249380" y="5626100"/>
            <a:ext cx="3411541" cy="601663"/>
            <a:chOff x="1249380" y="5626100"/>
            <a:chExt cx="3411541" cy="601663"/>
          </a:xfrm>
        </p:grpSpPr>
        <p:sp>
          <p:nvSpPr>
            <p:cNvPr id="6" name="AutoShape 92"/>
            <p:cNvSpPr>
              <a:spLocks noChangeArrowheads="1"/>
            </p:cNvSpPr>
            <p:nvPr/>
          </p:nvSpPr>
          <p:spPr bwMode="auto">
            <a:xfrm flipH="1">
              <a:off x="2151079" y="5626100"/>
              <a:ext cx="2438403" cy="601663"/>
            </a:xfrm>
            <a:prstGeom prst="rect">
              <a:avLst/>
            </a:prstGeom>
            <a:solidFill>
              <a:schemeClr val="bg1">
                <a:alpha val="27000"/>
              </a:schemeClr>
            </a:solidFill>
            <a:ln w="50800">
              <a:noFill/>
              <a:prstDash val="solid"/>
              <a:headEnd/>
              <a:tailEnd/>
            </a:ln>
            <a:effectLst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6" name="AutoShape 92"/>
            <p:cNvSpPr>
              <a:spLocks noChangeArrowheads="1"/>
            </p:cNvSpPr>
            <p:nvPr/>
          </p:nvSpPr>
          <p:spPr bwMode="auto">
            <a:xfrm flipH="1">
              <a:off x="1249380" y="5626100"/>
              <a:ext cx="758825" cy="601663"/>
            </a:xfrm>
            <a:prstGeom prst="rect">
              <a:avLst/>
            </a:prstGeom>
            <a:solidFill>
              <a:srgbClr val="A38EBC"/>
            </a:solidFill>
            <a:ln>
              <a:noFill/>
              <a:headEnd/>
              <a:tailEnd/>
            </a:ln>
            <a:effectLst>
              <a:outerShdw blurRad="25400" dist="1905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2800" dirty="0">
                  <a:solidFill>
                    <a:schemeClr val="bg1"/>
                  </a:solidFill>
                  <a:latin typeface="Arial Black" pitchFamily="34" charset="0"/>
                </a:rPr>
                <a:t>E</a:t>
              </a:r>
              <a:endParaRPr kumimoji="0" lang="ko-KR" altLang="en-US" sz="2800" dirty="0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089153" y="5786454"/>
              <a:ext cx="257176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400">
                  <a:solidFill>
                    <a:schemeClr val="bg1"/>
                  </a:solidFill>
                  <a:latin typeface="Arial" pitchFamily="34" charset="0"/>
                  <a:ea typeface="+mn-ea"/>
                  <a:cs typeface="Arial" pitchFamily="34" charset="0"/>
                </a:rPr>
                <a:t>이상하게 보이는 부분 있을 때</a:t>
              </a:r>
              <a:endParaRPr kumimoji="0" lang="ko-KR" altLang="en-US" sz="1400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4732359" y="4635500"/>
            <a:ext cx="3340102" cy="601663"/>
            <a:chOff x="4732359" y="4635500"/>
            <a:chExt cx="3340102" cy="601663"/>
          </a:xfrm>
        </p:grpSpPr>
        <p:sp>
          <p:nvSpPr>
            <p:cNvPr id="22" name="AutoShape 92"/>
            <p:cNvSpPr>
              <a:spLocks noChangeArrowheads="1"/>
            </p:cNvSpPr>
            <p:nvPr/>
          </p:nvSpPr>
          <p:spPr bwMode="auto">
            <a:xfrm flipH="1">
              <a:off x="5634058" y="4635500"/>
              <a:ext cx="2438403" cy="601663"/>
            </a:xfrm>
            <a:prstGeom prst="rect">
              <a:avLst/>
            </a:prstGeom>
            <a:solidFill>
              <a:schemeClr val="bg1">
                <a:alpha val="27000"/>
              </a:schemeClr>
            </a:solidFill>
            <a:ln w="50800">
              <a:noFill/>
              <a:prstDash val="solid"/>
              <a:headEnd/>
              <a:tailEnd/>
            </a:ln>
            <a:effectLst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4" name="AutoShape 92"/>
            <p:cNvSpPr>
              <a:spLocks noChangeArrowheads="1"/>
            </p:cNvSpPr>
            <p:nvPr/>
          </p:nvSpPr>
          <p:spPr bwMode="auto">
            <a:xfrm flipH="1">
              <a:off x="4732359" y="4635500"/>
              <a:ext cx="758825" cy="60166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50800">
              <a:noFill/>
              <a:prstDash val="solid"/>
              <a:headEnd/>
              <a:tailEnd/>
            </a:ln>
            <a:effectLst>
              <a:outerShdw blurRad="25400" dist="1905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2800" dirty="0">
                  <a:solidFill>
                    <a:schemeClr val="bg1"/>
                  </a:solidFill>
                  <a:latin typeface="Arial Black" pitchFamily="34" charset="0"/>
                </a:rPr>
                <a:t>F</a:t>
              </a:r>
              <a:endParaRPr kumimoji="0" lang="ko-KR" altLang="en-US" sz="2800" dirty="0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643570" y="4691730"/>
              <a:ext cx="235745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400" dirty="0">
                  <a:solidFill>
                    <a:schemeClr val="bg1"/>
                  </a:solidFill>
                  <a:latin typeface="Arial" pitchFamily="34" charset="0"/>
                  <a:ea typeface="+mn-ea"/>
                  <a:cs typeface="Arial" pitchFamily="34" charset="0"/>
                </a:rPr>
                <a:t>입</a:t>
              </a:r>
              <a:r>
                <a:rPr kumimoji="0" lang="en-US" altLang="ko-KR" sz="1400" dirty="0">
                  <a:solidFill>
                    <a:schemeClr val="bg1"/>
                  </a:solidFill>
                  <a:latin typeface="Arial" pitchFamily="34" charset="0"/>
                  <a:ea typeface="+mn-ea"/>
                  <a:cs typeface="Arial" pitchFamily="34" charset="0"/>
                </a:rPr>
                <a:t>, </a:t>
              </a:r>
              <a:r>
                <a:rPr kumimoji="0" lang="ko-KR" altLang="en-US" sz="1400" dirty="0">
                  <a:solidFill>
                    <a:schemeClr val="bg1"/>
                  </a:solidFill>
                  <a:latin typeface="Arial" pitchFamily="34" charset="0"/>
                  <a:ea typeface="+mn-ea"/>
                  <a:cs typeface="Arial" pitchFamily="34" charset="0"/>
                </a:rPr>
                <a:t>코</a:t>
              </a:r>
              <a:r>
                <a:rPr kumimoji="0" lang="en-US" altLang="ko-KR" sz="1400" dirty="0">
                  <a:solidFill>
                    <a:schemeClr val="bg1"/>
                  </a:solidFill>
                  <a:latin typeface="Arial" pitchFamily="34" charset="0"/>
                  <a:ea typeface="+mn-ea"/>
                  <a:cs typeface="Arial" pitchFamily="34" charset="0"/>
                </a:rPr>
                <a:t>, </a:t>
              </a:r>
              <a:r>
                <a:rPr kumimoji="0" lang="ko-KR" altLang="en-US" sz="1400" dirty="0">
                  <a:solidFill>
                    <a:schemeClr val="bg1"/>
                  </a:solidFill>
                  <a:latin typeface="Arial" pitchFamily="34" charset="0"/>
                  <a:ea typeface="+mn-ea"/>
                  <a:cs typeface="Arial" pitchFamily="34" charset="0"/>
                </a:rPr>
                <a:t>귀 등에서 분비물이 있을 때</a:t>
              </a:r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4732359" y="5626100"/>
            <a:ext cx="3482979" cy="601663"/>
            <a:chOff x="4732359" y="5626100"/>
            <a:chExt cx="3482979" cy="601663"/>
          </a:xfrm>
        </p:grpSpPr>
        <p:sp>
          <p:nvSpPr>
            <p:cNvPr id="23" name="AutoShape 92"/>
            <p:cNvSpPr>
              <a:spLocks noChangeArrowheads="1"/>
            </p:cNvSpPr>
            <p:nvPr/>
          </p:nvSpPr>
          <p:spPr bwMode="auto">
            <a:xfrm flipH="1">
              <a:off x="5634058" y="5626100"/>
              <a:ext cx="2438403" cy="601663"/>
            </a:xfrm>
            <a:prstGeom prst="rect">
              <a:avLst/>
            </a:prstGeom>
            <a:solidFill>
              <a:schemeClr val="bg1">
                <a:alpha val="27000"/>
              </a:schemeClr>
            </a:solidFill>
            <a:ln w="50800">
              <a:noFill/>
              <a:prstDash val="solid"/>
              <a:headEnd/>
              <a:tailEnd/>
            </a:ln>
            <a:effectLst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5" name="AutoShape 92"/>
            <p:cNvSpPr>
              <a:spLocks noChangeArrowheads="1"/>
            </p:cNvSpPr>
            <p:nvPr/>
          </p:nvSpPr>
          <p:spPr bwMode="auto">
            <a:xfrm flipH="1">
              <a:off x="4732359" y="5626100"/>
              <a:ext cx="758825" cy="601663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  <a:headEnd/>
              <a:tailEnd/>
            </a:ln>
            <a:effectLst>
              <a:outerShdw blurRad="25400" dist="1905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2800" dirty="0">
                  <a:solidFill>
                    <a:schemeClr val="bg1"/>
                  </a:solidFill>
                  <a:latin typeface="Arial Black" pitchFamily="34" charset="0"/>
                </a:rPr>
                <a:t>G</a:t>
              </a:r>
              <a:endParaRPr kumimoji="0" lang="ko-KR" altLang="en-US" sz="2800" dirty="0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643570" y="5786454"/>
              <a:ext cx="257176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400" dirty="0">
                  <a:solidFill>
                    <a:schemeClr val="bg1"/>
                  </a:solidFill>
                  <a:latin typeface="Arial" pitchFamily="34" charset="0"/>
                  <a:ea typeface="+mn-ea"/>
                  <a:cs typeface="Arial" pitchFamily="34" charset="0"/>
                </a:rPr>
                <a:t>출혈이 있거나 의식 없을 때</a:t>
              </a:r>
            </a:p>
          </p:txBody>
        </p:sp>
      </p:grp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</p:bld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1392</TotalTime>
  <Words>750</Words>
  <Application>Microsoft Office PowerPoint</Application>
  <PresentationFormat>화면 슬라이드 쇼(4:3)</PresentationFormat>
  <Paragraphs>159</Paragraphs>
  <Slides>15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4" baseType="lpstr">
      <vt:lpstr>굴림</vt:lpstr>
      <vt:lpstr>나눔고딕</vt:lpstr>
      <vt:lpstr>맑은 고딕</vt:lpstr>
      <vt:lpstr>서울노이즈M</vt:lpstr>
      <vt:lpstr>-지영B</vt:lpstr>
      <vt:lpstr>Arial</vt:lpstr>
      <vt:lpstr>Arial Black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a</dc:creator>
  <cp:lastModifiedBy>kim jeonghoon</cp:lastModifiedBy>
  <cp:revision>206</cp:revision>
  <cp:lastPrinted>2019-04-12T07:42:34Z</cp:lastPrinted>
  <dcterms:created xsi:type="dcterms:W3CDTF">2010-09-04T14:47:31Z</dcterms:created>
  <dcterms:modified xsi:type="dcterms:W3CDTF">2020-10-07T16:07:15Z</dcterms:modified>
</cp:coreProperties>
</file>