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65938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661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661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r">
              <a:defRPr sz="1200"/>
            </a:lvl1pPr>
          </a:lstStyle>
          <a:p>
            <a:fld id="{FFECAA28-F35C-4960-8ABC-01F5B5565D56}" type="datetimeFigureOut">
              <a:rPr lang="ko-KR" altLang="en-US" smtClean="0"/>
              <a:t>2017-06-19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5189"/>
            <a:ext cx="2975240" cy="499661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5189"/>
            <a:ext cx="2975240" cy="499661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r">
              <a:defRPr sz="1200"/>
            </a:lvl1pPr>
          </a:lstStyle>
          <a:p>
            <a:fld id="{F2AE6969-41E1-4B4B-8879-CF834B0587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996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82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82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50888"/>
            <a:ext cx="4995862" cy="3748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96" tIns="46598" rIns="93196" bIns="465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8334"/>
            <a:ext cx="5492750" cy="4498419"/>
          </a:xfrm>
          <a:prstGeom prst="rect">
            <a:avLst/>
          </a:prstGeom>
        </p:spPr>
        <p:txBody>
          <a:bodyPr vert="horz" lIns="93196" tIns="46598" rIns="93196" bIns="4659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30"/>
            <a:ext cx="2975240" cy="499824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4930"/>
            <a:ext cx="2975240" cy="499824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2017-06-19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Windows 사용자</cp:lastModifiedBy>
  <cp:revision>3</cp:revision>
  <cp:lastPrinted>2015-03-03T06:24:27Z</cp:lastPrinted>
  <dcterms:created xsi:type="dcterms:W3CDTF">2015-03-03T05:57:27Z</dcterms:created>
  <dcterms:modified xsi:type="dcterms:W3CDTF">2017-06-19T08:37:40Z</dcterms:modified>
</cp:coreProperties>
</file>