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7A0"/>
    <a:srgbClr val="FCF59C"/>
    <a:srgbClr val="FFECBD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BD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1282-B931-4D08-AC84-AE851C2FAFF5}" type="datetimeFigureOut">
              <a:rPr lang="ko-KR" altLang="en-US" smtClean="0"/>
              <a:pPr/>
              <a:t>2017-09-14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1A7F9-DC6D-46CC-88AF-03FAB52C40C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142976" y="357166"/>
            <a:ext cx="6215106" cy="6072230"/>
          </a:xfrm>
          <a:prstGeom prst="roundRect">
            <a:avLst>
              <a:gd name="adj" fmla="val 7576"/>
            </a:avLst>
          </a:prstGeom>
          <a:noFill/>
          <a:ln w="76200">
            <a:solidFill>
              <a:srgbClr val="FAE7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214290"/>
            <a:ext cx="5572164" cy="1084285"/>
          </a:xfrm>
        </p:spPr>
        <p:txBody>
          <a:bodyPr>
            <a:normAutofit/>
          </a:bodyPr>
          <a:lstStyle/>
          <a:p>
            <a:r>
              <a:rPr lang="en-US" altLang="ko-KR" sz="4800" dirty="0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8</a:t>
            </a:r>
            <a:r>
              <a:rPr lang="ko-KR" altLang="en-US" sz="4800" dirty="0" smtClean="0">
                <a:solidFill>
                  <a:srgbClr val="0066FF"/>
                </a:solidFill>
                <a:latin typeface="HY강B" pitchFamily="18" charset="-127"/>
                <a:ea typeface="HY강B" pitchFamily="18" charset="-127"/>
              </a:rPr>
              <a:t>월 활동</a:t>
            </a:r>
            <a:endParaRPr lang="ko-KR" altLang="en-US" sz="4800" dirty="0">
              <a:solidFill>
                <a:srgbClr val="0066FF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750" t="20000" r="70000" b="73333"/>
          <a:stretch>
            <a:fillRect/>
          </a:stretch>
        </p:blipFill>
        <p:spPr bwMode="auto">
          <a:xfrm>
            <a:off x="5572132" y="5786454"/>
            <a:ext cx="150019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1382146"/>
            <a:ext cx="2696008" cy="2022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8" y="1348368"/>
            <a:ext cx="2786080" cy="2089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74" y="3746665"/>
            <a:ext cx="2696008" cy="2022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8" y="3714752"/>
            <a:ext cx="2667016" cy="2000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웃는 얼굴 18"/>
          <p:cNvSpPr/>
          <p:nvPr/>
        </p:nvSpPr>
        <p:spPr>
          <a:xfrm>
            <a:off x="5155048" y="2510455"/>
            <a:ext cx="218235" cy="216024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웃는 얼굴 19"/>
          <p:cNvSpPr/>
          <p:nvPr/>
        </p:nvSpPr>
        <p:spPr>
          <a:xfrm>
            <a:off x="4936813" y="4563144"/>
            <a:ext cx="136464" cy="105684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웃는 얼굴 21"/>
          <p:cNvSpPr/>
          <p:nvPr/>
        </p:nvSpPr>
        <p:spPr>
          <a:xfrm rot="699887">
            <a:off x="2232835" y="2241731"/>
            <a:ext cx="227630" cy="153479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웃는 얼굴 25"/>
          <p:cNvSpPr/>
          <p:nvPr/>
        </p:nvSpPr>
        <p:spPr>
          <a:xfrm>
            <a:off x="1816107" y="4559046"/>
            <a:ext cx="318011" cy="321479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웃는 얼굴 26"/>
          <p:cNvSpPr/>
          <p:nvPr/>
        </p:nvSpPr>
        <p:spPr>
          <a:xfrm>
            <a:off x="2625360" y="4435023"/>
            <a:ext cx="214314" cy="214314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웃는 얼굴 13"/>
          <p:cNvSpPr/>
          <p:nvPr/>
        </p:nvSpPr>
        <p:spPr>
          <a:xfrm rot="699887">
            <a:off x="2792696" y="1832560"/>
            <a:ext cx="93956" cy="167509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웃는 얼굴 14"/>
          <p:cNvSpPr/>
          <p:nvPr/>
        </p:nvSpPr>
        <p:spPr>
          <a:xfrm rot="699887">
            <a:off x="2951843" y="2284652"/>
            <a:ext cx="197978" cy="163743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웃는 얼굴 15"/>
          <p:cNvSpPr/>
          <p:nvPr/>
        </p:nvSpPr>
        <p:spPr>
          <a:xfrm>
            <a:off x="4936813" y="1765028"/>
            <a:ext cx="218235" cy="216024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웃는 얼굴 17"/>
          <p:cNvSpPr/>
          <p:nvPr/>
        </p:nvSpPr>
        <p:spPr>
          <a:xfrm>
            <a:off x="3162868" y="4649337"/>
            <a:ext cx="144016" cy="308518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웃는 얼굴 24"/>
          <p:cNvSpPr/>
          <p:nvPr/>
        </p:nvSpPr>
        <p:spPr>
          <a:xfrm>
            <a:off x="5547672" y="4618931"/>
            <a:ext cx="131616" cy="184665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웃는 얼굴 28"/>
          <p:cNvSpPr/>
          <p:nvPr/>
        </p:nvSpPr>
        <p:spPr>
          <a:xfrm>
            <a:off x="6516216" y="4622550"/>
            <a:ext cx="131616" cy="184665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웃는 얼굴 29"/>
          <p:cNvSpPr/>
          <p:nvPr/>
        </p:nvSpPr>
        <p:spPr>
          <a:xfrm>
            <a:off x="6001440" y="4521908"/>
            <a:ext cx="185689" cy="127430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웃는 얼굴 30"/>
          <p:cNvSpPr/>
          <p:nvPr/>
        </p:nvSpPr>
        <p:spPr>
          <a:xfrm>
            <a:off x="5422961" y="2191651"/>
            <a:ext cx="158703" cy="149354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웃는 얼굴 31"/>
          <p:cNvSpPr/>
          <p:nvPr/>
        </p:nvSpPr>
        <p:spPr>
          <a:xfrm flipH="1">
            <a:off x="6187129" y="4866122"/>
            <a:ext cx="120014" cy="190780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웃는 얼굴 32"/>
          <p:cNvSpPr/>
          <p:nvPr/>
        </p:nvSpPr>
        <p:spPr>
          <a:xfrm>
            <a:off x="4477582" y="4742343"/>
            <a:ext cx="136464" cy="155412"/>
          </a:xfrm>
          <a:prstGeom prst="smileyFac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3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8월 활동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6월 활동</dc:title>
  <dc:creator>청해복지재단</dc:creator>
  <cp:lastModifiedBy>강미수</cp:lastModifiedBy>
  <cp:revision>38</cp:revision>
  <dcterms:created xsi:type="dcterms:W3CDTF">2016-07-13T00:27:50Z</dcterms:created>
  <dcterms:modified xsi:type="dcterms:W3CDTF">2017-09-14T01:40:44Z</dcterms:modified>
</cp:coreProperties>
</file>