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2"/>
  </p:notes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108" d="100"/>
          <a:sy n="108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983" cy="502925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175" y="0"/>
            <a:ext cx="2985983" cy="502925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r">
              <a:defRPr sz="1200"/>
            </a:lvl1pPr>
          </a:lstStyle>
          <a:p>
            <a:fld id="{EA127C79-30C1-45C6-A40F-8F1ECD125AE8}" type="datetimeFigureOut">
              <a:rPr lang="ko-KR" altLang="en-US" smtClean="0"/>
              <a:t>2019-07-05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850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7" rIns="91714" bIns="4585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338" y="4822347"/>
            <a:ext cx="5513075" cy="3947003"/>
          </a:xfrm>
          <a:prstGeom prst="rect">
            <a:avLst/>
          </a:prstGeom>
        </p:spPr>
        <p:txBody>
          <a:bodyPr vert="horz" lIns="91714" tIns="45857" rIns="91714" bIns="4585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518963"/>
            <a:ext cx="2985983" cy="502925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175" y="9518963"/>
            <a:ext cx="2985983" cy="502925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r">
              <a:defRPr sz="1200"/>
            </a:lvl1pPr>
          </a:lstStyle>
          <a:p>
            <a:fld id="{B1E90B31-EC7B-4CDE-82DF-4715EBC983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64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8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544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90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329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10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297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1667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970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531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047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3904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478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771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806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377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481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114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192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662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889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430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789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571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556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464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775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4625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2404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4595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2309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08161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713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432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1369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755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2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7946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5913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9353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4161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71726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4977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75957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873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6554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3627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4306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2210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51549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0B31-EC7B-4CDE-82DF-4715EBC98309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2019-07-05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en-US" altLang="ko-KR" sz="5000" dirty="0"/>
            </a:br>
            <a:r>
              <a:rPr lang="en-US" altLang="ko-KR" sz="1000" dirty="0"/>
              <a:t>  </a:t>
            </a:r>
            <a:br>
              <a:rPr lang="en-US" altLang="ko-KR" sz="5000" dirty="0"/>
            </a:br>
            <a:r>
              <a:rPr lang="en-US" altLang="ko-KR" sz="5000" dirty="0"/>
              <a:t> </a:t>
            </a:r>
            <a:r>
              <a:rPr lang="ko-KR" altLang="en-US" sz="5000" dirty="0"/>
              <a:t>노인인권보호</a:t>
            </a:r>
            <a:r>
              <a:rPr lang="en-US" altLang="ko-KR" sz="5000" dirty="0"/>
              <a:t>, </a:t>
            </a:r>
            <a:r>
              <a:rPr lang="ko-KR" altLang="en-US" sz="5000" dirty="0"/>
              <a:t>노인학대</a:t>
            </a:r>
            <a:br>
              <a:rPr lang="en-US" altLang="ko-KR" sz="5000" dirty="0"/>
            </a:br>
            <a:r>
              <a:rPr lang="ko-KR" altLang="en-US" sz="5000" dirty="0"/>
              <a:t> 예방 및 관리지침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>
                <a:solidFill>
                  <a:srgbClr val="7030A0"/>
                </a:solidFill>
              </a:rPr>
              <a:t>보람요양원</a:t>
            </a:r>
            <a:r>
              <a:rPr lang="ko-KR" altLang="en-US" sz="3600" b="1" i="0" dirty="0"/>
              <a:t>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노인인권  교육</a:t>
            </a: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노인학대행위</a:t>
            </a: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노인학대의 유형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필요한 모든 권리”</a:t>
            </a: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만족스러운 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요소는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태도와 행동 필요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노인인권의 교육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>
                <a:latin typeface="HY엽서M" pitchFamily="18" charset="-127"/>
                <a:ea typeface="HY엽서M" pitchFamily="18" charset="-127"/>
              </a:rPr>
              <a:t>이상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인권과 사회복지의 관계</a:t>
            </a: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시설을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인권에 관한 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보호되고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있으며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착취 외 학대의 대상이 되어서는 안 되는 것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중</a:t>
            </a: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권리 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권리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낯 시간 동안 스스로 대소변을 해결하고 애를 쓰지만 그게 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2)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인식을 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및 인권침해 피해자에 대한 보건의료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치료강화를 위한 의료서비스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제공</a:t>
            </a: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노인학대의 정의</a:t>
            </a: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3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/>
              <a:t>친하다는 이유로 어르신에게 반말을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어르신이 믿는 종교와 상관없이 시설 종교행사에 참석하도록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업무편의를 위해 공개된 장소에서 어르신의 기저귀를 교체한다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급하게 시설비가 필요해서 어르신이 맡겨놓은 금품을 사용했다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     </a:t>
            </a:r>
            <a:r>
              <a:rPr lang="ko-KR" altLang="en-US" sz="1800" dirty="0"/>
              <a:t>나중에 돌려드리면 되니까 이야기하지 않고 기록도 하지 않았다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입소한 어르신은 누구나 예외 없이 시설청소를 해야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거동이 어려운 어르신 방에 못 쓰는 물품</a:t>
            </a:r>
            <a:r>
              <a:rPr lang="en-US" altLang="ko-KR" sz="1800" dirty="0"/>
              <a:t>,  </a:t>
            </a:r>
            <a:r>
              <a:rPr lang="ko-KR" altLang="en-US" sz="18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/>
          </a:p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 발생요인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부양자와 관련된 요인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노인학대가 있어왔음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존재함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아닌 반복하여 발생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하지 않은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사례와 관리지침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3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노인 관련 시설에서 학대행위자는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</a:t>
            </a:r>
            <a:endParaRPr lang="en-US" altLang="ko-KR" sz="1400" dirty="0"/>
          </a:p>
          <a:p>
            <a:pPr algn="ctr"/>
            <a:r>
              <a:rPr lang="ko-KR" altLang="en-US" sz="1400" dirty="0"/>
              <a:t>발견 및 신고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조사 와 사정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학대사례에 대한</a:t>
            </a:r>
            <a:endParaRPr lang="en-US" altLang="ko-KR" sz="1400" dirty="0"/>
          </a:p>
          <a:p>
            <a:pPr algn="ctr"/>
            <a:r>
              <a:rPr lang="ko-KR" altLang="en-US" sz="1400" dirty="0"/>
              <a:t>보호조치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평 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사후조치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3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3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3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3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3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3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 전문기관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학대피해노인 전용쉼터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3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3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4772938"/>
            <a:ext cx="7358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3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3600" dirty="0">
                <a:solidFill>
                  <a:srgbClr val="7030A0"/>
                </a:solidFill>
                <a:latin typeface="+mj-ea"/>
                <a:ea typeface="+mj-ea"/>
              </a:rPr>
              <a:t>감사합니다</a:t>
            </a:r>
            <a:r>
              <a:rPr lang="en-US" altLang="ko-KR" sz="3600" dirty="0">
                <a:solidFill>
                  <a:srgbClr val="7030A0"/>
                </a:solidFill>
                <a:latin typeface="+mj-ea"/>
                <a:ea typeface="+mj-ea"/>
              </a:rPr>
              <a:t>.</a:t>
            </a:r>
          </a:p>
          <a:p>
            <a:pPr algn="ctr"/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559</TotalTime>
  <Words>2244</Words>
  <Application>Microsoft Office PowerPoint</Application>
  <PresentationFormat>화면 슬라이드 쇼(4:3)</PresentationFormat>
  <Paragraphs>504</Paragraphs>
  <Slides>50</Slides>
  <Notes>50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63" baseType="lpstr">
      <vt:lpstr>HY견고딕</vt:lpstr>
      <vt:lpstr>HY견명조</vt:lpstr>
      <vt:lpstr>HY엽서M</vt:lpstr>
      <vt:lpstr>HY울릉도B</vt:lpstr>
      <vt:lpstr>나눔고딕</vt:lpstr>
      <vt:lpstr>맑은 고딕</vt:lpstr>
      <vt:lpstr>바탕</vt:lpstr>
      <vt:lpstr>-윤고딕310</vt:lpstr>
      <vt:lpstr>Arial</vt:lpstr>
      <vt:lpstr>Cambria</vt:lpstr>
      <vt:lpstr>Wingdings</vt:lpstr>
      <vt:lpstr>Wingdings 2</vt:lpstr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PC</cp:lastModifiedBy>
  <cp:revision>94</cp:revision>
  <cp:lastPrinted>2019-07-05T06:17:41Z</cp:lastPrinted>
  <dcterms:created xsi:type="dcterms:W3CDTF">2014-03-04T06:27:55Z</dcterms:created>
  <dcterms:modified xsi:type="dcterms:W3CDTF">2019-07-05T06:17:49Z</dcterms:modified>
</cp:coreProperties>
</file>