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22" r:id="rId2"/>
    <p:sldId id="308" r:id="rId3"/>
    <p:sldId id="307" r:id="rId4"/>
    <p:sldId id="323" r:id="rId5"/>
    <p:sldId id="276" r:id="rId6"/>
    <p:sldId id="279" r:id="rId7"/>
    <p:sldId id="293" r:id="rId8"/>
    <p:sldId id="294" r:id="rId9"/>
    <p:sldId id="278" r:id="rId10"/>
    <p:sldId id="325" r:id="rId11"/>
    <p:sldId id="272" r:id="rId12"/>
    <p:sldId id="292" r:id="rId13"/>
    <p:sldId id="311" r:id="rId14"/>
    <p:sldId id="312" r:id="rId15"/>
    <p:sldId id="309" r:id="rId16"/>
    <p:sldId id="285" r:id="rId17"/>
    <p:sldId id="289" r:id="rId18"/>
    <p:sldId id="321" r:id="rId19"/>
    <p:sldId id="314" r:id="rId20"/>
    <p:sldId id="313" r:id="rId21"/>
    <p:sldId id="301" r:id="rId22"/>
    <p:sldId id="305" r:id="rId23"/>
  </p:sldIdLst>
  <p:sldSz cx="18288000" cy="10287000"/>
  <p:notesSz cx="6802438" cy="99345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933D"/>
    <a:srgbClr val="607731"/>
    <a:srgbClr val="4A5C26"/>
    <a:srgbClr val="99BA56"/>
    <a:srgbClr val="6D8838"/>
    <a:srgbClr val="FF33CC"/>
    <a:srgbClr val="D07C7A"/>
    <a:srgbClr val="C76361"/>
    <a:srgbClr val="00CCFF"/>
    <a:srgbClr val="D892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5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723" cy="498454"/>
          </a:xfrm>
          <a:prstGeom prst="rect">
            <a:avLst/>
          </a:prstGeom>
        </p:spPr>
        <p:txBody>
          <a:bodyPr vert="horz" lIns="53556" tIns="26778" rIns="53556" bIns="26778" rtlCol="0"/>
          <a:lstStyle>
            <a:lvl1pPr algn="l">
              <a:defRPr sz="7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3666" y="0"/>
            <a:ext cx="2947723" cy="498454"/>
          </a:xfrm>
          <a:prstGeom prst="rect">
            <a:avLst/>
          </a:prstGeom>
        </p:spPr>
        <p:txBody>
          <a:bodyPr vert="horz" lIns="53556" tIns="26778" rIns="53556" bIns="26778" rtlCol="0"/>
          <a:lstStyle>
            <a:lvl1pPr algn="r">
              <a:defRPr sz="700"/>
            </a:lvl1pPr>
          </a:lstStyle>
          <a:p>
            <a:fld id="{9B32DC4C-A4F7-4931-A02F-2E1F135C8DBB}" type="datetimeFigureOut">
              <a:rPr lang="ko-KR" altLang="en-US" smtClean="0"/>
              <a:t>2021-07-26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61062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3556" tIns="26778" rIns="53556" bIns="2677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4" y="4781014"/>
            <a:ext cx="5441950" cy="3911739"/>
          </a:xfrm>
          <a:prstGeom prst="rect">
            <a:avLst/>
          </a:prstGeom>
        </p:spPr>
        <p:txBody>
          <a:bodyPr vert="horz" lIns="53556" tIns="26778" rIns="53556" bIns="2677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6984"/>
            <a:ext cx="2947723" cy="497591"/>
          </a:xfrm>
          <a:prstGeom prst="rect">
            <a:avLst/>
          </a:prstGeom>
        </p:spPr>
        <p:txBody>
          <a:bodyPr vert="horz" lIns="53556" tIns="26778" rIns="53556" bIns="26778" rtlCol="0" anchor="b"/>
          <a:lstStyle>
            <a:lvl1pPr algn="l">
              <a:defRPr sz="7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3666" y="9436984"/>
            <a:ext cx="2947723" cy="497591"/>
          </a:xfrm>
          <a:prstGeom prst="rect">
            <a:avLst/>
          </a:prstGeom>
        </p:spPr>
        <p:txBody>
          <a:bodyPr vert="horz" lIns="53556" tIns="26778" rIns="53556" bIns="26778" rtlCol="0" anchor="b"/>
          <a:lstStyle>
            <a:lvl1pPr algn="r">
              <a:defRPr sz="700"/>
            </a:lvl1pPr>
          </a:lstStyle>
          <a:p>
            <a:fld id="{A0D9DD2B-412B-433A-95E2-DE03291938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376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9DD2B-412B-433A-95E2-DE032919386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3999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9DD2B-412B-433A-95E2-DE0329193867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23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7/26/2021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7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6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26" Type="http://schemas.openxmlformats.org/officeDocument/2006/relationships/image" Target="../media/image71.png"/><Relationship Id="rId39" Type="http://schemas.openxmlformats.org/officeDocument/2006/relationships/image" Target="../media/image84.png"/><Relationship Id="rId3" Type="http://schemas.openxmlformats.org/officeDocument/2006/relationships/image" Target="../media/image48.png"/><Relationship Id="rId21" Type="http://schemas.openxmlformats.org/officeDocument/2006/relationships/image" Target="../media/image66.png"/><Relationship Id="rId34" Type="http://schemas.openxmlformats.org/officeDocument/2006/relationships/image" Target="../media/image79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5" Type="http://schemas.openxmlformats.org/officeDocument/2006/relationships/image" Target="../media/image70.png"/><Relationship Id="rId33" Type="http://schemas.openxmlformats.org/officeDocument/2006/relationships/image" Target="../media/image78.png"/><Relationship Id="rId38" Type="http://schemas.openxmlformats.org/officeDocument/2006/relationships/image" Target="../media/image83.png"/><Relationship Id="rId2" Type="http://schemas.openxmlformats.org/officeDocument/2006/relationships/image" Target="../media/image47.png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29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24" Type="http://schemas.openxmlformats.org/officeDocument/2006/relationships/image" Target="../media/image69.png"/><Relationship Id="rId32" Type="http://schemas.openxmlformats.org/officeDocument/2006/relationships/image" Target="../media/image77.png"/><Relationship Id="rId37" Type="http://schemas.openxmlformats.org/officeDocument/2006/relationships/image" Target="../media/image82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28" Type="http://schemas.openxmlformats.org/officeDocument/2006/relationships/image" Target="../media/image73.png"/><Relationship Id="rId36" Type="http://schemas.openxmlformats.org/officeDocument/2006/relationships/image" Target="../media/image81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31" Type="http://schemas.openxmlformats.org/officeDocument/2006/relationships/image" Target="../media/image76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Relationship Id="rId27" Type="http://schemas.openxmlformats.org/officeDocument/2006/relationships/image" Target="../media/image72.png"/><Relationship Id="rId30" Type="http://schemas.openxmlformats.org/officeDocument/2006/relationships/image" Target="../media/image75.png"/><Relationship Id="rId35" Type="http://schemas.openxmlformats.org/officeDocument/2006/relationships/image" Target="../media/image8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8.png"/><Relationship Id="rId7" Type="http://schemas.openxmlformats.org/officeDocument/2006/relationships/image" Target="../media/image98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11" Type="http://schemas.openxmlformats.org/officeDocument/2006/relationships/image" Target="../media/image92.png"/><Relationship Id="rId5" Type="http://schemas.openxmlformats.org/officeDocument/2006/relationships/image" Target="../media/image102.png"/><Relationship Id="rId10" Type="http://schemas.openxmlformats.org/officeDocument/2006/relationships/image" Target="../media/image107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108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8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26" Type="http://schemas.openxmlformats.org/officeDocument/2006/relationships/image" Target="../media/image135.png"/><Relationship Id="rId3" Type="http://schemas.openxmlformats.org/officeDocument/2006/relationships/image" Target="../media/image113.png"/><Relationship Id="rId21" Type="http://schemas.openxmlformats.org/officeDocument/2006/relationships/image" Target="../media/image101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17" Type="http://schemas.openxmlformats.org/officeDocument/2006/relationships/image" Target="../media/image127.png"/><Relationship Id="rId25" Type="http://schemas.openxmlformats.org/officeDocument/2006/relationships/image" Target="../media/image134.png"/><Relationship Id="rId2" Type="http://schemas.openxmlformats.org/officeDocument/2006/relationships/image" Target="../media/image112.png"/><Relationship Id="rId16" Type="http://schemas.openxmlformats.org/officeDocument/2006/relationships/image" Target="../media/image126.png"/><Relationship Id="rId20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24" Type="http://schemas.openxmlformats.org/officeDocument/2006/relationships/image" Target="../media/image133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23" Type="http://schemas.openxmlformats.org/officeDocument/2006/relationships/image" Target="../media/image132.png"/><Relationship Id="rId10" Type="http://schemas.openxmlformats.org/officeDocument/2006/relationships/image" Target="../media/image120.png"/><Relationship Id="rId19" Type="http://schemas.openxmlformats.org/officeDocument/2006/relationships/image" Target="../media/image129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Relationship Id="rId22" Type="http://schemas.openxmlformats.org/officeDocument/2006/relationships/image" Target="../media/image131.png"/><Relationship Id="rId27" Type="http://schemas.openxmlformats.org/officeDocument/2006/relationships/image" Target="../media/image1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4.png"/><Relationship Id="rId18" Type="http://schemas.openxmlformats.org/officeDocument/2006/relationships/image" Target="../media/image149.png"/><Relationship Id="rId26" Type="http://schemas.openxmlformats.org/officeDocument/2006/relationships/image" Target="../media/image155.png"/><Relationship Id="rId3" Type="http://schemas.openxmlformats.org/officeDocument/2006/relationships/image" Target="../media/image101.png"/><Relationship Id="rId21" Type="http://schemas.openxmlformats.org/officeDocument/2006/relationships/image" Target="../media/image151.png"/><Relationship Id="rId7" Type="http://schemas.openxmlformats.org/officeDocument/2006/relationships/image" Target="../media/image139.png"/><Relationship Id="rId12" Type="http://schemas.openxmlformats.org/officeDocument/2006/relationships/image" Target="../media/image143.png"/><Relationship Id="rId17" Type="http://schemas.openxmlformats.org/officeDocument/2006/relationships/image" Target="../media/image148.png"/><Relationship Id="rId25" Type="http://schemas.openxmlformats.org/officeDocument/2006/relationships/image" Target="../media/image154.png"/><Relationship Id="rId2" Type="http://schemas.openxmlformats.org/officeDocument/2006/relationships/image" Target="../media/image112.png"/><Relationship Id="rId16" Type="http://schemas.openxmlformats.org/officeDocument/2006/relationships/image" Target="../media/image147.png"/><Relationship Id="rId20" Type="http://schemas.openxmlformats.org/officeDocument/2006/relationships/image" Target="../media/image1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7.png"/><Relationship Id="rId11" Type="http://schemas.openxmlformats.org/officeDocument/2006/relationships/image" Target="../media/image142.png"/><Relationship Id="rId24" Type="http://schemas.openxmlformats.org/officeDocument/2006/relationships/image" Target="../media/image153.png"/><Relationship Id="rId5" Type="http://schemas.openxmlformats.org/officeDocument/2006/relationships/image" Target="../media/image138.png"/><Relationship Id="rId15" Type="http://schemas.openxmlformats.org/officeDocument/2006/relationships/image" Target="../media/image146.png"/><Relationship Id="rId23" Type="http://schemas.openxmlformats.org/officeDocument/2006/relationships/image" Target="../media/image113.png"/><Relationship Id="rId10" Type="http://schemas.openxmlformats.org/officeDocument/2006/relationships/image" Target="../media/image121.png"/><Relationship Id="rId19" Type="http://schemas.openxmlformats.org/officeDocument/2006/relationships/image" Target="../media/image127.png"/><Relationship Id="rId4" Type="http://schemas.openxmlformats.org/officeDocument/2006/relationships/image" Target="../media/image137.png"/><Relationship Id="rId9" Type="http://schemas.openxmlformats.org/officeDocument/2006/relationships/image" Target="../media/image141.png"/><Relationship Id="rId14" Type="http://schemas.openxmlformats.org/officeDocument/2006/relationships/image" Target="../media/image145.png"/><Relationship Id="rId22" Type="http://schemas.openxmlformats.org/officeDocument/2006/relationships/image" Target="../media/image152.png"/><Relationship Id="rId27" Type="http://schemas.openxmlformats.org/officeDocument/2006/relationships/image" Target="../media/image15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openxmlformats.org/officeDocument/2006/relationships/image" Target="../media/image168.png"/><Relationship Id="rId18" Type="http://schemas.openxmlformats.org/officeDocument/2006/relationships/image" Target="../media/image172.png"/><Relationship Id="rId26" Type="http://schemas.openxmlformats.org/officeDocument/2006/relationships/image" Target="../media/image180.png"/><Relationship Id="rId3" Type="http://schemas.openxmlformats.org/officeDocument/2006/relationships/image" Target="../media/image158.png"/><Relationship Id="rId21" Type="http://schemas.openxmlformats.org/officeDocument/2006/relationships/image" Target="../media/image175.png"/><Relationship Id="rId7" Type="http://schemas.openxmlformats.org/officeDocument/2006/relationships/image" Target="../media/image162.png"/><Relationship Id="rId12" Type="http://schemas.openxmlformats.org/officeDocument/2006/relationships/image" Target="../media/image167.png"/><Relationship Id="rId17" Type="http://schemas.openxmlformats.org/officeDocument/2006/relationships/image" Target="../media/image101.png"/><Relationship Id="rId25" Type="http://schemas.openxmlformats.org/officeDocument/2006/relationships/image" Target="../media/image179.png"/><Relationship Id="rId2" Type="http://schemas.openxmlformats.org/officeDocument/2006/relationships/image" Target="../media/image157.png"/><Relationship Id="rId16" Type="http://schemas.openxmlformats.org/officeDocument/2006/relationships/image" Target="../media/image171.png"/><Relationship Id="rId20" Type="http://schemas.openxmlformats.org/officeDocument/2006/relationships/image" Target="../media/image1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11" Type="http://schemas.openxmlformats.org/officeDocument/2006/relationships/image" Target="../media/image166.png"/><Relationship Id="rId24" Type="http://schemas.openxmlformats.org/officeDocument/2006/relationships/image" Target="../media/image178.png"/><Relationship Id="rId5" Type="http://schemas.openxmlformats.org/officeDocument/2006/relationships/image" Target="../media/image160.png"/><Relationship Id="rId15" Type="http://schemas.openxmlformats.org/officeDocument/2006/relationships/image" Target="../media/image170.png"/><Relationship Id="rId23" Type="http://schemas.openxmlformats.org/officeDocument/2006/relationships/image" Target="../media/image177.png"/><Relationship Id="rId28" Type="http://schemas.openxmlformats.org/officeDocument/2006/relationships/image" Target="../media/image182.png"/><Relationship Id="rId10" Type="http://schemas.openxmlformats.org/officeDocument/2006/relationships/image" Target="../media/image165.png"/><Relationship Id="rId19" Type="http://schemas.openxmlformats.org/officeDocument/2006/relationships/image" Target="../media/image173.png"/><Relationship Id="rId4" Type="http://schemas.openxmlformats.org/officeDocument/2006/relationships/image" Target="../media/image159.png"/><Relationship Id="rId9" Type="http://schemas.openxmlformats.org/officeDocument/2006/relationships/image" Target="../media/image164.png"/><Relationship Id="rId14" Type="http://schemas.openxmlformats.org/officeDocument/2006/relationships/image" Target="../media/image169.png"/><Relationship Id="rId22" Type="http://schemas.openxmlformats.org/officeDocument/2006/relationships/image" Target="../media/image176.png"/><Relationship Id="rId27" Type="http://schemas.openxmlformats.org/officeDocument/2006/relationships/image" Target="../media/image18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69.png"/><Relationship Id="rId18" Type="http://schemas.openxmlformats.org/officeDocument/2006/relationships/image" Target="../media/image191.png"/><Relationship Id="rId26" Type="http://schemas.openxmlformats.org/officeDocument/2006/relationships/image" Target="../media/image197.png"/><Relationship Id="rId3" Type="http://schemas.openxmlformats.org/officeDocument/2006/relationships/image" Target="../media/image158.png"/><Relationship Id="rId21" Type="http://schemas.openxmlformats.org/officeDocument/2006/relationships/image" Target="../media/image193.png"/><Relationship Id="rId7" Type="http://schemas.openxmlformats.org/officeDocument/2006/relationships/image" Target="../media/image162.png"/><Relationship Id="rId12" Type="http://schemas.openxmlformats.org/officeDocument/2006/relationships/image" Target="../media/image189.png"/><Relationship Id="rId17" Type="http://schemas.openxmlformats.org/officeDocument/2006/relationships/image" Target="../media/image190.png"/><Relationship Id="rId25" Type="http://schemas.openxmlformats.org/officeDocument/2006/relationships/image" Target="../media/image196.png"/><Relationship Id="rId2" Type="http://schemas.openxmlformats.org/officeDocument/2006/relationships/image" Target="../media/image157.png"/><Relationship Id="rId16" Type="http://schemas.openxmlformats.org/officeDocument/2006/relationships/image" Target="../media/image101.png"/><Relationship Id="rId20" Type="http://schemas.openxmlformats.org/officeDocument/2006/relationships/image" Target="../media/image1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11" Type="http://schemas.openxmlformats.org/officeDocument/2006/relationships/image" Target="../media/image188.png"/><Relationship Id="rId24" Type="http://schemas.openxmlformats.org/officeDocument/2006/relationships/image" Target="../media/image181.png"/><Relationship Id="rId5" Type="http://schemas.openxmlformats.org/officeDocument/2006/relationships/image" Target="../media/image184.png"/><Relationship Id="rId15" Type="http://schemas.openxmlformats.org/officeDocument/2006/relationships/image" Target="../media/image171.png"/><Relationship Id="rId23" Type="http://schemas.openxmlformats.org/officeDocument/2006/relationships/image" Target="../media/image195.png"/><Relationship Id="rId28" Type="http://schemas.openxmlformats.org/officeDocument/2006/relationships/image" Target="../media/image199.png"/><Relationship Id="rId10" Type="http://schemas.openxmlformats.org/officeDocument/2006/relationships/image" Target="../media/image187.png"/><Relationship Id="rId19" Type="http://schemas.openxmlformats.org/officeDocument/2006/relationships/image" Target="../media/image192.png"/><Relationship Id="rId4" Type="http://schemas.openxmlformats.org/officeDocument/2006/relationships/image" Target="../media/image183.png"/><Relationship Id="rId9" Type="http://schemas.openxmlformats.org/officeDocument/2006/relationships/image" Target="../media/image186.png"/><Relationship Id="rId14" Type="http://schemas.openxmlformats.org/officeDocument/2006/relationships/image" Target="../media/image170.png"/><Relationship Id="rId22" Type="http://schemas.openxmlformats.org/officeDocument/2006/relationships/image" Target="../media/image194.png"/><Relationship Id="rId27" Type="http://schemas.openxmlformats.org/officeDocument/2006/relationships/image" Target="../media/image19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13" Type="http://schemas.openxmlformats.org/officeDocument/2006/relationships/image" Target="../media/image209.png"/><Relationship Id="rId3" Type="http://schemas.openxmlformats.org/officeDocument/2006/relationships/image" Target="../media/image2.png"/><Relationship Id="rId7" Type="http://schemas.openxmlformats.org/officeDocument/2006/relationships/image" Target="../media/image203.png"/><Relationship Id="rId12" Type="http://schemas.openxmlformats.org/officeDocument/2006/relationships/image" Target="../media/image208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2.png"/><Relationship Id="rId11" Type="http://schemas.openxmlformats.org/officeDocument/2006/relationships/image" Target="../media/image207.png"/><Relationship Id="rId5" Type="http://schemas.openxmlformats.org/officeDocument/2006/relationships/image" Target="../media/image4.png"/><Relationship Id="rId10" Type="http://schemas.openxmlformats.org/officeDocument/2006/relationships/image" Target="../media/image206.png"/><Relationship Id="rId4" Type="http://schemas.openxmlformats.org/officeDocument/2006/relationships/image" Target="../media/image201.png"/><Relationship Id="rId9" Type="http://schemas.openxmlformats.org/officeDocument/2006/relationships/image" Target="../media/image20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13" Type="http://schemas.openxmlformats.org/officeDocument/2006/relationships/image" Target="../media/image219.png"/><Relationship Id="rId3" Type="http://schemas.openxmlformats.org/officeDocument/2006/relationships/image" Target="../media/image210.png"/><Relationship Id="rId7" Type="http://schemas.openxmlformats.org/officeDocument/2006/relationships/image" Target="../media/image214.png"/><Relationship Id="rId12" Type="http://schemas.openxmlformats.org/officeDocument/2006/relationships/image" Target="../media/image2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3.png"/><Relationship Id="rId11" Type="http://schemas.openxmlformats.org/officeDocument/2006/relationships/image" Target="../media/image217.png"/><Relationship Id="rId5" Type="http://schemas.openxmlformats.org/officeDocument/2006/relationships/image" Target="../media/image212.png"/><Relationship Id="rId10" Type="http://schemas.openxmlformats.org/officeDocument/2006/relationships/image" Target="../media/image202.png"/><Relationship Id="rId4" Type="http://schemas.openxmlformats.org/officeDocument/2006/relationships/image" Target="../media/image211.png"/><Relationship Id="rId9" Type="http://schemas.openxmlformats.org/officeDocument/2006/relationships/image" Target="../media/image2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5.png"/><Relationship Id="rId7" Type="http://schemas.openxmlformats.org/officeDocument/2006/relationships/image" Target="../media/image222.png"/><Relationship Id="rId12" Type="http://schemas.openxmlformats.org/officeDocument/2006/relationships/image" Target="../media/image227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1.png"/><Relationship Id="rId11" Type="http://schemas.openxmlformats.org/officeDocument/2006/relationships/image" Target="../media/image226.png"/><Relationship Id="rId5" Type="http://schemas.openxmlformats.org/officeDocument/2006/relationships/image" Target="../media/image2.png"/><Relationship Id="rId10" Type="http://schemas.openxmlformats.org/officeDocument/2006/relationships/image" Target="../media/image225.png"/><Relationship Id="rId4" Type="http://schemas.openxmlformats.org/officeDocument/2006/relationships/image" Target="../media/image4.png"/><Relationship Id="rId9" Type="http://schemas.openxmlformats.org/officeDocument/2006/relationships/image" Target="../media/image2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18" Type="http://schemas.openxmlformats.org/officeDocument/2006/relationships/image" Target="../media/image243.png"/><Relationship Id="rId3" Type="http://schemas.openxmlformats.org/officeDocument/2006/relationships/image" Target="../media/image229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17" Type="http://schemas.openxmlformats.org/officeDocument/2006/relationships/image" Target="../media/image242.png"/><Relationship Id="rId2" Type="http://schemas.openxmlformats.org/officeDocument/2006/relationships/image" Target="../media/image228.png"/><Relationship Id="rId16" Type="http://schemas.openxmlformats.org/officeDocument/2006/relationships/image" Target="../media/image2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5" Type="http://schemas.openxmlformats.org/officeDocument/2006/relationships/image" Target="../media/image240.png"/><Relationship Id="rId10" Type="http://schemas.openxmlformats.org/officeDocument/2006/relationships/image" Target="../media/image235.png"/><Relationship Id="rId19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png"/><Relationship Id="rId13" Type="http://schemas.openxmlformats.org/officeDocument/2006/relationships/image" Target="../media/image254.png"/><Relationship Id="rId3" Type="http://schemas.openxmlformats.org/officeDocument/2006/relationships/image" Target="../media/image245.png"/><Relationship Id="rId7" Type="http://schemas.openxmlformats.org/officeDocument/2006/relationships/image" Target="../media/image248.png"/><Relationship Id="rId12" Type="http://schemas.openxmlformats.org/officeDocument/2006/relationships/image" Target="../media/image253.png"/><Relationship Id="rId2" Type="http://schemas.openxmlformats.org/officeDocument/2006/relationships/image" Target="../media/image244.png"/><Relationship Id="rId16" Type="http://schemas.openxmlformats.org/officeDocument/2006/relationships/image" Target="../media/image2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7.png"/><Relationship Id="rId11" Type="http://schemas.openxmlformats.org/officeDocument/2006/relationships/image" Target="../media/image252.png"/><Relationship Id="rId5" Type="http://schemas.openxmlformats.org/officeDocument/2006/relationships/image" Target="../media/image246.png"/><Relationship Id="rId15" Type="http://schemas.openxmlformats.org/officeDocument/2006/relationships/image" Target="../media/image256.png"/><Relationship Id="rId10" Type="http://schemas.openxmlformats.org/officeDocument/2006/relationships/image" Target="../media/image251.png"/><Relationship Id="rId4" Type="http://schemas.openxmlformats.org/officeDocument/2006/relationships/image" Target="../media/image231.png"/><Relationship Id="rId9" Type="http://schemas.openxmlformats.org/officeDocument/2006/relationships/image" Target="../media/image250.png"/><Relationship Id="rId14" Type="http://schemas.openxmlformats.org/officeDocument/2006/relationships/image" Target="../media/image2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7" Type="http://schemas.openxmlformats.org/officeDocument/2006/relationships/image" Target="../media/image263.png"/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2.png"/><Relationship Id="rId5" Type="http://schemas.openxmlformats.org/officeDocument/2006/relationships/image" Target="../media/image261.png"/><Relationship Id="rId4" Type="http://schemas.openxmlformats.org/officeDocument/2006/relationships/image" Target="../media/image2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8858" y="2933934"/>
            <a:ext cx="11343786" cy="3514103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-637757" y="6753148"/>
            <a:ext cx="4140341" cy="4038786"/>
            <a:chOff x="-637757" y="6753148"/>
            <a:chExt cx="4140341" cy="403878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637757" y="6753148"/>
              <a:ext cx="4140341" cy="403878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600054" y="5976593"/>
            <a:ext cx="7085605" cy="175853"/>
            <a:chOff x="5600054" y="5976593"/>
            <a:chExt cx="7085605" cy="175853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00054" y="5976593"/>
              <a:ext cx="7085605" cy="17585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4148782" y="-492244"/>
            <a:ext cx="5416968" cy="4735422"/>
            <a:chOff x="14148782" y="-492244"/>
            <a:chExt cx="5416968" cy="4735422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48782" y="-492244"/>
              <a:ext cx="5416968" cy="4735422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6065868" y="3680419"/>
            <a:ext cx="897711" cy="3422863"/>
            <a:chOff x="16065868" y="3680419"/>
            <a:chExt cx="897711" cy="3422863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065868" y="3680419"/>
              <a:ext cx="897711" cy="3422863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253844" y="4570018"/>
            <a:ext cx="1218084" cy="1846986"/>
            <a:chOff x="1253844" y="4570018"/>
            <a:chExt cx="1218084" cy="1846986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3844" y="4570018"/>
              <a:ext cx="1218084" cy="1846986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4626267" y="3144239"/>
            <a:ext cx="1264738" cy="1072362"/>
            <a:chOff x="4626267" y="3144239"/>
            <a:chExt cx="1264738" cy="1072362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26267" y="3144239"/>
              <a:ext cx="1264738" cy="1072362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3365711" y="3524073"/>
            <a:ext cx="809649" cy="719106"/>
            <a:chOff x="13365711" y="3524073"/>
            <a:chExt cx="809649" cy="719106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365711" y="3524073"/>
              <a:ext cx="809649" cy="719106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7401697" y="6475265"/>
            <a:ext cx="3482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 smtClean="0">
                <a:solidFill>
                  <a:srgbClr val="76933D"/>
                </a:solidFill>
                <a:latin typeface="HU앵두입술120" panose="02020603020101020101" pitchFamily="18" charset="-127"/>
                <a:ea typeface="HU앵두입술120" panose="02020603020101020101" pitchFamily="18" charset="-127"/>
              </a:rPr>
              <a:t>이용안내서</a:t>
            </a:r>
            <a:endParaRPr lang="ko-KR" altLang="en-US" sz="6000" b="1" dirty="0">
              <a:solidFill>
                <a:srgbClr val="76933D"/>
              </a:solidFill>
              <a:latin typeface="HU앵두입술120" panose="02020603020101020101" pitchFamily="18" charset="-127"/>
              <a:ea typeface="HU앵두입술120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5332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889505" y="562650"/>
            <a:ext cx="2232905" cy="2178136"/>
            <a:chOff x="889505" y="562650"/>
            <a:chExt cx="2232905" cy="217813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9505" y="562650"/>
              <a:ext cx="2232905" cy="2178136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8764" y="1148961"/>
            <a:ext cx="2912944" cy="1142829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92041" y="3963741"/>
            <a:ext cx="1703069" cy="799980"/>
          </a:xfrm>
          <a:prstGeom prst="rect">
            <a:avLst/>
          </a:prstGeom>
        </p:spPr>
      </p:pic>
      <p:pic>
        <p:nvPicPr>
          <p:cNvPr id="7" name="Object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92041" y="4809532"/>
            <a:ext cx="1923507" cy="799980"/>
          </a:xfrm>
          <a:prstGeom prst="rect">
            <a:avLst/>
          </a:prstGeom>
        </p:spPr>
      </p:pic>
      <p:pic>
        <p:nvPicPr>
          <p:cNvPr id="8" name="Object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16824" y="4016897"/>
            <a:ext cx="2052393" cy="799980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16824" y="4809532"/>
            <a:ext cx="1893286" cy="799980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622517" y="4016897"/>
            <a:ext cx="2047948" cy="799980"/>
          </a:xfrm>
          <a:prstGeom prst="rect">
            <a:avLst/>
          </a:prstGeom>
        </p:spPr>
      </p:pic>
      <p:pic>
        <p:nvPicPr>
          <p:cNvPr id="11" name="Object 1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569361" y="4809532"/>
            <a:ext cx="4645216" cy="799980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92041" y="7204320"/>
            <a:ext cx="2252387" cy="799980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292040" y="8068373"/>
            <a:ext cx="3849235" cy="1377743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745884" y="7204320"/>
            <a:ext cx="2007949" cy="799980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16824" y="8068373"/>
            <a:ext cx="4176783" cy="79998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479254" y="4772661"/>
            <a:ext cx="2519152" cy="207071"/>
            <a:chOff x="479254" y="4772661"/>
            <a:chExt cx="2519152" cy="207071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5400000">
              <a:off x="479254" y="4772661"/>
              <a:ext cx="2519152" cy="20707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7448847" y="8135038"/>
            <a:ext cx="491544" cy="1874196"/>
            <a:chOff x="17448847" y="8135038"/>
            <a:chExt cx="491544" cy="1874196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7448847" y="8135038"/>
              <a:ext cx="491544" cy="1874196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5766412" y="4772661"/>
            <a:ext cx="2519152" cy="207071"/>
            <a:chOff x="5766412" y="4772661"/>
            <a:chExt cx="2519152" cy="207071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5400000">
              <a:off x="5766412" y="4772661"/>
              <a:ext cx="2519152" cy="207071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0783142" y="4772661"/>
            <a:ext cx="2519152" cy="207071"/>
            <a:chOff x="10783142" y="4772661"/>
            <a:chExt cx="2519152" cy="207071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5400000">
              <a:off x="10783142" y="4772661"/>
              <a:ext cx="2519152" cy="207071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766412" y="8031502"/>
            <a:ext cx="2519152" cy="207071"/>
            <a:chOff x="5766412" y="8031502"/>
            <a:chExt cx="2519152" cy="207071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5400000">
              <a:off x="5766412" y="8031502"/>
              <a:ext cx="2519152" cy="207071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40850" y="8031502"/>
            <a:ext cx="2519152" cy="207071"/>
            <a:chOff x="540850" y="8031502"/>
            <a:chExt cx="2519152" cy="207071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 rot="5400000">
              <a:off x="540850" y="8031502"/>
              <a:ext cx="2519152" cy="207071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3801214" y="1454546"/>
            <a:ext cx="918599" cy="1394713"/>
            <a:chOff x="3801214" y="1454546"/>
            <a:chExt cx="918599" cy="1394713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3000000">
              <a:off x="3801214" y="1454546"/>
              <a:ext cx="918599" cy="1394713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4778729" y="542886"/>
            <a:ext cx="1001020" cy="1541280"/>
            <a:chOff x="4778729" y="542886"/>
            <a:chExt cx="1001020" cy="1541280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778729" y="542886"/>
              <a:ext cx="1001020" cy="1541280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4258693" y="0"/>
            <a:ext cx="4000443" cy="3616621"/>
            <a:chOff x="14258693" y="0"/>
            <a:chExt cx="4000443" cy="3616621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258693" y="0"/>
              <a:ext cx="4000443" cy="36166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6602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0365" y="649357"/>
            <a:ext cx="2554858" cy="1142829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890365" y="1644382"/>
            <a:ext cx="2401447" cy="152788"/>
            <a:chOff x="890365" y="1644382"/>
            <a:chExt cx="2401447" cy="152788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0365" y="1644382"/>
              <a:ext cx="2401447" cy="152788"/>
            </a:xfrm>
            <a:prstGeom prst="rect">
              <a:avLst/>
            </a:prstGeom>
          </p:spPr>
        </p:pic>
      </p:grpSp>
      <p:grpSp>
        <p:nvGrpSpPr>
          <p:cNvPr id="2" name="그룹 1"/>
          <p:cNvGrpSpPr/>
          <p:nvPr/>
        </p:nvGrpSpPr>
        <p:grpSpPr>
          <a:xfrm>
            <a:off x="8946857" y="1519124"/>
            <a:ext cx="8554398" cy="8143707"/>
            <a:chOff x="8629168" y="459140"/>
            <a:chExt cx="8554398" cy="9465193"/>
          </a:xfrm>
        </p:grpSpPr>
        <p:grpSp>
          <p:nvGrpSpPr>
            <p:cNvPr id="1001" name="그룹 1001"/>
            <p:cNvGrpSpPr/>
            <p:nvPr/>
          </p:nvGrpSpPr>
          <p:grpSpPr>
            <a:xfrm>
              <a:off x="8655746" y="7660873"/>
              <a:ext cx="8461157" cy="2263460"/>
              <a:chOff x="8655746" y="7660873"/>
              <a:chExt cx="8461157" cy="2263460"/>
            </a:xfrm>
          </p:grpSpPr>
          <p:pic>
            <p:nvPicPr>
              <p:cNvPr id="3" name="Object 2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-10800000">
                <a:off x="8655746" y="7660873"/>
                <a:ext cx="8461157" cy="2263460"/>
              </a:xfrm>
              <a:prstGeom prst="rect">
                <a:avLst/>
              </a:prstGeom>
            </p:spPr>
          </p:pic>
        </p:grpSp>
        <p:grpSp>
          <p:nvGrpSpPr>
            <p:cNvPr id="1002" name="그룹 1002"/>
            <p:cNvGrpSpPr/>
            <p:nvPr/>
          </p:nvGrpSpPr>
          <p:grpSpPr>
            <a:xfrm>
              <a:off x="8629168" y="2852819"/>
              <a:ext cx="8461157" cy="2263460"/>
              <a:chOff x="8629168" y="2852819"/>
              <a:chExt cx="8461157" cy="2263460"/>
            </a:xfrm>
          </p:grpSpPr>
          <p:pic>
            <p:nvPicPr>
              <p:cNvPr id="6" name="Object 5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-10800000">
                <a:off x="8629168" y="2852819"/>
                <a:ext cx="8461157" cy="2263460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8655746" y="459140"/>
              <a:ext cx="8461157" cy="2210395"/>
              <a:chOff x="8655746" y="459140"/>
              <a:chExt cx="8461157" cy="2210395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8655746" y="459140"/>
                <a:ext cx="8461157" cy="2210395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8722409" y="5249169"/>
              <a:ext cx="8461157" cy="2238095"/>
              <a:chOff x="8722409" y="5249169"/>
              <a:chExt cx="8461157" cy="2238095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8722409" y="5249169"/>
                <a:ext cx="8461157" cy="2238095"/>
              </a:xfrm>
              <a:prstGeom prst="rect">
                <a:avLst/>
              </a:prstGeom>
            </p:spPr>
          </p:pic>
        </p:grpSp>
        <p:pic>
          <p:nvPicPr>
            <p:cNvPr id="15" name="Object 1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04763" y="1446509"/>
              <a:ext cx="7632047" cy="829184"/>
            </a:xfrm>
            <a:prstGeom prst="rect">
              <a:avLst/>
            </a:prstGeom>
          </p:spPr>
        </p:pic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92474" y="665576"/>
              <a:ext cx="771029" cy="685698"/>
            </a:xfrm>
            <a:prstGeom prst="rect">
              <a:avLst/>
            </a:prstGeom>
          </p:spPr>
        </p:pic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85716" y="3239201"/>
              <a:ext cx="848742" cy="685698"/>
            </a:xfrm>
            <a:prstGeom prst="rect">
              <a:avLst/>
            </a:prstGeom>
          </p:spPr>
        </p:pic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85716" y="5566924"/>
              <a:ext cx="849504" cy="685698"/>
            </a:xfrm>
            <a:prstGeom prst="rect">
              <a:avLst/>
            </a:prstGeom>
          </p:spPr>
        </p:pic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104763" y="4052763"/>
              <a:ext cx="4994404" cy="829184"/>
            </a:xfrm>
            <a:prstGeom prst="rect">
              <a:avLst/>
            </a:prstGeom>
          </p:spPr>
        </p:pic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059135" y="8033392"/>
              <a:ext cx="966834" cy="685698"/>
            </a:xfrm>
            <a:prstGeom prst="rect">
              <a:avLst/>
            </a:prstGeom>
          </p:spPr>
        </p:pic>
        <p:pic>
          <p:nvPicPr>
            <p:cNvPr id="27" name="Object 26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131344" y="8860820"/>
              <a:ext cx="1899631" cy="485066"/>
            </a:xfrm>
            <a:prstGeom prst="rect">
              <a:avLst/>
            </a:prstGeom>
          </p:spPr>
        </p:pic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104763" y="6436439"/>
              <a:ext cx="3734248" cy="829184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6493466" y="7487265"/>
            <a:ext cx="1792249" cy="3180424"/>
            <a:chOff x="16493466" y="7487265"/>
            <a:chExt cx="1792249" cy="3180424"/>
          </a:xfrm>
        </p:grpSpPr>
        <p:pic>
          <p:nvPicPr>
            <p:cNvPr id="33" name="Object 32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493466" y="7487265"/>
              <a:ext cx="1792249" cy="3180424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229769" y="2260238"/>
            <a:ext cx="5177837" cy="3526755"/>
            <a:chOff x="1528203" y="1913739"/>
            <a:chExt cx="5548855" cy="4004065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28203" y="1913739"/>
              <a:ext cx="5548855" cy="4004065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066800" y="6066849"/>
            <a:ext cx="5340806" cy="3595982"/>
            <a:chOff x="1528203" y="5893690"/>
            <a:chExt cx="5548855" cy="4191938"/>
          </a:xfrm>
        </p:grpSpPr>
        <p:pic>
          <p:nvPicPr>
            <p:cNvPr id="39" name="Object 38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28203" y="5893690"/>
              <a:ext cx="5548855" cy="4191938"/>
            </a:xfrm>
            <a:prstGeom prst="rect">
              <a:avLst/>
            </a:prstGeom>
          </p:spPr>
        </p:pic>
      </p:grpSp>
      <p:grpSp>
        <p:nvGrpSpPr>
          <p:cNvPr id="4" name="그룹 3"/>
          <p:cNvGrpSpPr/>
          <p:nvPr/>
        </p:nvGrpSpPr>
        <p:grpSpPr>
          <a:xfrm>
            <a:off x="12817253" y="494673"/>
            <a:ext cx="4590761" cy="1113677"/>
            <a:chOff x="3866629" y="8359236"/>
            <a:chExt cx="5093185" cy="1422187"/>
          </a:xfrm>
        </p:grpSpPr>
        <p:grpSp>
          <p:nvGrpSpPr>
            <p:cNvPr id="40" name="그룹 1005"/>
            <p:cNvGrpSpPr/>
            <p:nvPr/>
          </p:nvGrpSpPr>
          <p:grpSpPr>
            <a:xfrm>
              <a:off x="3866629" y="8384058"/>
              <a:ext cx="4841500" cy="958371"/>
              <a:chOff x="3304679" y="722717"/>
              <a:chExt cx="4841500" cy="958371"/>
            </a:xfrm>
          </p:grpSpPr>
          <p:pic>
            <p:nvPicPr>
              <p:cNvPr id="41" name="Object 20"/>
              <p:cNvPicPr>
                <a:picLocks noChangeAspect="1"/>
              </p:cNvPicPr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876108" y="237003"/>
                <a:ext cx="9685714" cy="1923810"/>
              </a:xfrm>
              <a:prstGeom prst="rect">
                <a:avLst/>
              </a:prstGeom>
            </p:spPr>
          </p:pic>
          <p:pic>
            <p:nvPicPr>
              <p:cNvPr id="42" name="Object 21"/>
              <p:cNvPicPr>
                <a:picLocks noChangeAspect="1"/>
              </p:cNvPicPr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3304679" y="722717"/>
                <a:ext cx="4841500" cy="958371"/>
              </a:xfrm>
              <a:prstGeom prst="rect">
                <a:avLst/>
              </a:prstGeom>
            </p:spPr>
          </p:pic>
        </p:grpSp>
        <p:pic>
          <p:nvPicPr>
            <p:cNvPr id="43" name="Object 23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587935" y="8380578"/>
              <a:ext cx="3371879" cy="1244413"/>
            </a:xfrm>
            <a:prstGeom prst="rect">
              <a:avLst/>
            </a:prstGeom>
          </p:spPr>
        </p:pic>
        <p:pic>
          <p:nvPicPr>
            <p:cNvPr id="44" name="Object 24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989849" y="8359236"/>
              <a:ext cx="2297530" cy="14221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046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C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52051" y="-815851"/>
            <a:ext cx="19389815" cy="4262328"/>
            <a:chOff x="-552050" y="-792109"/>
            <a:chExt cx="19389815" cy="426232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0800000">
              <a:off x="-552050" y="-792109"/>
              <a:ext cx="19389815" cy="426232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61485" y="1132348"/>
            <a:ext cx="7793560" cy="1142829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endParaRPr lang="en-US" dirty="0"/>
          </a:p>
        </p:txBody>
      </p:sp>
      <p:grpSp>
        <p:nvGrpSpPr>
          <p:cNvPr id="99" name="그룹 1001"/>
          <p:cNvGrpSpPr/>
          <p:nvPr/>
        </p:nvGrpSpPr>
        <p:grpSpPr>
          <a:xfrm>
            <a:off x="4432529" y="4024745"/>
            <a:ext cx="9454514" cy="296025"/>
            <a:chOff x="4432529" y="4024745"/>
            <a:chExt cx="9454514" cy="296025"/>
          </a:xfrm>
        </p:grpSpPr>
        <p:pic>
          <p:nvPicPr>
            <p:cNvPr id="100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10800000">
              <a:off x="4432529" y="4024745"/>
              <a:ext cx="9454514" cy="296025"/>
            </a:xfrm>
            <a:prstGeom prst="rect">
              <a:avLst/>
            </a:prstGeom>
          </p:spPr>
        </p:pic>
      </p:grpSp>
      <p:grpSp>
        <p:nvGrpSpPr>
          <p:cNvPr id="101" name="그룹 1003"/>
          <p:cNvGrpSpPr/>
          <p:nvPr/>
        </p:nvGrpSpPr>
        <p:grpSpPr>
          <a:xfrm>
            <a:off x="818252" y="1317452"/>
            <a:ext cx="1668317" cy="152788"/>
            <a:chOff x="818252" y="1317452"/>
            <a:chExt cx="1668317" cy="152788"/>
          </a:xfrm>
        </p:grpSpPr>
        <p:pic>
          <p:nvPicPr>
            <p:cNvPr id="102" name="Object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252" y="1317452"/>
              <a:ext cx="1668317" cy="152788"/>
            </a:xfrm>
            <a:prstGeom prst="rect">
              <a:avLst/>
            </a:prstGeom>
          </p:spPr>
        </p:pic>
      </p:grpSp>
      <p:grpSp>
        <p:nvGrpSpPr>
          <p:cNvPr id="107" name="그룹 1006"/>
          <p:cNvGrpSpPr/>
          <p:nvPr/>
        </p:nvGrpSpPr>
        <p:grpSpPr>
          <a:xfrm>
            <a:off x="2852756" y="4503397"/>
            <a:ext cx="12580201" cy="2691244"/>
            <a:chOff x="2852756" y="4503397"/>
            <a:chExt cx="12580201" cy="2691244"/>
          </a:xfrm>
        </p:grpSpPr>
        <p:grpSp>
          <p:nvGrpSpPr>
            <p:cNvPr id="108" name="그룹 1007"/>
            <p:cNvGrpSpPr/>
            <p:nvPr/>
          </p:nvGrpSpPr>
          <p:grpSpPr>
            <a:xfrm>
              <a:off x="2852756" y="4503397"/>
              <a:ext cx="2998690" cy="1267665"/>
              <a:chOff x="2852756" y="4503397"/>
              <a:chExt cx="2998690" cy="1267665"/>
            </a:xfrm>
          </p:grpSpPr>
          <p:pic>
            <p:nvPicPr>
              <p:cNvPr id="131" name="Object 19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852756" y="4503397"/>
                <a:ext cx="2998690" cy="1267665"/>
              </a:xfrm>
              <a:prstGeom prst="rect">
                <a:avLst/>
              </a:prstGeom>
            </p:spPr>
          </p:pic>
        </p:grpSp>
        <p:grpSp>
          <p:nvGrpSpPr>
            <p:cNvPr id="109" name="그룹 1008"/>
            <p:cNvGrpSpPr/>
            <p:nvPr/>
          </p:nvGrpSpPr>
          <p:grpSpPr>
            <a:xfrm>
              <a:off x="2852756" y="5306300"/>
              <a:ext cx="2998690" cy="1888341"/>
              <a:chOff x="2852756" y="5306300"/>
              <a:chExt cx="2998690" cy="1888341"/>
            </a:xfrm>
          </p:grpSpPr>
          <p:pic>
            <p:nvPicPr>
              <p:cNvPr id="130" name="Object 22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852756" y="5306300"/>
                <a:ext cx="2998690" cy="1888341"/>
              </a:xfrm>
              <a:prstGeom prst="rect">
                <a:avLst/>
              </a:prstGeom>
            </p:spPr>
          </p:pic>
        </p:grpSp>
        <p:grpSp>
          <p:nvGrpSpPr>
            <p:cNvPr id="110" name="그룹 1009"/>
            <p:cNvGrpSpPr/>
            <p:nvPr/>
          </p:nvGrpSpPr>
          <p:grpSpPr>
            <a:xfrm>
              <a:off x="6060346" y="4503397"/>
              <a:ext cx="2998690" cy="1267665"/>
              <a:chOff x="6060346" y="4503397"/>
              <a:chExt cx="2998690" cy="1267665"/>
            </a:xfrm>
          </p:grpSpPr>
          <p:pic>
            <p:nvPicPr>
              <p:cNvPr id="129" name="Object 25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6060346" y="4503397"/>
                <a:ext cx="2998690" cy="1267665"/>
              </a:xfrm>
              <a:prstGeom prst="rect">
                <a:avLst/>
              </a:prstGeom>
            </p:spPr>
          </p:pic>
        </p:grpSp>
        <p:grpSp>
          <p:nvGrpSpPr>
            <p:cNvPr id="111" name="그룹 1010"/>
            <p:cNvGrpSpPr/>
            <p:nvPr/>
          </p:nvGrpSpPr>
          <p:grpSpPr>
            <a:xfrm>
              <a:off x="9249817" y="4503397"/>
              <a:ext cx="2998690" cy="1267665"/>
              <a:chOff x="9249817" y="4503397"/>
              <a:chExt cx="2998690" cy="1267665"/>
            </a:xfrm>
          </p:grpSpPr>
          <p:pic>
            <p:nvPicPr>
              <p:cNvPr id="128" name="Object 28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9249817" y="4503397"/>
                <a:ext cx="2998690" cy="1267665"/>
              </a:xfrm>
              <a:prstGeom prst="rect">
                <a:avLst/>
              </a:prstGeom>
            </p:spPr>
          </p:pic>
        </p:grpSp>
        <p:grpSp>
          <p:nvGrpSpPr>
            <p:cNvPr id="112" name="그룹 1011"/>
            <p:cNvGrpSpPr/>
            <p:nvPr/>
          </p:nvGrpSpPr>
          <p:grpSpPr>
            <a:xfrm>
              <a:off x="6060346" y="5306300"/>
              <a:ext cx="2998690" cy="1888341"/>
              <a:chOff x="6060346" y="5306300"/>
              <a:chExt cx="2998690" cy="1888341"/>
            </a:xfrm>
          </p:grpSpPr>
          <p:pic>
            <p:nvPicPr>
              <p:cNvPr id="127" name="Object 3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6060346" y="5306300"/>
                <a:ext cx="2998690" cy="1888341"/>
              </a:xfrm>
              <a:prstGeom prst="rect">
                <a:avLst/>
              </a:prstGeom>
            </p:spPr>
          </p:pic>
        </p:grpSp>
        <p:pic>
          <p:nvPicPr>
            <p:cNvPr id="113" name="Object 3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494123" y="4616210"/>
              <a:ext cx="2427942" cy="736845"/>
            </a:xfrm>
            <a:prstGeom prst="rect">
              <a:avLst/>
            </a:prstGeom>
          </p:spPr>
        </p:pic>
        <p:grpSp>
          <p:nvGrpSpPr>
            <p:cNvPr id="114" name="그룹 1012"/>
            <p:cNvGrpSpPr/>
            <p:nvPr/>
          </p:nvGrpSpPr>
          <p:grpSpPr>
            <a:xfrm>
              <a:off x="9249817" y="5306300"/>
              <a:ext cx="2998690" cy="1888341"/>
              <a:chOff x="9249817" y="5306300"/>
              <a:chExt cx="2998690" cy="1888341"/>
            </a:xfrm>
          </p:grpSpPr>
          <p:pic>
            <p:nvPicPr>
              <p:cNvPr id="126" name="Object 35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9249817" y="5306300"/>
                <a:ext cx="2998690" cy="1888341"/>
              </a:xfrm>
              <a:prstGeom prst="rect">
                <a:avLst/>
              </a:prstGeom>
            </p:spPr>
          </p:pic>
        </p:grpSp>
        <p:grpSp>
          <p:nvGrpSpPr>
            <p:cNvPr id="115" name="그룹 1013"/>
            <p:cNvGrpSpPr/>
            <p:nvPr/>
          </p:nvGrpSpPr>
          <p:grpSpPr>
            <a:xfrm>
              <a:off x="12434268" y="4503397"/>
              <a:ext cx="2998690" cy="1267665"/>
              <a:chOff x="12434268" y="4503397"/>
              <a:chExt cx="2998690" cy="1267665"/>
            </a:xfrm>
          </p:grpSpPr>
          <p:pic>
            <p:nvPicPr>
              <p:cNvPr id="125" name="Object 38"/>
              <p:cNvPicPr>
                <a:picLocks noChangeAspect="1"/>
              </p:cNvPicPr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2434268" y="4503397"/>
                <a:ext cx="2998690" cy="1267665"/>
              </a:xfrm>
              <a:prstGeom prst="rect">
                <a:avLst/>
              </a:prstGeom>
            </p:spPr>
          </p:pic>
        </p:grpSp>
        <p:pic>
          <p:nvPicPr>
            <p:cNvPr id="116" name="Object 40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92813" y="5568295"/>
              <a:ext cx="2424202" cy="1337803"/>
            </a:xfrm>
            <a:prstGeom prst="rect">
              <a:avLst/>
            </a:prstGeom>
          </p:spPr>
        </p:pic>
        <p:pic>
          <p:nvPicPr>
            <p:cNvPr id="117" name="Object 41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31948" y="4616210"/>
              <a:ext cx="2497954" cy="736845"/>
            </a:xfrm>
            <a:prstGeom prst="rect">
              <a:avLst/>
            </a:prstGeom>
          </p:spPr>
        </p:pic>
        <p:pic>
          <p:nvPicPr>
            <p:cNvPr id="118" name="Object 42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37740" y="5634411"/>
              <a:ext cx="1810257" cy="1046497"/>
            </a:xfrm>
            <a:prstGeom prst="rect">
              <a:avLst/>
            </a:prstGeom>
          </p:spPr>
        </p:pic>
        <p:pic>
          <p:nvPicPr>
            <p:cNvPr id="119" name="Object 43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39539" y="4616210"/>
              <a:ext cx="2499914" cy="736845"/>
            </a:xfrm>
            <a:prstGeom prst="rect">
              <a:avLst/>
            </a:prstGeom>
          </p:spPr>
        </p:pic>
        <p:pic>
          <p:nvPicPr>
            <p:cNvPr id="120" name="Object 44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53689" y="5534879"/>
              <a:ext cx="2257742" cy="1629109"/>
            </a:xfrm>
            <a:prstGeom prst="rect">
              <a:avLst/>
            </a:prstGeom>
          </p:spPr>
        </p:pic>
        <p:grpSp>
          <p:nvGrpSpPr>
            <p:cNvPr id="121" name="그룹 1014"/>
            <p:cNvGrpSpPr/>
            <p:nvPr/>
          </p:nvGrpSpPr>
          <p:grpSpPr>
            <a:xfrm>
              <a:off x="12434268" y="5306300"/>
              <a:ext cx="2998690" cy="1888341"/>
              <a:chOff x="12434268" y="5306300"/>
              <a:chExt cx="2998690" cy="1888341"/>
            </a:xfrm>
          </p:grpSpPr>
          <p:pic>
            <p:nvPicPr>
              <p:cNvPr id="124" name="Object 46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2434268" y="5306300"/>
                <a:ext cx="2998690" cy="1888341"/>
              </a:xfrm>
              <a:prstGeom prst="rect">
                <a:avLst/>
              </a:prstGeom>
            </p:spPr>
          </p:pic>
        </p:grpSp>
        <p:pic>
          <p:nvPicPr>
            <p:cNvPr id="122" name="Object 48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710039" y="5634411"/>
              <a:ext cx="1802423" cy="1046497"/>
            </a:xfrm>
            <a:prstGeom prst="rect">
              <a:avLst/>
            </a:prstGeom>
          </p:spPr>
        </p:pic>
        <p:pic>
          <p:nvPicPr>
            <p:cNvPr id="123" name="Object 49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613461" y="4616210"/>
              <a:ext cx="2499672" cy="736845"/>
            </a:xfrm>
            <a:prstGeom prst="rect">
              <a:avLst/>
            </a:prstGeom>
          </p:spPr>
        </p:pic>
      </p:grpSp>
      <p:grpSp>
        <p:nvGrpSpPr>
          <p:cNvPr id="132" name="그룹 1015"/>
          <p:cNvGrpSpPr/>
          <p:nvPr/>
        </p:nvGrpSpPr>
        <p:grpSpPr>
          <a:xfrm>
            <a:off x="2852757" y="7163988"/>
            <a:ext cx="12580201" cy="2332702"/>
            <a:chOff x="2852756" y="7197761"/>
            <a:chExt cx="12580201" cy="2332702"/>
          </a:xfrm>
        </p:grpSpPr>
        <p:grpSp>
          <p:nvGrpSpPr>
            <p:cNvPr id="133" name="그룹 1016"/>
            <p:cNvGrpSpPr/>
            <p:nvPr/>
          </p:nvGrpSpPr>
          <p:grpSpPr>
            <a:xfrm>
              <a:off x="6060346" y="7197761"/>
              <a:ext cx="2998690" cy="2332702"/>
              <a:chOff x="6060346" y="7197761"/>
              <a:chExt cx="2998690" cy="2332702"/>
            </a:xfrm>
          </p:grpSpPr>
          <p:pic>
            <p:nvPicPr>
              <p:cNvPr id="144" name="Object 53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6060346" y="7197761"/>
                <a:ext cx="2998690" cy="2332702"/>
              </a:xfrm>
              <a:prstGeom prst="rect">
                <a:avLst/>
              </a:prstGeom>
            </p:spPr>
          </p:pic>
        </p:grpSp>
        <p:grpSp>
          <p:nvGrpSpPr>
            <p:cNvPr id="134" name="그룹 1017"/>
            <p:cNvGrpSpPr/>
            <p:nvPr/>
          </p:nvGrpSpPr>
          <p:grpSpPr>
            <a:xfrm>
              <a:off x="2852756" y="7197761"/>
              <a:ext cx="2998690" cy="2332702"/>
              <a:chOff x="2852756" y="7197761"/>
              <a:chExt cx="2998690" cy="2332702"/>
            </a:xfrm>
          </p:grpSpPr>
          <p:pic>
            <p:nvPicPr>
              <p:cNvPr id="143" name="Object 56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852756" y="7197761"/>
                <a:ext cx="2998690" cy="2332702"/>
              </a:xfrm>
              <a:prstGeom prst="rect">
                <a:avLst/>
              </a:prstGeom>
            </p:spPr>
          </p:pic>
        </p:grpSp>
        <p:pic>
          <p:nvPicPr>
            <p:cNvPr id="135" name="Object 58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92813" y="7475852"/>
              <a:ext cx="1623968" cy="1629109"/>
            </a:xfrm>
            <a:prstGeom prst="rect">
              <a:avLst/>
            </a:prstGeom>
          </p:spPr>
        </p:pic>
        <p:pic>
          <p:nvPicPr>
            <p:cNvPr id="136" name="Object 59"/>
            <p:cNvPicPr>
              <a:picLocks noChangeAspect="1"/>
            </p:cNvPicPr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114045" y="7292256"/>
              <a:ext cx="2285404" cy="2072187"/>
            </a:xfrm>
            <a:prstGeom prst="rect">
              <a:avLst/>
            </a:prstGeom>
          </p:spPr>
        </p:pic>
        <p:grpSp>
          <p:nvGrpSpPr>
            <p:cNvPr id="137" name="그룹 1018"/>
            <p:cNvGrpSpPr/>
            <p:nvPr/>
          </p:nvGrpSpPr>
          <p:grpSpPr>
            <a:xfrm>
              <a:off x="9249817" y="7222600"/>
              <a:ext cx="2998690" cy="2307862"/>
              <a:chOff x="9249817" y="7222600"/>
              <a:chExt cx="2998690" cy="2307862"/>
            </a:xfrm>
          </p:grpSpPr>
          <p:pic>
            <p:nvPicPr>
              <p:cNvPr id="142" name="Object 61"/>
              <p:cNvPicPr>
                <a:picLocks noChangeAspect="1"/>
              </p:cNvPicPr>
              <p:nvPr/>
            </p:nvPicPr>
            <p:blipFill>
              <a:blip r:embed="rId21" cstate="print"/>
              <a:stretch>
                <a:fillRect/>
              </a:stretch>
            </p:blipFill>
            <p:spPr>
              <a:xfrm>
                <a:off x="9249817" y="7222600"/>
                <a:ext cx="2998690" cy="2307862"/>
              </a:xfrm>
              <a:prstGeom prst="rect">
                <a:avLst/>
              </a:prstGeom>
            </p:spPr>
          </p:pic>
        </p:grpSp>
        <p:pic>
          <p:nvPicPr>
            <p:cNvPr id="138" name="Object 63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335212" y="7292256"/>
              <a:ext cx="2163006" cy="2072187"/>
            </a:xfrm>
            <a:prstGeom prst="rect">
              <a:avLst/>
            </a:prstGeom>
          </p:spPr>
        </p:pic>
        <p:grpSp>
          <p:nvGrpSpPr>
            <p:cNvPr id="139" name="그룹 1019"/>
            <p:cNvGrpSpPr/>
            <p:nvPr/>
          </p:nvGrpSpPr>
          <p:grpSpPr>
            <a:xfrm>
              <a:off x="12434268" y="7197761"/>
              <a:ext cx="2998690" cy="2332702"/>
              <a:chOff x="12434268" y="7197761"/>
              <a:chExt cx="2998690" cy="2332702"/>
            </a:xfrm>
          </p:grpSpPr>
          <p:pic>
            <p:nvPicPr>
              <p:cNvPr id="141" name="Object 65"/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2434268" y="7197761"/>
                <a:ext cx="2998690" cy="2332702"/>
              </a:xfrm>
              <a:prstGeom prst="rect">
                <a:avLst/>
              </a:prstGeom>
            </p:spPr>
          </p:pic>
        </p:grpSp>
        <p:pic>
          <p:nvPicPr>
            <p:cNvPr id="140" name="Object 67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554836" y="7292256"/>
              <a:ext cx="2373040" cy="1780882"/>
            </a:xfrm>
            <a:prstGeom prst="rect">
              <a:avLst/>
            </a:prstGeom>
          </p:spPr>
        </p:pic>
      </p:grpSp>
      <p:grpSp>
        <p:nvGrpSpPr>
          <p:cNvPr id="145" name="그룹 1020"/>
          <p:cNvGrpSpPr/>
          <p:nvPr/>
        </p:nvGrpSpPr>
        <p:grpSpPr>
          <a:xfrm>
            <a:off x="7265624" y="1807757"/>
            <a:ext cx="3754467" cy="902759"/>
            <a:chOff x="7265624" y="1807757"/>
            <a:chExt cx="3754467" cy="902759"/>
          </a:xfrm>
        </p:grpSpPr>
        <p:grpSp>
          <p:nvGrpSpPr>
            <p:cNvPr id="146" name="그룹 1021"/>
            <p:cNvGrpSpPr/>
            <p:nvPr/>
          </p:nvGrpSpPr>
          <p:grpSpPr>
            <a:xfrm>
              <a:off x="7265624" y="1807757"/>
              <a:ext cx="3754467" cy="902759"/>
              <a:chOff x="7265624" y="1807757"/>
              <a:chExt cx="3754467" cy="902759"/>
            </a:xfrm>
          </p:grpSpPr>
          <p:pic>
            <p:nvPicPr>
              <p:cNvPr id="148" name="Object 71"/>
              <p:cNvPicPr>
                <a:picLocks noChangeAspect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7265624" y="1807757"/>
                <a:ext cx="3754467" cy="902759"/>
              </a:xfrm>
              <a:prstGeom prst="rect">
                <a:avLst/>
              </a:prstGeom>
            </p:spPr>
          </p:pic>
        </p:grpSp>
        <p:pic>
          <p:nvPicPr>
            <p:cNvPr id="147" name="Object 73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425551" y="2049430"/>
              <a:ext cx="2813235" cy="571414"/>
            </a:xfrm>
            <a:prstGeom prst="rect">
              <a:avLst/>
            </a:prstGeom>
          </p:spPr>
        </p:pic>
      </p:grpSp>
      <p:grpSp>
        <p:nvGrpSpPr>
          <p:cNvPr id="149" name="그룹 1022"/>
          <p:cNvGrpSpPr/>
          <p:nvPr/>
        </p:nvGrpSpPr>
        <p:grpSpPr>
          <a:xfrm>
            <a:off x="7269103" y="567481"/>
            <a:ext cx="3754467" cy="902759"/>
            <a:chOff x="7269103" y="567481"/>
            <a:chExt cx="3754467" cy="902759"/>
          </a:xfrm>
        </p:grpSpPr>
        <p:grpSp>
          <p:nvGrpSpPr>
            <p:cNvPr id="150" name="그룹 1023"/>
            <p:cNvGrpSpPr/>
            <p:nvPr/>
          </p:nvGrpSpPr>
          <p:grpSpPr>
            <a:xfrm>
              <a:off x="7269103" y="567481"/>
              <a:ext cx="3754467" cy="902759"/>
              <a:chOff x="7269103" y="567481"/>
              <a:chExt cx="3754467" cy="902759"/>
            </a:xfrm>
          </p:grpSpPr>
          <p:pic>
            <p:nvPicPr>
              <p:cNvPr id="152" name="Object 77"/>
              <p:cNvPicPr>
                <a:picLocks noChangeAspect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7269103" y="567481"/>
                <a:ext cx="3754467" cy="902759"/>
              </a:xfrm>
              <a:prstGeom prst="rect">
                <a:avLst/>
              </a:prstGeom>
            </p:spPr>
          </p:pic>
        </p:grpSp>
        <p:pic>
          <p:nvPicPr>
            <p:cNvPr id="151" name="Object 79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429030" y="809157"/>
              <a:ext cx="3594009" cy="571414"/>
            </a:xfrm>
            <a:prstGeom prst="rect">
              <a:avLst/>
            </a:prstGeom>
          </p:spPr>
        </p:pic>
      </p:grpSp>
      <p:grpSp>
        <p:nvGrpSpPr>
          <p:cNvPr id="153" name="그룹 1024"/>
          <p:cNvGrpSpPr/>
          <p:nvPr/>
        </p:nvGrpSpPr>
        <p:grpSpPr>
          <a:xfrm>
            <a:off x="7255355" y="2954480"/>
            <a:ext cx="3775003" cy="914122"/>
            <a:chOff x="7255355" y="2954480"/>
            <a:chExt cx="3775003" cy="914122"/>
          </a:xfrm>
        </p:grpSpPr>
        <p:grpSp>
          <p:nvGrpSpPr>
            <p:cNvPr id="154" name="그룹 1025"/>
            <p:cNvGrpSpPr/>
            <p:nvPr/>
          </p:nvGrpSpPr>
          <p:grpSpPr>
            <a:xfrm>
              <a:off x="7255355" y="2954480"/>
              <a:ext cx="3775003" cy="914122"/>
              <a:chOff x="7255355" y="2954480"/>
              <a:chExt cx="3775003" cy="914122"/>
            </a:xfrm>
          </p:grpSpPr>
          <p:pic>
            <p:nvPicPr>
              <p:cNvPr id="156" name="Object 83"/>
              <p:cNvPicPr>
                <a:picLocks noChangeAspect="1"/>
              </p:cNvPicPr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7255355" y="2954480"/>
                <a:ext cx="3775003" cy="914122"/>
              </a:xfrm>
              <a:prstGeom prst="rect">
                <a:avLst/>
              </a:prstGeom>
            </p:spPr>
          </p:pic>
        </p:grpSp>
        <p:pic>
          <p:nvPicPr>
            <p:cNvPr id="155" name="Object 85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416153" y="3197479"/>
              <a:ext cx="3135683" cy="574540"/>
            </a:xfrm>
            <a:prstGeom prst="rect">
              <a:avLst/>
            </a:prstGeom>
          </p:spPr>
        </p:pic>
      </p:grpSp>
      <p:grpSp>
        <p:nvGrpSpPr>
          <p:cNvPr id="157" name="그룹 1026"/>
          <p:cNvGrpSpPr/>
          <p:nvPr/>
        </p:nvGrpSpPr>
        <p:grpSpPr>
          <a:xfrm>
            <a:off x="8938301" y="1419493"/>
            <a:ext cx="372093" cy="456696"/>
            <a:chOff x="8938301" y="1419493"/>
            <a:chExt cx="372093" cy="456696"/>
          </a:xfrm>
        </p:grpSpPr>
        <p:pic>
          <p:nvPicPr>
            <p:cNvPr id="158" name="Object 88"/>
            <p:cNvPicPr>
              <a:picLocks noChangeAspect="1"/>
            </p:cNvPicPr>
            <p:nvPr/>
          </p:nvPicPr>
          <p:blipFill>
            <a:blip r:embed="rId29" cstate="print"/>
            <a:stretch>
              <a:fillRect/>
            </a:stretch>
          </p:blipFill>
          <p:spPr>
            <a:xfrm rot="-16200000">
              <a:off x="8938301" y="1419493"/>
              <a:ext cx="372093" cy="456696"/>
            </a:xfrm>
            <a:prstGeom prst="rect">
              <a:avLst/>
            </a:prstGeom>
          </p:spPr>
        </p:pic>
      </p:grpSp>
      <p:grpSp>
        <p:nvGrpSpPr>
          <p:cNvPr id="159" name="그룹 1027"/>
          <p:cNvGrpSpPr/>
          <p:nvPr/>
        </p:nvGrpSpPr>
        <p:grpSpPr>
          <a:xfrm>
            <a:off x="12201993" y="2338870"/>
            <a:ext cx="3754467" cy="902759"/>
            <a:chOff x="12201993" y="2338870"/>
            <a:chExt cx="3754467" cy="902759"/>
          </a:xfrm>
        </p:grpSpPr>
        <p:grpSp>
          <p:nvGrpSpPr>
            <p:cNvPr id="160" name="그룹 1028"/>
            <p:cNvGrpSpPr/>
            <p:nvPr/>
          </p:nvGrpSpPr>
          <p:grpSpPr>
            <a:xfrm>
              <a:off x="12201993" y="2338870"/>
              <a:ext cx="3754467" cy="902759"/>
              <a:chOff x="12201993" y="2338870"/>
              <a:chExt cx="3754467" cy="902759"/>
            </a:xfrm>
          </p:grpSpPr>
          <p:pic>
            <p:nvPicPr>
              <p:cNvPr id="162" name="Object 92"/>
              <p:cNvPicPr>
                <a:picLocks noChangeAspect="1"/>
              </p:cNvPicPr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12201993" y="2338870"/>
                <a:ext cx="3754467" cy="902759"/>
              </a:xfrm>
              <a:prstGeom prst="rect">
                <a:avLst/>
              </a:prstGeom>
            </p:spPr>
          </p:pic>
        </p:grpSp>
        <p:pic>
          <p:nvPicPr>
            <p:cNvPr id="161" name="Object 94"/>
            <p:cNvPicPr>
              <a:picLocks noChangeAspect="1"/>
            </p:cNvPicPr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361930" y="2580547"/>
              <a:ext cx="2677842" cy="571414"/>
            </a:xfrm>
            <a:prstGeom prst="rect">
              <a:avLst/>
            </a:prstGeom>
          </p:spPr>
        </p:pic>
      </p:grpSp>
      <p:grpSp>
        <p:nvGrpSpPr>
          <p:cNvPr id="163" name="그룹 1030"/>
          <p:cNvGrpSpPr/>
          <p:nvPr/>
        </p:nvGrpSpPr>
        <p:grpSpPr>
          <a:xfrm>
            <a:off x="9027646" y="2601993"/>
            <a:ext cx="239651" cy="456696"/>
            <a:chOff x="9027646" y="2601993"/>
            <a:chExt cx="239651" cy="456696"/>
          </a:xfrm>
        </p:grpSpPr>
        <p:pic>
          <p:nvPicPr>
            <p:cNvPr id="164" name="Object 100"/>
            <p:cNvPicPr>
              <a:picLocks noChangeAspect="1"/>
            </p:cNvPicPr>
            <p:nvPr/>
          </p:nvPicPr>
          <p:blipFill>
            <a:blip r:embed="rId31" cstate="print"/>
            <a:stretch>
              <a:fillRect/>
            </a:stretch>
          </p:blipFill>
          <p:spPr>
            <a:xfrm rot="-16200000">
              <a:off x="9027646" y="2601993"/>
              <a:ext cx="239651" cy="456696"/>
            </a:xfrm>
            <a:prstGeom prst="rect">
              <a:avLst/>
            </a:prstGeom>
          </p:spPr>
        </p:pic>
      </p:grpSp>
      <p:grpSp>
        <p:nvGrpSpPr>
          <p:cNvPr id="165" name="그룹 1031"/>
          <p:cNvGrpSpPr/>
          <p:nvPr/>
        </p:nvGrpSpPr>
        <p:grpSpPr>
          <a:xfrm>
            <a:off x="9142857" y="2710515"/>
            <a:ext cx="3085714" cy="246857"/>
            <a:chOff x="9142857" y="2710515"/>
            <a:chExt cx="3085714" cy="246857"/>
          </a:xfrm>
        </p:grpSpPr>
        <p:pic>
          <p:nvPicPr>
            <p:cNvPr id="166" name="Object 103"/>
            <p:cNvPicPr>
              <a:picLocks noChangeAspect="1"/>
            </p:cNvPicPr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142857" y="2710515"/>
              <a:ext cx="3085714" cy="246857"/>
            </a:xfrm>
            <a:prstGeom prst="rect">
              <a:avLst/>
            </a:prstGeom>
          </p:spPr>
        </p:pic>
      </p:grpSp>
      <p:grpSp>
        <p:nvGrpSpPr>
          <p:cNvPr id="167" name="그룹 1032"/>
          <p:cNvGrpSpPr/>
          <p:nvPr/>
        </p:nvGrpSpPr>
        <p:grpSpPr>
          <a:xfrm>
            <a:off x="4294904" y="4205548"/>
            <a:ext cx="338944" cy="273364"/>
            <a:chOff x="4294904" y="4205548"/>
            <a:chExt cx="338944" cy="273364"/>
          </a:xfrm>
        </p:grpSpPr>
        <p:pic>
          <p:nvPicPr>
            <p:cNvPr id="168" name="Object 106"/>
            <p:cNvPicPr>
              <a:picLocks noChangeAspect="1"/>
            </p:cNvPicPr>
            <p:nvPr/>
          </p:nvPicPr>
          <p:blipFill>
            <a:blip r:embed="rId33" cstate="print"/>
            <a:stretch>
              <a:fillRect/>
            </a:stretch>
          </p:blipFill>
          <p:spPr>
            <a:xfrm rot="-16200000">
              <a:off x="4294904" y="4205548"/>
              <a:ext cx="338944" cy="273364"/>
            </a:xfrm>
            <a:prstGeom prst="rect">
              <a:avLst/>
            </a:prstGeom>
          </p:spPr>
        </p:pic>
      </p:grpSp>
      <p:grpSp>
        <p:nvGrpSpPr>
          <p:cNvPr id="169" name="그룹 1033"/>
          <p:cNvGrpSpPr/>
          <p:nvPr/>
        </p:nvGrpSpPr>
        <p:grpSpPr>
          <a:xfrm>
            <a:off x="7420866" y="4203562"/>
            <a:ext cx="388130" cy="273364"/>
            <a:chOff x="7420866" y="4203562"/>
            <a:chExt cx="388130" cy="273364"/>
          </a:xfrm>
        </p:grpSpPr>
        <p:pic>
          <p:nvPicPr>
            <p:cNvPr id="170" name="Object 109"/>
            <p:cNvPicPr>
              <a:picLocks noChangeAspect="1"/>
            </p:cNvPicPr>
            <p:nvPr/>
          </p:nvPicPr>
          <p:blipFill>
            <a:blip r:embed="rId34" cstate="print"/>
            <a:stretch>
              <a:fillRect/>
            </a:stretch>
          </p:blipFill>
          <p:spPr>
            <a:xfrm rot="-16200000">
              <a:off x="7420866" y="4203562"/>
              <a:ext cx="388130" cy="273364"/>
            </a:xfrm>
            <a:prstGeom prst="rect">
              <a:avLst/>
            </a:prstGeom>
          </p:spPr>
        </p:pic>
      </p:grpSp>
      <p:grpSp>
        <p:nvGrpSpPr>
          <p:cNvPr id="171" name="그룹 1034"/>
          <p:cNvGrpSpPr/>
          <p:nvPr/>
        </p:nvGrpSpPr>
        <p:grpSpPr>
          <a:xfrm>
            <a:off x="10520012" y="4224565"/>
            <a:ext cx="376978" cy="273364"/>
            <a:chOff x="10520012" y="4224565"/>
            <a:chExt cx="376978" cy="273364"/>
          </a:xfrm>
        </p:grpSpPr>
        <p:pic>
          <p:nvPicPr>
            <p:cNvPr id="172" name="Object 112"/>
            <p:cNvPicPr>
              <a:picLocks noChangeAspect="1"/>
            </p:cNvPicPr>
            <p:nvPr/>
          </p:nvPicPr>
          <p:blipFill>
            <a:blip r:embed="rId35" cstate="print"/>
            <a:stretch>
              <a:fillRect/>
            </a:stretch>
          </p:blipFill>
          <p:spPr>
            <a:xfrm rot="-16200000">
              <a:off x="10520012" y="4224565"/>
              <a:ext cx="376978" cy="273364"/>
            </a:xfrm>
            <a:prstGeom prst="rect">
              <a:avLst/>
            </a:prstGeom>
          </p:spPr>
        </p:pic>
      </p:grpSp>
      <p:grpSp>
        <p:nvGrpSpPr>
          <p:cNvPr id="173" name="그룹 1035"/>
          <p:cNvGrpSpPr/>
          <p:nvPr/>
        </p:nvGrpSpPr>
        <p:grpSpPr>
          <a:xfrm>
            <a:off x="13667880" y="4198292"/>
            <a:ext cx="377588" cy="273364"/>
            <a:chOff x="13667880" y="4198292"/>
            <a:chExt cx="377588" cy="273364"/>
          </a:xfrm>
        </p:grpSpPr>
        <p:pic>
          <p:nvPicPr>
            <p:cNvPr id="174" name="Object 115"/>
            <p:cNvPicPr>
              <a:picLocks noChangeAspect="1"/>
            </p:cNvPicPr>
            <p:nvPr/>
          </p:nvPicPr>
          <p:blipFill>
            <a:blip r:embed="rId36" cstate="print"/>
            <a:stretch>
              <a:fillRect/>
            </a:stretch>
          </p:blipFill>
          <p:spPr>
            <a:xfrm rot="-16200000">
              <a:off x="13667880" y="4198292"/>
              <a:ext cx="377588" cy="273364"/>
            </a:xfrm>
            <a:prstGeom prst="rect">
              <a:avLst/>
            </a:prstGeom>
          </p:spPr>
        </p:pic>
      </p:grpSp>
      <p:grpSp>
        <p:nvGrpSpPr>
          <p:cNvPr id="175" name="그룹 1036"/>
          <p:cNvGrpSpPr/>
          <p:nvPr/>
        </p:nvGrpSpPr>
        <p:grpSpPr>
          <a:xfrm>
            <a:off x="8969748" y="3772004"/>
            <a:ext cx="346219" cy="456696"/>
            <a:chOff x="8969748" y="3772004"/>
            <a:chExt cx="346219" cy="456696"/>
          </a:xfrm>
        </p:grpSpPr>
        <p:pic>
          <p:nvPicPr>
            <p:cNvPr id="176" name="Object 118"/>
            <p:cNvPicPr>
              <a:picLocks noChangeAspect="1"/>
            </p:cNvPicPr>
            <p:nvPr/>
          </p:nvPicPr>
          <p:blipFill>
            <a:blip r:embed="rId37" cstate="print"/>
            <a:stretch>
              <a:fillRect/>
            </a:stretch>
          </p:blipFill>
          <p:spPr>
            <a:xfrm rot="-16200000">
              <a:off x="8969748" y="3772004"/>
              <a:ext cx="346219" cy="456696"/>
            </a:xfrm>
            <a:prstGeom prst="rect">
              <a:avLst/>
            </a:prstGeom>
          </p:spPr>
        </p:pic>
      </p:grpSp>
      <p:pic>
        <p:nvPicPr>
          <p:cNvPr id="177" name="Object 7"/>
          <p:cNvPicPr>
            <a:picLocks noChangeAspect="1"/>
          </p:cNvPicPr>
          <p:nvPr/>
        </p:nvPicPr>
        <p:blipFill>
          <a:blip r:embed="rId38" cstate="print"/>
          <a:stretch>
            <a:fillRect/>
          </a:stretch>
        </p:blipFill>
        <p:spPr>
          <a:xfrm>
            <a:off x="-1710409" y="380596"/>
            <a:ext cx="4365969" cy="114282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191483" y="6483057"/>
            <a:ext cx="819150" cy="3714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84609" y="6418833"/>
            <a:ext cx="729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26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649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/>
          <p:cNvSpPr txBox="1"/>
          <p:nvPr/>
        </p:nvSpPr>
        <p:spPr>
          <a:xfrm>
            <a:off x="769956" y="1700094"/>
            <a:ext cx="6805444" cy="1236672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en-US" sz="5400" kern="0" spc="-400" dirty="0" err="1" smtClean="0">
                <a:solidFill>
                  <a:srgbClr val="478C5C"/>
                </a:solidFill>
                <a:latin typeface="G마켓 산스 Light" pitchFamily="34" charset="0"/>
                <a:cs typeface="G마켓 산스 Light" pitchFamily="34" charset="0"/>
              </a:rPr>
              <a:t>운영규정개요</a:t>
            </a:r>
            <a:endParaRPr lang="en-US" sz="5400" dirty="0"/>
          </a:p>
        </p:txBody>
      </p:sp>
      <p:grpSp>
        <p:nvGrpSpPr>
          <p:cNvPr id="42" name="그룹 41"/>
          <p:cNvGrpSpPr/>
          <p:nvPr/>
        </p:nvGrpSpPr>
        <p:grpSpPr>
          <a:xfrm>
            <a:off x="0" y="5168002"/>
            <a:ext cx="18998030" cy="3386264"/>
            <a:chOff x="-381000" y="4384328"/>
            <a:chExt cx="18998030" cy="3386264"/>
          </a:xfrm>
        </p:grpSpPr>
        <p:grpSp>
          <p:nvGrpSpPr>
            <p:cNvPr id="6" name="그룹 1002"/>
            <p:cNvGrpSpPr/>
            <p:nvPr/>
          </p:nvGrpSpPr>
          <p:grpSpPr>
            <a:xfrm>
              <a:off x="-381000" y="5877916"/>
              <a:ext cx="1939603" cy="255638"/>
              <a:chOff x="272387" y="4354054"/>
              <a:chExt cx="2139362" cy="175853"/>
            </a:xfrm>
          </p:grpSpPr>
          <p:pic>
            <p:nvPicPr>
              <p:cNvPr id="20" name="Object 1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5400000">
                <a:off x="272387" y="4354054"/>
                <a:ext cx="2139362" cy="175853"/>
              </a:xfrm>
              <a:prstGeom prst="rect">
                <a:avLst/>
              </a:prstGeom>
            </p:spPr>
          </p:pic>
        </p:grpSp>
        <p:sp>
          <p:nvSpPr>
            <p:cNvPr id="9" name="Object 7"/>
            <p:cNvSpPr txBox="1"/>
            <p:nvPr/>
          </p:nvSpPr>
          <p:spPr>
            <a:xfrm>
              <a:off x="668518" y="5764529"/>
              <a:ext cx="3764710" cy="2006063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/>
              <a:r>
                <a:rPr lang="en-US" sz="4000" kern="0" spc="-200" dirty="0" smtClean="0">
                  <a:solidFill>
                    <a:srgbClr val="92D050"/>
                  </a:solidFill>
                  <a:latin typeface="G마켓 산스 Medium" pitchFamily="34" charset="0"/>
                  <a:cs typeface="G마켓 산스 Medium" pitchFamily="34" charset="0"/>
                </a:rPr>
                <a:t>사회복지법인</a:t>
              </a:r>
            </a:p>
            <a:p>
              <a:pPr algn="just"/>
              <a:r>
                <a:rPr lang="en-US" sz="4000" kern="0" spc="-200" dirty="0" err="1" smtClean="0">
                  <a:solidFill>
                    <a:srgbClr val="92D050"/>
                  </a:solidFill>
                  <a:latin typeface="G마켓 산스 Medium" pitchFamily="34" charset="0"/>
                  <a:cs typeface="G마켓 산스 Medium" pitchFamily="34" charset="0"/>
                </a:rPr>
                <a:t>명성복지회</a:t>
              </a:r>
              <a:endParaRPr lang="en-US" sz="4000" dirty="0">
                <a:solidFill>
                  <a:srgbClr val="92D050"/>
                </a:solidFill>
              </a:endParaRPr>
            </a:p>
          </p:txBody>
        </p:sp>
        <p:grpSp>
          <p:nvGrpSpPr>
            <p:cNvPr id="38" name="그룹 37"/>
            <p:cNvGrpSpPr/>
            <p:nvPr/>
          </p:nvGrpSpPr>
          <p:grpSpPr>
            <a:xfrm>
              <a:off x="11037534" y="4384328"/>
              <a:ext cx="7579496" cy="3125493"/>
              <a:chOff x="11301879" y="4435149"/>
              <a:chExt cx="7579496" cy="3125493"/>
            </a:xfrm>
          </p:grpSpPr>
          <p:grpSp>
            <p:nvGrpSpPr>
              <p:cNvPr id="4" name="그룹 1006"/>
              <p:cNvGrpSpPr/>
              <p:nvPr/>
            </p:nvGrpSpPr>
            <p:grpSpPr>
              <a:xfrm>
                <a:off x="11301879" y="4450641"/>
                <a:ext cx="159433" cy="3110001"/>
                <a:chOff x="13183773" y="3118754"/>
                <a:chExt cx="175853" cy="2139362"/>
              </a:xfrm>
            </p:grpSpPr>
            <p:pic>
              <p:nvPicPr>
                <p:cNvPr id="21" name="Object 25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rot="5400000">
                  <a:off x="12202019" y="4100508"/>
                  <a:ext cx="2139362" cy="175853"/>
                </a:xfrm>
                <a:prstGeom prst="rect">
                  <a:avLst/>
                </a:prstGeom>
              </p:spPr>
            </p:pic>
          </p:grpSp>
          <p:sp>
            <p:nvSpPr>
              <p:cNvPr id="8" name="Object 6"/>
              <p:cNvSpPr txBox="1"/>
              <p:nvPr/>
            </p:nvSpPr>
            <p:spPr>
              <a:xfrm>
                <a:off x="11660434" y="4435149"/>
                <a:ext cx="3796517" cy="1196162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just"/>
                <a:r>
                  <a:rPr lang="en-US" sz="4400" kern="0" spc="-200" dirty="0" err="1" smtClean="0">
                    <a:solidFill>
                      <a:srgbClr val="206D38"/>
                    </a:solidFill>
                    <a:latin typeface="G마켓 산스 Medium" pitchFamily="34" charset="0"/>
                    <a:cs typeface="G마켓 산스 Medium" pitchFamily="34" charset="0"/>
                  </a:rPr>
                  <a:t>입소대상</a:t>
                </a:r>
                <a:r>
                  <a:rPr lang="en-US" sz="4400" kern="0" spc="-200" dirty="0" smtClean="0">
                    <a:solidFill>
                      <a:srgbClr val="206D38"/>
                    </a:solidFill>
                    <a:latin typeface="G마켓 산스 Medium" pitchFamily="34" charset="0"/>
                    <a:cs typeface="G마켓 산스 Medium" pitchFamily="34" charset="0"/>
                  </a:rPr>
                  <a:t> </a:t>
                </a:r>
                <a:endParaRPr lang="en-US" sz="4400" dirty="0"/>
              </a:p>
            </p:txBody>
          </p:sp>
          <p:sp>
            <p:nvSpPr>
              <p:cNvPr id="14" name="Object 12"/>
              <p:cNvSpPr txBox="1"/>
              <p:nvPr/>
            </p:nvSpPr>
            <p:spPr>
              <a:xfrm>
                <a:off x="11592176" y="5525504"/>
                <a:ext cx="7289199" cy="2035137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just"/>
                <a:r>
                  <a:rPr lang="en-US" sz="4000" kern="0" spc="-200" dirty="0" err="1" smtClean="0">
                    <a:solidFill>
                      <a:srgbClr val="92D050"/>
                    </a:solidFill>
                    <a:latin typeface="G마켓 산스 Medium" pitchFamily="34" charset="0"/>
                    <a:cs typeface="G마켓 산스 Medium" pitchFamily="34" charset="0"/>
                  </a:rPr>
                  <a:t>장기요양인정</a:t>
                </a:r>
                <a:r>
                  <a:rPr lang="en-US" sz="4000" kern="0" spc="-200" dirty="0" smtClean="0">
                    <a:solidFill>
                      <a:srgbClr val="92D050"/>
                    </a:solidFill>
                    <a:latin typeface="G마켓 산스 Medium" pitchFamily="34" charset="0"/>
                    <a:cs typeface="G마켓 산스 Medium" pitchFamily="34" charset="0"/>
                  </a:rPr>
                  <a:t> 1~2등급</a:t>
                </a:r>
              </a:p>
              <a:p>
                <a:pPr algn="just"/>
                <a:r>
                  <a:rPr lang="en-US" sz="4000" kern="0" spc="-200" dirty="0" smtClean="0">
                    <a:solidFill>
                      <a:srgbClr val="92D050"/>
                    </a:solidFill>
                    <a:latin typeface="G마켓 산스 Medium" pitchFamily="34" charset="0"/>
                    <a:cs typeface="G마켓 산스 Medium" pitchFamily="34" charset="0"/>
                  </a:rPr>
                  <a:t>3,4,5등급은 시설급여 </a:t>
                </a:r>
                <a:r>
                  <a:rPr lang="en-US" sz="4000" kern="0" spc="-200" dirty="0" err="1" smtClean="0">
                    <a:solidFill>
                      <a:srgbClr val="92D050"/>
                    </a:solidFill>
                    <a:latin typeface="G마켓 산스 Medium" pitchFamily="34" charset="0"/>
                    <a:cs typeface="G마켓 산스 Medium" pitchFamily="34" charset="0"/>
                  </a:rPr>
                  <a:t>받은분</a:t>
                </a:r>
                <a:endParaRPr lang="en-US" sz="4000" dirty="0">
                  <a:solidFill>
                    <a:srgbClr val="92D050"/>
                  </a:solidFill>
                </a:endParaRPr>
              </a:p>
            </p:txBody>
          </p:sp>
        </p:grpSp>
        <p:grpSp>
          <p:nvGrpSpPr>
            <p:cNvPr id="41" name="그룹 40"/>
            <p:cNvGrpSpPr/>
            <p:nvPr/>
          </p:nvGrpSpPr>
          <p:grpSpPr>
            <a:xfrm>
              <a:off x="3416622" y="4434115"/>
              <a:ext cx="5324671" cy="2309302"/>
              <a:chOff x="3657408" y="4498333"/>
              <a:chExt cx="5324671" cy="2309302"/>
            </a:xfrm>
          </p:grpSpPr>
          <p:sp>
            <p:nvSpPr>
              <p:cNvPr id="10" name="Object 8"/>
              <p:cNvSpPr txBox="1"/>
              <p:nvPr/>
            </p:nvSpPr>
            <p:spPr>
              <a:xfrm>
                <a:off x="4813109" y="4498333"/>
                <a:ext cx="4168970" cy="1196162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just"/>
                <a:r>
                  <a:rPr lang="ko-KR" altLang="en-US" sz="4400" b="1" kern="0" spc="-200" dirty="0" smtClean="0">
                    <a:solidFill>
                      <a:srgbClr val="206D38"/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제공</a:t>
                </a:r>
                <a:r>
                  <a:rPr lang="en-US" sz="4400" b="1" kern="0" spc="-200" dirty="0" err="1" smtClean="0">
                    <a:solidFill>
                      <a:srgbClr val="206D38"/>
                    </a:solidFill>
                    <a:latin typeface="맑은 고딕 Semilight" panose="020B0502040204020203" pitchFamily="50" charset="-127"/>
                    <a:ea typeface="맑은 고딕 Semilight" panose="020B0502040204020203" pitchFamily="50" charset="-127"/>
                    <a:cs typeface="맑은 고딕 Semilight" panose="020B0502040204020203" pitchFamily="50" charset="-127"/>
                  </a:rPr>
                  <a:t>급여</a:t>
                </a:r>
                <a:endParaRPr lang="en-US" sz="4400" b="1" dirty="0"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endParaRPr>
              </a:p>
            </p:txBody>
          </p:sp>
          <p:sp>
            <p:nvSpPr>
              <p:cNvPr id="11" name="Object 9"/>
              <p:cNvSpPr txBox="1"/>
              <p:nvPr/>
            </p:nvSpPr>
            <p:spPr>
              <a:xfrm>
                <a:off x="4866119" y="5810834"/>
                <a:ext cx="3278856" cy="996801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just"/>
                <a:r>
                  <a:rPr lang="en-US" sz="4000" kern="0" spc="-200" dirty="0" smtClean="0">
                    <a:solidFill>
                      <a:srgbClr val="92D050"/>
                    </a:solidFill>
                    <a:latin typeface="G마켓 산스 Medium" pitchFamily="34" charset="0"/>
                    <a:cs typeface="G마켓 산스 Medium" pitchFamily="34" charset="0"/>
                  </a:rPr>
                  <a:t>시설급여</a:t>
                </a:r>
                <a:endParaRPr lang="en-US" sz="4000" dirty="0">
                  <a:solidFill>
                    <a:srgbClr val="92D050"/>
                  </a:solidFill>
                </a:endParaRPr>
              </a:p>
            </p:txBody>
          </p:sp>
          <p:grpSp>
            <p:nvGrpSpPr>
              <p:cNvPr id="15" name="그룹 1004"/>
              <p:cNvGrpSpPr/>
              <p:nvPr/>
            </p:nvGrpSpPr>
            <p:grpSpPr>
              <a:xfrm>
                <a:off x="3657408" y="5875726"/>
                <a:ext cx="1939603" cy="255638"/>
                <a:chOff x="4249233" y="4354054"/>
                <a:chExt cx="2139362" cy="175853"/>
              </a:xfrm>
            </p:grpSpPr>
            <p:pic>
              <p:nvPicPr>
                <p:cNvPr id="19" name="Object 19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rot="5400000">
                  <a:off x="4249233" y="4354054"/>
                  <a:ext cx="2139362" cy="17585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9" name="그룹 38"/>
            <p:cNvGrpSpPr/>
            <p:nvPr/>
          </p:nvGrpSpPr>
          <p:grpSpPr>
            <a:xfrm>
              <a:off x="6897594" y="4447895"/>
              <a:ext cx="5042112" cy="2308180"/>
              <a:chOff x="7264042" y="4457671"/>
              <a:chExt cx="5042112" cy="2308180"/>
            </a:xfrm>
          </p:grpSpPr>
          <p:sp>
            <p:nvSpPr>
              <p:cNvPr id="12" name="Object 10"/>
              <p:cNvSpPr txBox="1"/>
              <p:nvPr/>
            </p:nvSpPr>
            <p:spPr>
              <a:xfrm>
                <a:off x="8325158" y="4457671"/>
                <a:ext cx="3809473" cy="1196162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just"/>
                <a:r>
                  <a:rPr lang="en-US" sz="4400" kern="0" spc="-200" dirty="0" smtClean="0">
                    <a:solidFill>
                      <a:srgbClr val="206D38"/>
                    </a:solidFill>
                    <a:latin typeface="G마켓 산스 Medium" pitchFamily="34" charset="0"/>
                    <a:cs typeface="G마켓 산스 Medium" pitchFamily="34" charset="0"/>
                  </a:rPr>
                  <a:t>입소정원</a:t>
                </a:r>
                <a:endParaRPr lang="en-US" sz="4400" dirty="0"/>
              </a:p>
            </p:txBody>
          </p:sp>
          <p:sp>
            <p:nvSpPr>
              <p:cNvPr id="13" name="Object 11"/>
              <p:cNvSpPr txBox="1"/>
              <p:nvPr/>
            </p:nvSpPr>
            <p:spPr>
              <a:xfrm>
                <a:off x="8470777" y="5769050"/>
                <a:ext cx="3835377" cy="996801"/>
              </a:xfrm>
              <a:prstGeom prst="rect">
                <a:avLst/>
              </a:prstGeom>
              <a:noFill/>
            </p:spPr>
            <p:txBody>
              <a:bodyPr wrap="square" rtlCol="0"/>
              <a:lstStyle/>
              <a:p>
                <a:pPr algn="just"/>
                <a:r>
                  <a:rPr lang="en-US" sz="4000" kern="0" spc="-200" dirty="0" smtClean="0">
                    <a:solidFill>
                      <a:srgbClr val="92D050"/>
                    </a:solidFill>
                    <a:latin typeface="G마켓 산스 Medium" pitchFamily="34" charset="0"/>
                    <a:cs typeface="G마켓 산스 Medium" pitchFamily="34" charset="0"/>
                  </a:rPr>
                  <a:t>61명</a:t>
                </a:r>
                <a:endParaRPr lang="en-US" sz="4000" dirty="0">
                  <a:solidFill>
                    <a:srgbClr val="92D050"/>
                  </a:solidFill>
                </a:endParaRPr>
              </a:p>
            </p:txBody>
          </p:sp>
          <p:grpSp>
            <p:nvGrpSpPr>
              <p:cNvPr id="16" name="그룹 1005"/>
              <p:cNvGrpSpPr/>
              <p:nvPr/>
            </p:nvGrpSpPr>
            <p:grpSpPr>
              <a:xfrm>
                <a:off x="7264042" y="5836780"/>
                <a:ext cx="1939603" cy="255638"/>
                <a:chOff x="8226079" y="4354054"/>
                <a:chExt cx="2139362" cy="175853"/>
              </a:xfrm>
            </p:grpSpPr>
            <p:pic>
              <p:nvPicPr>
                <p:cNvPr id="18" name="Object 22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 rot="5400000">
                  <a:off x="8226079" y="4354054"/>
                  <a:ext cx="2139362" cy="175853"/>
                </a:xfrm>
                <a:prstGeom prst="rect">
                  <a:avLst/>
                </a:prstGeom>
              </p:spPr>
            </p:pic>
          </p:grpSp>
        </p:grpSp>
        <p:sp>
          <p:nvSpPr>
            <p:cNvPr id="17" name="Object 72"/>
            <p:cNvSpPr txBox="1"/>
            <p:nvPr/>
          </p:nvSpPr>
          <p:spPr>
            <a:xfrm>
              <a:off x="799382" y="4468406"/>
              <a:ext cx="4012549" cy="1196162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/>
              <a:r>
                <a:rPr lang="en-US" sz="4400" kern="0" spc="-200" dirty="0" err="1" smtClean="0">
                  <a:solidFill>
                    <a:srgbClr val="206D38"/>
                  </a:solidFill>
                  <a:latin typeface="G마켓 산스 Medium" pitchFamily="34" charset="0"/>
                  <a:cs typeface="G마켓 산스 Medium" pitchFamily="34" charset="0"/>
                </a:rPr>
                <a:t>운영</a:t>
              </a:r>
              <a:r>
                <a:rPr lang="ko-KR" altLang="en-US" sz="4400" b="1" kern="0" spc="-200" dirty="0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주체</a:t>
              </a:r>
              <a:endParaRPr lang="en-US" sz="4400" b="1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  <p:grpSp>
        <p:nvGrpSpPr>
          <p:cNvPr id="23" name="그룹 1003"/>
          <p:cNvGrpSpPr/>
          <p:nvPr/>
        </p:nvGrpSpPr>
        <p:grpSpPr>
          <a:xfrm>
            <a:off x="12877800" y="1462636"/>
            <a:ext cx="1752600" cy="1765516"/>
            <a:chOff x="6965250" y="-150135"/>
            <a:chExt cx="2422569" cy="2422569"/>
          </a:xfrm>
        </p:grpSpPr>
        <p:pic>
          <p:nvPicPr>
            <p:cNvPr id="24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65250" y="-150135"/>
              <a:ext cx="2422569" cy="2422569"/>
            </a:xfrm>
            <a:prstGeom prst="rect">
              <a:avLst/>
            </a:prstGeom>
          </p:spPr>
        </p:pic>
      </p:grpSp>
      <p:grpSp>
        <p:nvGrpSpPr>
          <p:cNvPr id="25" name="그룹 1001"/>
          <p:cNvGrpSpPr/>
          <p:nvPr/>
        </p:nvGrpSpPr>
        <p:grpSpPr>
          <a:xfrm>
            <a:off x="23694" y="29685"/>
            <a:ext cx="5342187" cy="5458577"/>
            <a:chOff x="3859004" y="-250147"/>
            <a:chExt cx="5342187" cy="5342187"/>
          </a:xfrm>
        </p:grpSpPr>
        <p:pic>
          <p:nvPicPr>
            <p:cNvPr id="26" name="Object 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9004" y="-250147"/>
              <a:ext cx="5342187" cy="5342187"/>
            </a:xfrm>
            <a:prstGeom prst="rect">
              <a:avLst/>
            </a:prstGeom>
          </p:spPr>
        </p:pic>
      </p:grpSp>
      <p:grpSp>
        <p:nvGrpSpPr>
          <p:cNvPr id="27" name="그룹 1004"/>
          <p:cNvGrpSpPr/>
          <p:nvPr/>
        </p:nvGrpSpPr>
        <p:grpSpPr>
          <a:xfrm>
            <a:off x="468072" y="8572500"/>
            <a:ext cx="1600200" cy="1478568"/>
            <a:chOff x="-319948" y="7958620"/>
            <a:chExt cx="1615775" cy="2202468"/>
          </a:xfrm>
        </p:grpSpPr>
        <p:pic>
          <p:nvPicPr>
            <p:cNvPr id="28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-2460000">
              <a:off x="-319948" y="7958620"/>
              <a:ext cx="1615775" cy="2202468"/>
            </a:xfrm>
            <a:prstGeom prst="rect">
              <a:avLst/>
            </a:prstGeom>
          </p:spPr>
        </p:pic>
      </p:grpSp>
      <p:grpSp>
        <p:nvGrpSpPr>
          <p:cNvPr id="29" name="그룹 1002"/>
          <p:cNvGrpSpPr/>
          <p:nvPr/>
        </p:nvGrpSpPr>
        <p:grpSpPr>
          <a:xfrm>
            <a:off x="15773400" y="8228926"/>
            <a:ext cx="1752600" cy="1447800"/>
            <a:chOff x="8272737" y="8368212"/>
            <a:chExt cx="2360620" cy="1793605"/>
          </a:xfrm>
        </p:grpSpPr>
        <p:pic>
          <p:nvPicPr>
            <p:cNvPr id="30" name="Object 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 rot="-20040000">
              <a:off x="8272737" y="8368212"/>
              <a:ext cx="2360620" cy="17936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18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C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552051" y="-815851"/>
            <a:ext cx="19389815" cy="4262328"/>
            <a:chOff x="-552050" y="-792109"/>
            <a:chExt cx="19389815" cy="426232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10800000">
              <a:off x="-552050" y="-792109"/>
              <a:ext cx="19389815" cy="426232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61485" y="1132348"/>
            <a:ext cx="7793560" cy="1142829"/>
          </a:xfrm>
          <a:prstGeom prst="rect">
            <a:avLst/>
          </a:prstGeom>
          <a:noFill/>
        </p:spPr>
        <p:txBody>
          <a:bodyPr wrap="square" rtlCol="0"/>
          <a:lstStyle/>
          <a:p>
            <a:pPr algn="ctr"/>
            <a:endParaRPr lang="en-US" dirty="0"/>
          </a:p>
        </p:txBody>
      </p:sp>
      <p:grpSp>
        <p:nvGrpSpPr>
          <p:cNvPr id="1003" name="그룹 1003"/>
          <p:cNvGrpSpPr/>
          <p:nvPr/>
        </p:nvGrpSpPr>
        <p:grpSpPr>
          <a:xfrm>
            <a:off x="16480615" y="3126679"/>
            <a:ext cx="828031" cy="1255548"/>
            <a:chOff x="16480615" y="3126679"/>
            <a:chExt cx="828031" cy="125554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480615" y="3126679"/>
              <a:ext cx="828031" cy="125554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15533146" y="1964459"/>
            <a:ext cx="663236" cy="1005667"/>
            <a:chOff x="15533146" y="1964459"/>
            <a:chExt cx="663236" cy="1005667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33146" y="1964459"/>
              <a:ext cx="663236" cy="1005667"/>
            </a:xfrm>
            <a:prstGeom prst="rect">
              <a:avLst/>
            </a:prstGeom>
          </p:spPr>
        </p:pic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812601"/>
              </p:ext>
            </p:extLst>
          </p:nvPr>
        </p:nvGraphicFramePr>
        <p:xfrm>
          <a:off x="717134" y="3766274"/>
          <a:ext cx="16851447" cy="29591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8842"/>
                <a:gridCol w="1443024"/>
                <a:gridCol w="1295400"/>
                <a:gridCol w="1371600"/>
                <a:gridCol w="1295400"/>
                <a:gridCol w="1295400"/>
                <a:gridCol w="1295400"/>
                <a:gridCol w="1242165"/>
                <a:gridCol w="1232590"/>
                <a:gridCol w="1184254"/>
                <a:gridCol w="1250717"/>
                <a:gridCol w="1250718"/>
                <a:gridCol w="1425937"/>
              </a:tblGrid>
              <a:tr h="618337">
                <a:tc gridSpan="13">
                  <a:txBody>
                    <a:bodyPr/>
                    <a:lstStyle/>
                    <a:p>
                      <a:pPr algn="l" fontAlgn="ctr"/>
                      <a:r>
                        <a:rPr lang="ko-KR" altLang="en-US" sz="2400" b="0" u="none" strike="noStrike" dirty="0">
                          <a:solidFill>
                            <a:srgbClr val="FF33CC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직원현황</a:t>
                      </a:r>
                      <a:endParaRPr lang="ko-KR" altLang="en-US" sz="2400" b="0" i="0" u="none" strike="noStrike" dirty="0">
                        <a:solidFill>
                          <a:srgbClr val="FF33CC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2750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직 책</a:t>
                      </a:r>
                      <a:endParaRPr lang="ko-KR" altLang="en-US" sz="1800" b="1" i="0" u="none" strike="noStrik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원장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국장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사회</a:t>
                      </a:r>
                      <a:b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</a:br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복지사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간호사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물리</a:t>
                      </a:r>
                      <a:b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</a:br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치료사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요양</a:t>
                      </a:r>
                      <a:b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</a:br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보호사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영양사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조리원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관리인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사무원</a:t>
                      </a:r>
                      <a:endParaRPr lang="ko-KR" altLang="en-US" sz="1800" b="1" i="0" u="none" strike="noStrike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위생원</a:t>
                      </a:r>
                      <a:endParaRPr lang="ko-KR" alt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0070C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계</a:t>
                      </a:r>
                      <a:endParaRPr lang="ko-KR" alt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</a:tr>
              <a:tr h="70666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FF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기준인력</a:t>
                      </a:r>
                      <a:endParaRPr lang="ko-KR" alt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24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</a:t>
                      </a:r>
                      <a:endParaRPr lang="en-US" altLang="ko-KR" sz="1800" b="1" i="0" u="none" strike="noStrike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rgbClr val="0070C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36</a:t>
                      </a:r>
                      <a:endParaRPr lang="en-US" altLang="ko-KR" sz="1800" b="1" i="0" u="none" strike="noStrike" dirty="0">
                        <a:solidFill>
                          <a:srgbClr val="0070C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</a:tr>
              <a:tr h="70666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b="1" u="none" strike="noStrike" dirty="0">
                          <a:solidFill>
                            <a:srgbClr val="FF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현재인력</a:t>
                      </a:r>
                      <a:endParaRPr lang="ko-KR" alt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3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4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27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endParaRPr lang="en-US" altLang="ko-KR" sz="1800" b="1" i="0" u="none" strike="noStrike" dirty="0">
                        <a:solidFill>
                          <a:schemeClr val="tx1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800" b="1" u="none" strike="noStrike" dirty="0" smtClean="0">
                          <a:solidFill>
                            <a:srgbClr val="0070C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43</a:t>
                      </a:r>
                      <a:endParaRPr lang="en-US" altLang="ko-KR" sz="1800" b="1" i="0" u="none" strike="noStrike" dirty="0">
                        <a:solidFill>
                          <a:srgbClr val="0070C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805" marR="8805" marT="8805" marB="0" anchor="ctr">
                    <a:noFill/>
                  </a:tcPr>
                </a:tc>
              </a:tr>
            </a:tbl>
          </a:graphicData>
        </a:graphic>
      </p:graphicFrame>
      <p:grpSp>
        <p:nvGrpSpPr>
          <p:cNvPr id="21" name="그룹 20"/>
          <p:cNvGrpSpPr/>
          <p:nvPr/>
        </p:nvGrpSpPr>
        <p:grpSpPr>
          <a:xfrm>
            <a:off x="555977" y="403768"/>
            <a:ext cx="5898866" cy="2219100"/>
            <a:chOff x="955010" y="616402"/>
            <a:chExt cx="4631002" cy="1478459"/>
          </a:xfrm>
        </p:grpSpPr>
        <p:grpSp>
          <p:nvGrpSpPr>
            <p:cNvPr id="22" name="그룹 1001"/>
            <p:cNvGrpSpPr/>
            <p:nvPr/>
          </p:nvGrpSpPr>
          <p:grpSpPr>
            <a:xfrm>
              <a:off x="955010" y="616402"/>
              <a:ext cx="1929895" cy="1478459"/>
              <a:chOff x="889505" y="562650"/>
              <a:chExt cx="2757606" cy="2178136"/>
            </a:xfrm>
          </p:grpSpPr>
          <p:pic>
            <p:nvPicPr>
              <p:cNvPr id="24" name="Object 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89505" y="562650"/>
                <a:ext cx="2757606" cy="2178136"/>
              </a:xfrm>
              <a:prstGeom prst="rect">
                <a:avLst/>
              </a:prstGeom>
            </p:spPr>
          </p:pic>
        </p:grpSp>
        <p:sp>
          <p:nvSpPr>
            <p:cNvPr id="23" name="Object 75"/>
            <p:cNvSpPr txBox="1"/>
            <p:nvPr/>
          </p:nvSpPr>
          <p:spPr>
            <a:xfrm>
              <a:off x="1398493" y="1001237"/>
              <a:ext cx="4187519" cy="588319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/>
              <a:r>
                <a:rPr lang="ko-KR" altLang="en-US" sz="6000" kern="0" spc="-200" dirty="0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직원현황</a:t>
              </a:r>
              <a:endParaRPr lang="en-US" sz="60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  <p:grpSp>
        <p:nvGrpSpPr>
          <p:cNvPr id="25" name="그룹 1011"/>
          <p:cNvGrpSpPr/>
          <p:nvPr/>
        </p:nvGrpSpPr>
        <p:grpSpPr>
          <a:xfrm>
            <a:off x="8823843" y="835631"/>
            <a:ext cx="6171429" cy="2642981"/>
            <a:chOff x="2057143" y="3579876"/>
            <a:chExt cx="6171429" cy="2642981"/>
          </a:xfrm>
        </p:grpSpPr>
        <p:pic>
          <p:nvPicPr>
            <p:cNvPr id="26" name="Object 34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7143" y="3579876"/>
              <a:ext cx="6171429" cy="2642981"/>
            </a:xfrm>
            <a:prstGeom prst="rect">
              <a:avLst/>
            </a:prstGeom>
          </p:spPr>
        </p:pic>
      </p:grp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895087"/>
              </p:ext>
            </p:extLst>
          </p:nvPr>
        </p:nvGraphicFramePr>
        <p:xfrm>
          <a:off x="717136" y="7200900"/>
          <a:ext cx="16851445" cy="2721360"/>
        </p:xfrm>
        <a:graphic>
          <a:graphicData uri="http://schemas.openxmlformats.org/drawingml/2006/table">
            <a:tbl>
              <a:tblPr/>
              <a:tblGrid>
                <a:gridCol w="1469522"/>
                <a:gridCol w="1699542"/>
                <a:gridCol w="1556209"/>
                <a:gridCol w="1759581"/>
                <a:gridCol w="1759581"/>
                <a:gridCol w="1759581"/>
                <a:gridCol w="1759581"/>
                <a:gridCol w="1759581"/>
                <a:gridCol w="3328267"/>
              </a:tblGrid>
              <a:tr h="439599">
                <a:tc gridSpan="9"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400" b="0" kern="0" spc="0" dirty="0">
                          <a:solidFill>
                            <a:srgbClr val="FF33CC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근무체계</a:t>
                      </a:r>
                      <a:endParaRPr lang="ko-KR" altLang="en-US" sz="2400" b="0" kern="0" spc="0" dirty="0">
                        <a:solidFill>
                          <a:srgbClr val="FF33CC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9599"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간호사</a:t>
                      </a:r>
                      <a:endParaRPr lang="ko-KR" alt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사회복지사</a:t>
                      </a:r>
                      <a:endParaRPr lang="ko-KR" alt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요양보호사</a:t>
                      </a:r>
                      <a:endParaRPr lang="ko-KR" alt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상근</a:t>
                      </a:r>
                      <a:endParaRPr lang="ko-KR" altLang="en-US" sz="2000" b="1" kern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785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</a:t>
                      </a:r>
                      <a:endParaRPr lang="ko-KR" alt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</a:t>
                      </a:r>
                      <a:endParaRPr lang="ko-KR" alt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2000" b="1" kern="0" spc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</a:t>
                      </a:r>
                      <a:endParaRPr lang="ko-KR" altLang="en-US" sz="2000" b="1" kern="0" spc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층</a:t>
                      </a:r>
                      <a:endParaRPr lang="ko-KR" alt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선임</a:t>
                      </a:r>
                      <a:endParaRPr lang="ko-KR" alt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</a:t>
                      </a:r>
                      <a:endParaRPr lang="en-US" sz="2000" b="1" kern="0" spc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09:00~18:00</a:t>
                      </a:r>
                      <a:endParaRPr lang="en-US" sz="2000" b="1" kern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021"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09:00~18:00</a:t>
                      </a:r>
                      <a:endParaRPr 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09:00~18:00</a:t>
                      </a:r>
                      <a:endParaRPr 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09:00~18:00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07:00~16:00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12:00~21:00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21:00~08:00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원장</a:t>
                      </a:r>
                      <a:r>
                        <a:rPr lang="en-US" altLang="ko-KR" sz="2000" b="1" kern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2000" b="1" kern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국장</a:t>
                      </a:r>
                      <a:r>
                        <a:rPr lang="en-US" altLang="ko-KR" sz="2000" b="1" kern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2000" b="1" kern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사회복지사</a:t>
                      </a:r>
                      <a:endParaRPr lang="ko-KR" altLang="en-US" sz="2000" b="1" kern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물리치료사</a:t>
                      </a:r>
                      <a:r>
                        <a:rPr lang="en-US" altLang="ko-KR" sz="2000" b="1" kern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2000" b="1" kern="0" spc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영양사</a:t>
                      </a:r>
                      <a:endParaRPr lang="en-US" altLang="ko-KR" sz="2000" b="1" kern="0" spc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관리인</a:t>
                      </a:r>
                      <a:r>
                        <a:rPr lang="en-US" altLang="ko-KR" sz="2000" b="1" kern="0" spc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</a:t>
                      </a:r>
                      <a:r>
                        <a:rPr lang="ko-KR" altLang="en-US" sz="2000" b="1" kern="0" spc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사무원</a:t>
                      </a:r>
                      <a:r>
                        <a:rPr lang="en-US" altLang="ko-KR" sz="2000" b="1" kern="0" spc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ko-KR" altLang="en-US" sz="2000" b="1" kern="0" spc="0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위생원</a:t>
                      </a:r>
                      <a:endParaRPr lang="ko-KR" altLang="en-US" sz="2000" b="1" kern="0" spc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809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endParaRPr lang="en-US" sz="2000" b="1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0" spc="0" dirty="0">
                          <a:solidFill>
                            <a:srgbClr val="FFFF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</a:t>
                      </a:r>
                      <a:endParaRPr lang="en-US" sz="2000" b="1" kern="0" spc="0" dirty="0">
                        <a:solidFill>
                          <a:srgbClr val="FFFF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90098" marR="90098" marT="45049" marB="45049" anchor="ctr">
                    <a:lnL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84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007706" y="-4173776"/>
            <a:ext cx="7931973" cy="20014758"/>
            <a:chOff x="5510872" y="-4204658"/>
            <a:chExt cx="7931973" cy="200147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5400000">
              <a:off x="5510872" y="-4204658"/>
              <a:ext cx="7931973" cy="20014758"/>
            </a:xfrm>
            <a:prstGeom prst="rect">
              <a:avLst/>
            </a:prstGeom>
          </p:spPr>
        </p:pic>
      </p:grpSp>
      <p:grpSp>
        <p:nvGrpSpPr>
          <p:cNvPr id="31" name="그룹 1004"/>
          <p:cNvGrpSpPr/>
          <p:nvPr/>
        </p:nvGrpSpPr>
        <p:grpSpPr>
          <a:xfrm>
            <a:off x="669696" y="8301868"/>
            <a:ext cx="1762129" cy="1452704"/>
            <a:chOff x="-319948" y="7958620"/>
            <a:chExt cx="1615775" cy="2202468"/>
          </a:xfrm>
        </p:grpSpPr>
        <p:pic>
          <p:nvPicPr>
            <p:cNvPr id="33" name="Object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2460000">
              <a:off x="-319948" y="7958620"/>
              <a:ext cx="1615775" cy="2202468"/>
            </a:xfrm>
            <a:prstGeom prst="rect">
              <a:avLst/>
            </a:prstGeom>
          </p:spPr>
        </p:pic>
      </p:grpSp>
      <p:pic>
        <p:nvPicPr>
          <p:cNvPr id="11" name="Object 2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98135" y="2878380"/>
            <a:ext cx="3751957" cy="5938392"/>
          </a:xfrm>
          <a:prstGeom prst="rect">
            <a:avLst/>
          </a:prstGeom>
        </p:spPr>
      </p:pic>
      <p:pic>
        <p:nvPicPr>
          <p:cNvPr id="12" name="Object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8106" y="3214221"/>
            <a:ext cx="2005210" cy="1443598"/>
          </a:xfrm>
          <a:prstGeom prst="rect">
            <a:avLst/>
          </a:prstGeom>
        </p:spPr>
      </p:pic>
      <p:pic>
        <p:nvPicPr>
          <p:cNvPr id="13" name="Object 3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4936" y="2878381"/>
            <a:ext cx="262793" cy="541703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6658307" y="3463381"/>
            <a:ext cx="1338828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400" b="1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입소상담</a:t>
            </a:r>
            <a:endParaRPr lang="en-US" altLang="ko-KR" sz="2400" b="1" kern="0" dirty="0" smtClean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5" name="Object 2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22804" y="2864406"/>
            <a:ext cx="3751957" cy="5938394"/>
          </a:xfrm>
          <a:prstGeom prst="rect">
            <a:avLst/>
          </a:prstGeom>
        </p:spPr>
      </p:pic>
      <p:pic>
        <p:nvPicPr>
          <p:cNvPr id="16" name="Object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870023" y="3193478"/>
            <a:ext cx="2005210" cy="1443599"/>
          </a:xfrm>
          <a:prstGeom prst="rect">
            <a:avLst/>
          </a:prstGeom>
        </p:spPr>
      </p:pic>
      <p:pic>
        <p:nvPicPr>
          <p:cNvPr id="17" name="Object 3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666690" y="2878379"/>
            <a:ext cx="262793" cy="541703"/>
          </a:xfrm>
          <a:prstGeom prst="rect">
            <a:avLst/>
          </a:prstGeom>
        </p:spPr>
      </p:pic>
      <p:sp>
        <p:nvSpPr>
          <p:cNvPr id="18" name="직사각형 17"/>
          <p:cNvSpPr/>
          <p:nvPr/>
        </p:nvSpPr>
        <p:spPr>
          <a:xfrm>
            <a:off x="15419102" y="3420082"/>
            <a:ext cx="761747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400" b="1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입소</a:t>
            </a:r>
            <a:endParaRPr lang="en-US" altLang="ko-KR" sz="2400" b="1" kern="0" dirty="0" smtClean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4065885"/>
              </p:ext>
            </p:extLst>
          </p:nvPr>
        </p:nvGraphicFramePr>
        <p:xfrm>
          <a:off x="9788039" y="4770065"/>
          <a:ext cx="2898811" cy="2762250"/>
        </p:xfrm>
        <a:graphic>
          <a:graphicData uri="http://schemas.openxmlformats.org/drawingml/2006/table">
            <a:tbl>
              <a:tblPr/>
              <a:tblGrid>
                <a:gridCol w="701843"/>
                <a:gridCol w="1098484"/>
                <a:gridCol w="1098484"/>
              </a:tblGrid>
              <a:tr h="3355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부담율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661,260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683,300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501,150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517,860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421,100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435,140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" name="Object 2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20077" y="2878379"/>
            <a:ext cx="3751957" cy="5938393"/>
          </a:xfrm>
          <a:prstGeom prst="rect">
            <a:avLst/>
          </a:prstGeom>
        </p:spPr>
      </p:pic>
      <p:pic>
        <p:nvPicPr>
          <p:cNvPr id="21" name="Object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530048" y="3214220"/>
            <a:ext cx="2005210" cy="1443599"/>
          </a:xfrm>
          <a:prstGeom prst="rect">
            <a:avLst/>
          </a:prstGeom>
        </p:spPr>
      </p:pic>
      <p:pic>
        <p:nvPicPr>
          <p:cNvPr id="22" name="Object 3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366878" y="2878380"/>
            <a:ext cx="262793" cy="541703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10892624" y="3431778"/>
            <a:ext cx="1338828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400" b="1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입소계약</a:t>
            </a:r>
            <a:endParaRPr lang="en-US" altLang="ko-KR" sz="2400" b="1" kern="0" dirty="0" smtClean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4" name="Object 2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6402" y="2908273"/>
            <a:ext cx="3590670" cy="591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Object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28647" y="3242530"/>
            <a:ext cx="1919011" cy="1436797"/>
          </a:xfrm>
          <a:prstGeom prst="rect">
            <a:avLst/>
          </a:prstGeom>
        </p:spPr>
      </p:pic>
      <p:pic>
        <p:nvPicPr>
          <p:cNvPr id="26" name="Object 3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29504" y="2908273"/>
            <a:ext cx="251496" cy="539151"/>
          </a:xfrm>
          <a:prstGeom prst="rect">
            <a:avLst/>
          </a:prstGeom>
        </p:spPr>
      </p:pic>
      <p:sp>
        <p:nvSpPr>
          <p:cNvPr id="27" name="직사각형 26"/>
          <p:cNvSpPr/>
          <p:nvPr/>
        </p:nvSpPr>
        <p:spPr>
          <a:xfrm>
            <a:off x="2954059" y="3503935"/>
            <a:ext cx="202383" cy="383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60000"/>
              </a:lnSpc>
            </a:pPr>
            <a:endParaRPr lang="ko-KR" altLang="en-US" sz="1200" kern="0" spc="0" dirty="0">
              <a:solidFill>
                <a:srgbClr val="000000"/>
              </a:solidFill>
              <a:effectLst/>
              <a:latin typeface="바탕" panose="02030600000101010101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2385836" y="3532931"/>
            <a:ext cx="1338828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lnSpc>
                <a:spcPct val="160000"/>
              </a:lnSpc>
            </a:pPr>
            <a:r>
              <a:rPr lang="ko-KR" altLang="en-US" sz="2400" b="1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등급신청</a:t>
            </a:r>
            <a:endParaRPr lang="en-US" altLang="ko-KR" sz="2400" b="1" kern="0" dirty="0" smtClean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2" name="TextBox 47"/>
          <p:cNvSpPr txBox="1">
            <a:spLocks noChangeArrowheads="1"/>
          </p:cNvSpPr>
          <p:nvPr/>
        </p:nvSpPr>
        <p:spPr bwMode="auto">
          <a:xfrm>
            <a:off x="5810411" y="4993659"/>
            <a:ext cx="289585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9pPr>
          </a:lstStyle>
          <a:p>
            <a:pPr algn="l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전화 </a:t>
            </a:r>
            <a:r>
              <a:rPr lang="ko-KR" altLang="en-US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문의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☎552-9020/60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방문문의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인천시 </a:t>
            </a:r>
            <a:r>
              <a:rPr lang="ko-KR" altLang="en-US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양구                 </a:t>
            </a:r>
            <a:r>
              <a:rPr lang="ko-KR" altLang="en-US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                                                                       </a:t>
            </a:r>
            <a:r>
              <a:rPr lang="ko-KR" altLang="en-US" sz="2400" b="0" dirty="0" err="1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아나지로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517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홈페이지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kysilverhome.co.kr</a:t>
            </a:r>
          </a:p>
          <a:p>
            <a:pPr algn="ctr"/>
            <a:endParaRPr lang="en-US" altLang="ko-KR" sz="2400" b="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2400" b="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400" b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“</a:t>
            </a:r>
            <a:r>
              <a:rPr lang="ko-KR" altLang="en-US" sz="2400" b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계약사항안내</a:t>
            </a:r>
            <a:r>
              <a:rPr lang="en-US" altLang="ko-KR" sz="2400" b="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endParaRPr lang="en-US" altLang="ko-KR" sz="2400" b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5" name="TextBox 55"/>
          <p:cNvSpPr txBox="1">
            <a:spLocks noChangeArrowheads="1"/>
          </p:cNvSpPr>
          <p:nvPr/>
        </p:nvSpPr>
        <p:spPr bwMode="auto">
          <a:xfrm>
            <a:off x="10052043" y="4976873"/>
            <a:ext cx="3019991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9pPr>
          </a:lstStyle>
          <a:p>
            <a:pPr algn="l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준비서류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장기요양인정서</a:t>
            </a:r>
            <a:endParaRPr lang="en-US" altLang="ko-KR" sz="2400" b="0" dirty="0" smtClean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개인별장기요양</a:t>
            </a:r>
            <a:endParaRPr lang="en-US" altLang="ko-KR" sz="2400" b="0" dirty="0" smtClean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이용계획서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가족관계증명서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건강진단서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0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en-US" altLang="ko-KR" sz="20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20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가슴</a:t>
            </a:r>
            <a:r>
              <a:rPr lang="en-US" altLang="ko-KR" sz="20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X-RAY</a:t>
            </a:r>
            <a:r>
              <a:rPr lang="ko-KR" altLang="en-US" sz="20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및 피검사</a:t>
            </a:r>
            <a:r>
              <a:rPr lang="en-US" altLang="ko-KR" sz="20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20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처방전</a:t>
            </a:r>
            <a:endParaRPr lang="en-US" altLang="ko-KR" sz="2400" b="0" dirty="0" smtClean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실내복 및 속옷</a:t>
            </a:r>
            <a:endParaRPr lang="en-US" altLang="ko-KR" sz="2400" b="0" dirty="0" smtClean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개인소장물품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8" name="직사각형 49"/>
          <p:cNvSpPr>
            <a:spLocks noChangeArrowheads="1"/>
          </p:cNvSpPr>
          <p:nvPr/>
        </p:nvSpPr>
        <p:spPr bwMode="auto">
          <a:xfrm>
            <a:off x="14247471" y="4581867"/>
            <a:ext cx="2953351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9pPr>
          </a:lstStyle>
          <a:p>
            <a:pPr algn="l"/>
            <a:endParaRPr lang="en-US" altLang="ko-KR" sz="2400" b="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 </a:t>
            </a:r>
            <a:r>
              <a:rPr lang="ko-KR" altLang="en-US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입소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계약서작성</a:t>
            </a:r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algn="l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권리와 의무안내</a:t>
            </a:r>
            <a:endParaRPr lang="en-US" altLang="ko-KR" sz="2400" b="0" dirty="0" smtClean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욕구사정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서비스계획수립</a:t>
            </a:r>
            <a:endParaRPr lang="en-US" altLang="ko-KR" sz="2400" b="0" dirty="0" smtClean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비스제공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초기적응지원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</a:t>
            </a:r>
            <a:r>
              <a:rPr lang="ko-KR" altLang="en-US" sz="2400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사례관리</a:t>
            </a:r>
            <a:endParaRPr lang="en-US" altLang="ko-KR" sz="2400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en-US" altLang="ko-KR" sz="2400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</a:t>
            </a:r>
            <a:r>
              <a:rPr lang="ko-KR" altLang="en-US" b="0" dirty="0" err="1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국민기초생활수급권자는</a:t>
            </a:r>
            <a:r>
              <a:rPr lang="ko-KR" altLang="en-US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b="0" dirty="0" smtClean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just"/>
            <a:r>
              <a:rPr lang="ko-KR" altLang="en-US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입소 </a:t>
            </a:r>
            <a:r>
              <a:rPr lang="ko-KR" altLang="en-US" b="0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 주소지 </a:t>
            </a:r>
            <a:r>
              <a:rPr lang="ko-KR" altLang="en-US" b="0" dirty="0" smtClean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이전</a:t>
            </a:r>
            <a:endParaRPr lang="en-US" altLang="ko-KR" b="0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9" name="오른쪽 화살표 38"/>
          <p:cNvSpPr/>
          <p:nvPr/>
        </p:nvSpPr>
        <p:spPr>
          <a:xfrm>
            <a:off x="4652602" y="5556729"/>
            <a:ext cx="445533" cy="707609"/>
          </a:xfrm>
          <a:prstGeom prst="rightArrow">
            <a:avLst/>
          </a:prstGeom>
          <a:solidFill>
            <a:srgbClr val="F1C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" name="그림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84" y="4710851"/>
            <a:ext cx="3664904" cy="3699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5"/>
          <p:cNvSpPr txBox="1">
            <a:spLocks noChangeArrowheads="1"/>
          </p:cNvSpPr>
          <p:nvPr/>
        </p:nvSpPr>
        <p:spPr bwMode="auto">
          <a:xfrm>
            <a:off x="1027075" y="7216319"/>
            <a:ext cx="277807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panose="020B0604030504040204" pitchFamily="34" charset="0"/>
                <a:ea typeface="굴림" panose="020B0600000101010101" pitchFamily="50" charset="-127"/>
              </a:defRPr>
            </a:lvl9pPr>
          </a:lstStyle>
          <a:p>
            <a:pPr algn="l"/>
            <a:r>
              <a:rPr lang="en-US" altLang="ko-KR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</a:t>
            </a:r>
            <a:r>
              <a:rPr lang="ko-KR" altLang="en-US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장기요양보험센터</a:t>
            </a:r>
            <a:endParaRPr lang="en-US" altLang="ko-KR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국민건강보험공단</a:t>
            </a:r>
            <a:r>
              <a:rPr lang="en-US" altLang="ko-KR" sz="180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algn="l"/>
            <a:endParaRPr lang="en-US" altLang="ko-KR" sz="800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180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▪1577-1000 </a:t>
            </a:r>
          </a:p>
          <a:p>
            <a:pPr algn="l"/>
            <a:endParaRPr lang="en-US" altLang="ko-KR" sz="800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l"/>
            <a:r>
              <a:rPr lang="en-US" altLang="ko-KR" sz="180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▪longtermcare.or.kr</a:t>
            </a:r>
          </a:p>
        </p:txBody>
      </p:sp>
      <p:grpSp>
        <p:nvGrpSpPr>
          <p:cNvPr id="42" name="Group 17"/>
          <p:cNvGrpSpPr>
            <a:grpSpLocks/>
          </p:cNvGrpSpPr>
          <p:nvPr/>
        </p:nvGrpSpPr>
        <p:grpSpPr bwMode="auto">
          <a:xfrm rot="2066046">
            <a:off x="5087425" y="1831999"/>
            <a:ext cx="921652" cy="1441887"/>
            <a:chOff x="567" y="618"/>
            <a:chExt cx="1827" cy="3236"/>
          </a:xfrm>
        </p:grpSpPr>
        <p:sp>
          <p:nvSpPr>
            <p:cNvPr id="43" name="Freeform 18"/>
            <p:cNvSpPr>
              <a:spLocks/>
            </p:cNvSpPr>
            <p:nvPr/>
          </p:nvSpPr>
          <p:spPr bwMode="auto">
            <a:xfrm>
              <a:off x="1574" y="2987"/>
              <a:ext cx="691" cy="511"/>
            </a:xfrm>
            <a:custGeom>
              <a:avLst/>
              <a:gdLst>
                <a:gd name="T0" fmla="*/ 163 w 758"/>
                <a:gd name="T1" fmla="*/ 464 h 560"/>
                <a:gd name="T2" fmla="*/ 163 w 758"/>
                <a:gd name="T3" fmla="*/ 464 h 560"/>
                <a:gd name="T4" fmla="*/ 155 w 758"/>
                <a:gd name="T5" fmla="*/ 464 h 560"/>
                <a:gd name="T6" fmla="*/ 133 w 758"/>
                <a:gd name="T7" fmla="*/ 466 h 560"/>
                <a:gd name="T8" fmla="*/ 103 w 758"/>
                <a:gd name="T9" fmla="*/ 466 h 560"/>
                <a:gd name="T10" fmla="*/ 88 w 758"/>
                <a:gd name="T11" fmla="*/ 464 h 560"/>
                <a:gd name="T12" fmla="*/ 71 w 758"/>
                <a:gd name="T13" fmla="*/ 462 h 560"/>
                <a:gd name="T14" fmla="*/ 55 w 758"/>
                <a:gd name="T15" fmla="*/ 456 h 560"/>
                <a:gd name="T16" fmla="*/ 40 w 758"/>
                <a:gd name="T17" fmla="*/ 450 h 560"/>
                <a:gd name="T18" fmla="*/ 26 w 758"/>
                <a:gd name="T19" fmla="*/ 442 h 560"/>
                <a:gd name="T20" fmla="*/ 15 w 758"/>
                <a:gd name="T21" fmla="*/ 430 h 560"/>
                <a:gd name="T22" fmla="*/ 10 w 758"/>
                <a:gd name="T23" fmla="*/ 423 h 560"/>
                <a:gd name="T24" fmla="*/ 6 w 758"/>
                <a:gd name="T25" fmla="*/ 416 h 560"/>
                <a:gd name="T26" fmla="*/ 4 w 758"/>
                <a:gd name="T27" fmla="*/ 408 h 560"/>
                <a:gd name="T28" fmla="*/ 2 w 758"/>
                <a:gd name="T29" fmla="*/ 400 h 560"/>
                <a:gd name="T30" fmla="*/ 0 w 758"/>
                <a:gd name="T31" fmla="*/ 390 h 560"/>
                <a:gd name="T32" fmla="*/ 0 w 758"/>
                <a:gd name="T33" fmla="*/ 380 h 560"/>
                <a:gd name="T34" fmla="*/ 2 w 758"/>
                <a:gd name="T35" fmla="*/ 368 h 560"/>
                <a:gd name="T36" fmla="*/ 5 w 758"/>
                <a:gd name="T37" fmla="*/ 355 h 560"/>
                <a:gd name="T38" fmla="*/ 5 w 758"/>
                <a:gd name="T39" fmla="*/ 355 h 560"/>
                <a:gd name="T40" fmla="*/ 78 w 758"/>
                <a:gd name="T41" fmla="*/ 313 h 560"/>
                <a:gd name="T42" fmla="*/ 155 w 758"/>
                <a:gd name="T43" fmla="*/ 268 h 560"/>
                <a:gd name="T44" fmla="*/ 244 w 758"/>
                <a:gd name="T45" fmla="*/ 214 h 560"/>
                <a:gd name="T46" fmla="*/ 337 w 758"/>
                <a:gd name="T47" fmla="*/ 153 h 560"/>
                <a:gd name="T48" fmla="*/ 381 w 758"/>
                <a:gd name="T49" fmla="*/ 123 h 560"/>
                <a:gd name="T50" fmla="*/ 422 w 758"/>
                <a:gd name="T51" fmla="*/ 95 h 560"/>
                <a:gd name="T52" fmla="*/ 459 w 758"/>
                <a:gd name="T53" fmla="*/ 68 h 560"/>
                <a:gd name="T54" fmla="*/ 490 w 758"/>
                <a:gd name="T55" fmla="*/ 43 h 560"/>
                <a:gd name="T56" fmla="*/ 515 w 758"/>
                <a:gd name="T57" fmla="*/ 20 h 560"/>
                <a:gd name="T58" fmla="*/ 525 w 758"/>
                <a:gd name="T59" fmla="*/ 10 h 560"/>
                <a:gd name="T60" fmla="*/ 531 w 758"/>
                <a:gd name="T61" fmla="*/ 0 h 560"/>
                <a:gd name="T62" fmla="*/ 531 w 758"/>
                <a:gd name="T63" fmla="*/ 0 h 560"/>
                <a:gd name="T64" fmla="*/ 541 w 758"/>
                <a:gd name="T65" fmla="*/ 6 h 560"/>
                <a:gd name="T66" fmla="*/ 562 w 758"/>
                <a:gd name="T67" fmla="*/ 25 h 560"/>
                <a:gd name="T68" fmla="*/ 575 w 758"/>
                <a:gd name="T69" fmla="*/ 36 h 560"/>
                <a:gd name="T70" fmla="*/ 588 w 758"/>
                <a:gd name="T71" fmla="*/ 52 h 560"/>
                <a:gd name="T72" fmla="*/ 600 w 758"/>
                <a:gd name="T73" fmla="*/ 68 h 560"/>
                <a:gd name="T74" fmla="*/ 612 w 758"/>
                <a:gd name="T75" fmla="*/ 85 h 560"/>
                <a:gd name="T76" fmla="*/ 622 w 758"/>
                <a:gd name="T77" fmla="*/ 105 h 560"/>
                <a:gd name="T78" fmla="*/ 626 w 758"/>
                <a:gd name="T79" fmla="*/ 125 h 560"/>
                <a:gd name="T80" fmla="*/ 628 w 758"/>
                <a:gd name="T81" fmla="*/ 135 h 560"/>
                <a:gd name="T82" fmla="*/ 630 w 758"/>
                <a:gd name="T83" fmla="*/ 145 h 560"/>
                <a:gd name="T84" fmla="*/ 628 w 758"/>
                <a:gd name="T85" fmla="*/ 157 h 560"/>
                <a:gd name="T86" fmla="*/ 626 w 758"/>
                <a:gd name="T87" fmla="*/ 166 h 560"/>
                <a:gd name="T88" fmla="*/ 624 w 758"/>
                <a:gd name="T89" fmla="*/ 176 h 560"/>
                <a:gd name="T90" fmla="*/ 618 w 758"/>
                <a:gd name="T91" fmla="*/ 188 h 560"/>
                <a:gd name="T92" fmla="*/ 612 w 758"/>
                <a:gd name="T93" fmla="*/ 198 h 560"/>
                <a:gd name="T94" fmla="*/ 603 w 758"/>
                <a:gd name="T95" fmla="*/ 210 h 560"/>
                <a:gd name="T96" fmla="*/ 592 w 758"/>
                <a:gd name="T97" fmla="*/ 220 h 560"/>
                <a:gd name="T98" fmla="*/ 580 w 758"/>
                <a:gd name="T99" fmla="*/ 232 h 560"/>
                <a:gd name="T100" fmla="*/ 565 w 758"/>
                <a:gd name="T101" fmla="*/ 242 h 560"/>
                <a:gd name="T102" fmla="*/ 549 w 758"/>
                <a:gd name="T103" fmla="*/ 252 h 56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58"/>
                <a:gd name="T157" fmla="*/ 0 h 560"/>
                <a:gd name="T158" fmla="*/ 758 w 758"/>
                <a:gd name="T159" fmla="*/ 560 h 56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58" h="560">
                  <a:moveTo>
                    <a:pt x="196" y="558"/>
                  </a:moveTo>
                  <a:lnTo>
                    <a:pt x="196" y="558"/>
                  </a:lnTo>
                  <a:lnTo>
                    <a:pt x="186" y="558"/>
                  </a:lnTo>
                  <a:lnTo>
                    <a:pt x="160" y="560"/>
                  </a:lnTo>
                  <a:lnTo>
                    <a:pt x="124" y="560"/>
                  </a:lnTo>
                  <a:lnTo>
                    <a:pt x="106" y="558"/>
                  </a:lnTo>
                  <a:lnTo>
                    <a:pt x="86" y="554"/>
                  </a:lnTo>
                  <a:lnTo>
                    <a:pt x="66" y="548"/>
                  </a:lnTo>
                  <a:lnTo>
                    <a:pt x="48" y="540"/>
                  </a:lnTo>
                  <a:lnTo>
                    <a:pt x="32" y="530"/>
                  </a:lnTo>
                  <a:lnTo>
                    <a:pt x="18" y="516"/>
                  </a:lnTo>
                  <a:lnTo>
                    <a:pt x="12" y="508"/>
                  </a:lnTo>
                  <a:lnTo>
                    <a:pt x="8" y="500"/>
                  </a:lnTo>
                  <a:lnTo>
                    <a:pt x="4" y="490"/>
                  </a:lnTo>
                  <a:lnTo>
                    <a:pt x="2" y="480"/>
                  </a:lnTo>
                  <a:lnTo>
                    <a:pt x="0" y="468"/>
                  </a:lnTo>
                  <a:lnTo>
                    <a:pt x="0" y="456"/>
                  </a:lnTo>
                  <a:lnTo>
                    <a:pt x="2" y="442"/>
                  </a:lnTo>
                  <a:lnTo>
                    <a:pt x="6" y="426"/>
                  </a:lnTo>
                  <a:lnTo>
                    <a:pt x="94" y="376"/>
                  </a:lnTo>
                  <a:lnTo>
                    <a:pt x="186" y="322"/>
                  </a:lnTo>
                  <a:lnTo>
                    <a:pt x="294" y="256"/>
                  </a:lnTo>
                  <a:lnTo>
                    <a:pt x="406" y="184"/>
                  </a:lnTo>
                  <a:lnTo>
                    <a:pt x="458" y="148"/>
                  </a:lnTo>
                  <a:lnTo>
                    <a:pt x="508" y="114"/>
                  </a:lnTo>
                  <a:lnTo>
                    <a:pt x="552" y="82"/>
                  </a:lnTo>
                  <a:lnTo>
                    <a:pt x="590" y="52"/>
                  </a:lnTo>
                  <a:lnTo>
                    <a:pt x="620" y="24"/>
                  </a:lnTo>
                  <a:lnTo>
                    <a:pt x="632" y="12"/>
                  </a:lnTo>
                  <a:lnTo>
                    <a:pt x="640" y="0"/>
                  </a:lnTo>
                  <a:lnTo>
                    <a:pt x="650" y="8"/>
                  </a:lnTo>
                  <a:lnTo>
                    <a:pt x="676" y="30"/>
                  </a:lnTo>
                  <a:lnTo>
                    <a:pt x="692" y="44"/>
                  </a:lnTo>
                  <a:lnTo>
                    <a:pt x="708" y="62"/>
                  </a:lnTo>
                  <a:lnTo>
                    <a:pt x="722" y="82"/>
                  </a:lnTo>
                  <a:lnTo>
                    <a:pt x="736" y="102"/>
                  </a:lnTo>
                  <a:lnTo>
                    <a:pt x="748" y="126"/>
                  </a:lnTo>
                  <a:lnTo>
                    <a:pt x="754" y="150"/>
                  </a:lnTo>
                  <a:lnTo>
                    <a:pt x="756" y="162"/>
                  </a:lnTo>
                  <a:lnTo>
                    <a:pt x="758" y="174"/>
                  </a:lnTo>
                  <a:lnTo>
                    <a:pt x="756" y="188"/>
                  </a:lnTo>
                  <a:lnTo>
                    <a:pt x="754" y="200"/>
                  </a:lnTo>
                  <a:lnTo>
                    <a:pt x="750" y="212"/>
                  </a:lnTo>
                  <a:lnTo>
                    <a:pt x="744" y="226"/>
                  </a:lnTo>
                  <a:lnTo>
                    <a:pt x="736" y="238"/>
                  </a:lnTo>
                  <a:lnTo>
                    <a:pt x="726" y="252"/>
                  </a:lnTo>
                  <a:lnTo>
                    <a:pt x="712" y="264"/>
                  </a:lnTo>
                  <a:lnTo>
                    <a:pt x="698" y="278"/>
                  </a:lnTo>
                  <a:lnTo>
                    <a:pt x="680" y="290"/>
                  </a:lnTo>
                  <a:lnTo>
                    <a:pt x="660" y="302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4" name="Freeform 19"/>
            <p:cNvSpPr>
              <a:spLocks/>
            </p:cNvSpPr>
            <p:nvPr/>
          </p:nvSpPr>
          <p:spPr bwMode="auto">
            <a:xfrm>
              <a:off x="567" y="618"/>
              <a:ext cx="1756" cy="2803"/>
            </a:xfrm>
            <a:custGeom>
              <a:avLst/>
              <a:gdLst>
                <a:gd name="T0" fmla="*/ 1074 w 1928"/>
                <a:gd name="T1" fmla="*/ 2420 h 3080"/>
                <a:gd name="T2" fmla="*/ 1341 w 1928"/>
                <a:gd name="T3" fmla="*/ 2248 h 3080"/>
                <a:gd name="T4" fmla="*/ 1442 w 1928"/>
                <a:gd name="T5" fmla="*/ 2165 h 3080"/>
                <a:gd name="T6" fmla="*/ 1482 w 1928"/>
                <a:gd name="T7" fmla="*/ 2120 h 3080"/>
                <a:gd name="T8" fmla="*/ 1548 w 1928"/>
                <a:gd name="T9" fmla="*/ 2021 h 3080"/>
                <a:gd name="T10" fmla="*/ 1585 w 1928"/>
                <a:gd name="T11" fmla="*/ 1923 h 3080"/>
                <a:gd name="T12" fmla="*/ 1599 w 1928"/>
                <a:gd name="T13" fmla="*/ 1804 h 3080"/>
                <a:gd name="T14" fmla="*/ 1577 w 1928"/>
                <a:gd name="T15" fmla="*/ 1666 h 3080"/>
                <a:gd name="T16" fmla="*/ 1503 w 1928"/>
                <a:gd name="T17" fmla="*/ 1511 h 3080"/>
                <a:gd name="T18" fmla="*/ 1363 w 1928"/>
                <a:gd name="T19" fmla="*/ 1341 h 3080"/>
                <a:gd name="T20" fmla="*/ 1304 w 1928"/>
                <a:gd name="T21" fmla="*/ 1305 h 3080"/>
                <a:gd name="T22" fmla="*/ 1181 w 1928"/>
                <a:gd name="T23" fmla="*/ 1260 h 3080"/>
                <a:gd name="T24" fmla="*/ 826 w 1928"/>
                <a:gd name="T25" fmla="*/ 228 h 3080"/>
                <a:gd name="T26" fmla="*/ 796 w 1928"/>
                <a:gd name="T27" fmla="*/ 154 h 3080"/>
                <a:gd name="T28" fmla="*/ 731 w 1928"/>
                <a:gd name="T29" fmla="*/ 68 h 3080"/>
                <a:gd name="T30" fmla="*/ 667 w 1928"/>
                <a:gd name="T31" fmla="*/ 23 h 3080"/>
                <a:gd name="T32" fmla="*/ 602 w 1928"/>
                <a:gd name="T33" fmla="*/ 4 h 3080"/>
                <a:gd name="T34" fmla="*/ 544 w 1928"/>
                <a:gd name="T35" fmla="*/ 2 h 3080"/>
                <a:gd name="T36" fmla="*/ 485 w 1928"/>
                <a:gd name="T37" fmla="*/ 25 h 3080"/>
                <a:gd name="T38" fmla="*/ 408 w 1928"/>
                <a:gd name="T39" fmla="*/ 83 h 3080"/>
                <a:gd name="T40" fmla="*/ 368 w 1928"/>
                <a:gd name="T41" fmla="*/ 141 h 3080"/>
                <a:gd name="T42" fmla="*/ 343 w 1928"/>
                <a:gd name="T43" fmla="*/ 218 h 3080"/>
                <a:gd name="T44" fmla="*/ 337 w 1928"/>
                <a:gd name="T45" fmla="*/ 319 h 3080"/>
                <a:gd name="T46" fmla="*/ 349 w 1928"/>
                <a:gd name="T47" fmla="*/ 414 h 3080"/>
                <a:gd name="T48" fmla="*/ 497 w 1928"/>
                <a:gd name="T49" fmla="*/ 846 h 3080"/>
                <a:gd name="T50" fmla="*/ 602 w 1928"/>
                <a:gd name="T51" fmla="*/ 1097 h 3080"/>
                <a:gd name="T52" fmla="*/ 626 w 1928"/>
                <a:gd name="T53" fmla="*/ 1216 h 3080"/>
                <a:gd name="T54" fmla="*/ 526 w 1928"/>
                <a:gd name="T55" fmla="*/ 1294 h 3080"/>
                <a:gd name="T56" fmla="*/ 473 w 1928"/>
                <a:gd name="T57" fmla="*/ 1365 h 3080"/>
                <a:gd name="T58" fmla="*/ 465 w 1928"/>
                <a:gd name="T59" fmla="*/ 1403 h 3080"/>
                <a:gd name="T60" fmla="*/ 382 w 1928"/>
                <a:gd name="T61" fmla="*/ 1414 h 3080"/>
                <a:gd name="T62" fmla="*/ 279 w 1928"/>
                <a:gd name="T63" fmla="*/ 1461 h 3080"/>
                <a:gd name="T64" fmla="*/ 232 w 1928"/>
                <a:gd name="T65" fmla="*/ 1505 h 3080"/>
                <a:gd name="T66" fmla="*/ 196 w 1928"/>
                <a:gd name="T67" fmla="*/ 1569 h 3080"/>
                <a:gd name="T68" fmla="*/ 174 w 1928"/>
                <a:gd name="T69" fmla="*/ 1652 h 3080"/>
                <a:gd name="T70" fmla="*/ 125 w 1928"/>
                <a:gd name="T71" fmla="*/ 1668 h 3080"/>
                <a:gd name="T72" fmla="*/ 53 w 1928"/>
                <a:gd name="T73" fmla="*/ 1725 h 3080"/>
                <a:gd name="T74" fmla="*/ 16 w 1928"/>
                <a:gd name="T75" fmla="*/ 1791 h 3080"/>
                <a:gd name="T76" fmla="*/ 2 w 1928"/>
                <a:gd name="T77" fmla="*/ 1864 h 3080"/>
                <a:gd name="T78" fmla="*/ 4 w 1928"/>
                <a:gd name="T79" fmla="*/ 1958 h 3080"/>
                <a:gd name="T80" fmla="*/ 22 w 1928"/>
                <a:gd name="T81" fmla="*/ 2042 h 3080"/>
                <a:gd name="T82" fmla="*/ 73 w 1928"/>
                <a:gd name="T83" fmla="*/ 2163 h 3080"/>
                <a:gd name="T84" fmla="*/ 129 w 1928"/>
                <a:gd name="T85" fmla="*/ 2241 h 3080"/>
                <a:gd name="T86" fmla="*/ 192 w 1928"/>
                <a:gd name="T87" fmla="*/ 2288 h 3080"/>
                <a:gd name="T88" fmla="*/ 274 w 1928"/>
                <a:gd name="T89" fmla="*/ 2312 h 3080"/>
                <a:gd name="T90" fmla="*/ 345 w 1928"/>
                <a:gd name="T91" fmla="*/ 2311 h 3080"/>
                <a:gd name="T92" fmla="*/ 383 w 1928"/>
                <a:gd name="T93" fmla="*/ 2389 h 3080"/>
                <a:gd name="T94" fmla="*/ 454 w 1928"/>
                <a:gd name="T95" fmla="*/ 2470 h 3080"/>
                <a:gd name="T96" fmla="*/ 529 w 1928"/>
                <a:gd name="T97" fmla="*/ 2516 h 3080"/>
                <a:gd name="T98" fmla="*/ 630 w 1928"/>
                <a:gd name="T99" fmla="*/ 2546 h 3080"/>
                <a:gd name="T100" fmla="*/ 758 w 1928"/>
                <a:gd name="T101" fmla="*/ 2549 h 3080"/>
                <a:gd name="T102" fmla="*/ 919 w 1928"/>
                <a:gd name="T103" fmla="*/ 2515 h 3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928"/>
                <a:gd name="T157" fmla="*/ 0 h 3080"/>
                <a:gd name="T158" fmla="*/ 1928 w 1928"/>
                <a:gd name="T159" fmla="*/ 3080 h 308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928" h="3080">
                  <a:moveTo>
                    <a:pt x="1112" y="3028"/>
                  </a:moveTo>
                  <a:lnTo>
                    <a:pt x="1112" y="3028"/>
                  </a:lnTo>
                  <a:lnTo>
                    <a:pt x="1200" y="2976"/>
                  </a:lnTo>
                  <a:lnTo>
                    <a:pt x="1294" y="2922"/>
                  </a:lnTo>
                  <a:lnTo>
                    <a:pt x="1402" y="2856"/>
                  </a:lnTo>
                  <a:lnTo>
                    <a:pt x="1514" y="2784"/>
                  </a:lnTo>
                  <a:lnTo>
                    <a:pt x="1568" y="2748"/>
                  </a:lnTo>
                  <a:lnTo>
                    <a:pt x="1616" y="2714"/>
                  </a:lnTo>
                  <a:lnTo>
                    <a:pt x="1662" y="2682"/>
                  </a:lnTo>
                  <a:lnTo>
                    <a:pt x="1698" y="2652"/>
                  </a:lnTo>
                  <a:lnTo>
                    <a:pt x="1728" y="2624"/>
                  </a:lnTo>
                  <a:lnTo>
                    <a:pt x="1738" y="2614"/>
                  </a:lnTo>
                  <a:lnTo>
                    <a:pt x="1746" y="2602"/>
                  </a:lnTo>
                  <a:lnTo>
                    <a:pt x="1766" y="2584"/>
                  </a:lnTo>
                  <a:lnTo>
                    <a:pt x="1786" y="2560"/>
                  </a:lnTo>
                  <a:lnTo>
                    <a:pt x="1812" y="2528"/>
                  </a:lnTo>
                  <a:lnTo>
                    <a:pt x="1838" y="2488"/>
                  </a:lnTo>
                  <a:lnTo>
                    <a:pt x="1852" y="2466"/>
                  </a:lnTo>
                  <a:lnTo>
                    <a:pt x="1866" y="2440"/>
                  </a:lnTo>
                  <a:lnTo>
                    <a:pt x="1878" y="2414"/>
                  </a:lnTo>
                  <a:lnTo>
                    <a:pt x="1890" y="2386"/>
                  </a:lnTo>
                  <a:lnTo>
                    <a:pt x="1902" y="2354"/>
                  </a:lnTo>
                  <a:lnTo>
                    <a:pt x="1910" y="2322"/>
                  </a:lnTo>
                  <a:lnTo>
                    <a:pt x="1918" y="2288"/>
                  </a:lnTo>
                  <a:lnTo>
                    <a:pt x="1924" y="2254"/>
                  </a:lnTo>
                  <a:lnTo>
                    <a:pt x="1928" y="2216"/>
                  </a:lnTo>
                  <a:lnTo>
                    <a:pt x="1928" y="2178"/>
                  </a:lnTo>
                  <a:lnTo>
                    <a:pt x="1926" y="2138"/>
                  </a:lnTo>
                  <a:lnTo>
                    <a:pt x="1922" y="2098"/>
                  </a:lnTo>
                  <a:lnTo>
                    <a:pt x="1914" y="2056"/>
                  </a:lnTo>
                  <a:lnTo>
                    <a:pt x="1902" y="2012"/>
                  </a:lnTo>
                  <a:lnTo>
                    <a:pt x="1886" y="1966"/>
                  </a:lnTo>
                  <a:lnTo>
                    <a:pt x="1866" y="1920"/>
                  </a:lnTo>
                  <a:lnTo>
                    <a:pt x="1842" y="1872"/>
                  </a:lnTo>
                  <a:lnTo>
                    <a:pt x="1812" y="1824"/>
                  </a:lnTo>
                  <a:lnTo>
                    <a:pt x="1778" y="1774"/>
                  </a:lnTo>
                  <a:lnTo>
                    <a:pt x="1738" y="1724"/>
                  </a:lnTo>
                  <a:lnTo>
                    <a:pt x="1692" y="1672"/>
                  </a:lnTo>
                  <a:lnTo>
                    <a:pt x="1642" y="1620"/>
                  </a:lnTo>
                  <a:lnTo>
                    <a:pt x="1624" y="1606"/>
                  </a:lnTo>
                  <a:lnTo>
                    <a:pt x="1602" y="1592"/>
                  </a:lnTo>
                  <a:lnTo>
                    <a:pt x="1572" y="1576"/>
                  </a:lnTo>
                  <a:lnTo>
                    <a:pt x="1532" y="1556"/>
                  </a:lnTo>
                  <a:lnTo>
                    <a:pt x="1482" y="1538"/>
                  </a:lnTo>
                  <a:lnTo>
                    <a:pt x="1454" y="1530"/>
                  </a:lnTo>
                  <a:lnTo>
                    <a:pt x="1424" y="1522"/>
                  </a:lnTo>
                  <a:lnTo>
                    <a:pt x="1392" y="1514"/>
                  </a:lnTo>
                  <a:lnTo>
                    <a:pt x="1356" y="1508"/>
                  </a:lnTo>
                  <a:lnTo>
                    <a:pt x="996" y="276"/>
                  </a:lnTo>
                  <a:lnTo>
                    <a:pt x="992" y="264"/>
                  </a:lnTo>
                  <a:lnTo>
                    <a:pt x="980" y="232"/>
                  </a:lnTo>
                  <a:lnTo>
                    <a:pt x="972" y="210"/>
                  </a:lnTo>
                  <a:lnTo>
                    <a:pt x="960" y="186"/>
                  </a:lnTo>
                  <a:lnTo>
                    <a:pt x="944" y="160"/>
                  </a:lnTo>
                  <a:lnTo>
                    <a:pt x="926" y="132"/>
                  </a:lnTo>
                  <a:lnTo>
                    <a:pt x="906" y="106"/>
                  </a:lnTo>
                  <a:lnTo>
                    <a:pt x="882" y="82"/>
                  </a:lnTo>
                  <a:lnTo>
                    <a:pt x="854" y="58"/>
                  </a:lnTo>
                  <a:lnTo>
                    <a:pt x="838" y="48"/>
                  </a:lnTo>
                  <a:lnTo>
                    <a:pt x="822" y="38"/>
                  </a:lnTo>
                  <a:lnTo>
                    <a:pt x="804" y="28"/>
                  </a:lnTo>
                  <a:lnTo>
                    <a:pt x="786" y="20"/>
                  </a:lnTo>
                  <a:lnTo>
                    <a:pt x="768" y="14"/>
                  </a:lnTo>
                  <a:lnTo>
                    <a:pt x="748" y="8"/>
                  </a:lnTo>
                  <a:lnTo>
                    <a:pt x="726" y="4"/>
                  </a:lnTo>
                  <a:lnTo>
                    <a:pt x="704" y="2"/>
                  </a:lnTo>
                  <a:lnTo>
                    <a:pt x="680" y="0"/>
                  </a:lnTo>
                  <a:lnTo>
                    <a:pt x="656" y="2"/>
                  </a:lnTo>
                  <a:lnTo>
                    <a:pt x="642" y="4"/>
                  </a:lnTo>
                  <a:lnTo>
                    <a:pt x="626" y="10"/>
                  </a:lnTo>
                  <a:lnTo>
                    <a:pt x="606" y="18"/>
                  </a:lnTo>
                  <a:lnTo>
                    <a:pt x="584" y="30"/>
                  </a:lnTo>
                  <a:lnTo>
                    <a:pt x="558" y="44"/>
                  </a:lnTo>
                  <a:lnTo>
                    <a:pt x="532" y="64"/>
                  </a:lnTo>
                  <a:lnTo>
                    <a:pt x="504" y="86"/>
                  </a:lnTo>
                  <a:lnTo>
                    <a:pt x="492" y="100"/>
                  </a:lnTo>
                  <a:lnTo>
                    <a:pt x="478" y="116"/>
                  </a:lnTo>
                  <a:lnTo>
                    <a:pt x="466" y="132"/>
                  </a:lnTo>
                  <a:lnTo>
                    <a:pt x="456" y="150"/>
                  </a:lnTo>
                  <a:lnTo>
                    <a:pt x="444" y="170"/>
                  </a:lnTo>
                  <a:lnTo>
                    <a:pt x="436" y="190"/>
                  </a:lnTo>
                  <a:lnTo>
                    <a:pt x="426" y="214"/>
                  </a:lnTo>
                  <a:lnTo>
                    <a:pt x="420" y="238"/>
                  </a:lnTo>
                  <a:lnTo>
                    <a:pt x="414" y="264"/>
                  </a:lnTo>
                  <a:lnTo>
                    <a:pt x="408" y="292"/>
                  </a:lnTo>
                  <a:lnTo>
                    <a:pt x="406" y="322"/>
                  </a:lnTo>
                  <a:lnTo>
                    <a:pt x="404" y="352"/>
                  </a:lnTo>
                  <a:lnTo>
                    <a:pt x="406" y="386"/>
                  </a:lnTo>
                  <a:lnTo>
                    <a:pt x="408" y="422"/>
                  </a:lnTo>
                  <a:lnTo>
                    <a:pt x="412" y="460"/>
                  </a:lnTo>
                  <a:lnTo>
                    <a:pt x="420" y="500"/>
                  </a:lnTo>
                  <a:lnTo>
                    <a:pt x="454" y="608"/>
                  </a:lnTo>
                  <a:lnTo>
                    <a:pt x="492" y="724"/>
                  </a:lnTo>
                  <a:lnTo>
                    <a:pt x="542" y="866"/>
                  </a:lnTo>
                  <a:lnTo>
                    <a:pt x="600" y="1022"/>
                  </a:lnTo>
                  <a:lnTo>
                    <a:pt x="630" y="1100"/>
                  </a:lnTo>
                  <a:lnTo>
                    <a:pt x="662" y="1178"/>
                  </a:lnTo>
                  <a:lnTo>
                    <a:pt x="694" y="1254"/>
                  </a:lnTo>
                  <a:lnTo>
                    <a:pt x="726" y="1324"/>
                  </a:lnTo>
                  <a:lnTo>
                    <a:pt x="758" y="1388"/>
                  </a:lnTo>
                  <a:lnTo>
                    <a:pt x="790" y="1446"/>
                  </a:lnTo>
                  <a:lnTo>
                    <a:pt x="754" y="1468"/>
                  </a:lnTo>
                  <a:lnTo>
                    <a:pt x="718" y="1492"/>
                  </a:lnTo>
                  <a:lnTo>
                    <a:pt x="676" y="1524"/>
                  </a:lnTo>
                  <a:lnTo>
                    <a:pt x="654" y="1542"/>
                  </a:lnTo>
                  <a:lnTo>
                    <a:pt x="634" y="1562"/>
                  </a:lnTo>
                  <a:lnTo>
                    <a:pt x="614" y="1582"/>
                  </a:lnTo>
                  <a:lnTo>
                    <a:pt x="596" y="1604"/>
                  </a:lnTo>
                  <a:lnTo>
                    <a:pt x="582" y="1626"/>
                  </a:lnTo>
                  <a:lnTo>
                    <a:pt x="570" y="1648"/>
                  </a:lnTo>
                  <a:lnTo>
                    <a:pt x="564" y="1670"/>
                  </a:lnTo>
                  <a:lnTo>
                    <a:pt x="562" y="1682"/>
                  </a:lnTo>
                  <a:lnTo>
                    <a:pt x="560" y="1694"/>
                  </a:lnTo>
                  <a:lnTo>
                    <a:pt x="548" y="1694"/>
                  </a:lnTo>
                  <a:lnTo>
                    <a:pt x="510" y="1698"/>
                  </a:lnTo>
                  <a:lnTo>
                    <a:pt x="486" y="1702"/>
                  </a:lnTo>
                  <a:lnTo>
                    <a:pt x="460" y="1708"/>
                  </a:lnTo>
                  <a:lnTo>
                    <a:pt x="430" y="1718"/>
                  </a:lnTo>
                  <a:lnTo>
                    <a:pt x="398" y="1730"/>
                  </a:lnTo>
                  <a:lnTo>
                    <a:pt x="368" y="1744"/>
                  </a:lnTo>
                  <a:lnTo>
                    <a:pt x="336" y="1764"/>
                  </a:lnTo>
                  <a:lnTo>
                    <a:pt x="322" y="1776"/>
                  </a:lnTo>
                  <a:lnTo>
                    <a:pt x="308" y="1788"/>
                  </a:lnTo>
                  <a:lnTo>
                    <a:pt x="294" y="1802"/>
                  </a:lnTo>
                  <a:lnTo>
                    <a:pt x="280" y="1818"/>
                  </a:lnTo>
                  <a:lnTo>
                    <a:pt x="268" y="1834"/>
                  </a:lnTo>
                  <a:lnTo>
                    <a:pt x="256" y="1852"/>
                  </a:lnTo>
                  <a:lnTo>
                    <a:pt x="246" y="1872"/>
                  </a:lnTo>
                  <a:lnTo>
                    <a:pt x="236" y="1894"/>
                  </a:lnTo>
                  <a:lnTo>
                    <a:pt x="228" y="1916"/>
                  </a:lnTo>
                  <a:lnTo>
                    <a:pt x="220" y="1940"/>
                  </a:lnTo>
                  <a:lnTo>
                    <a:pt x="214" y="1966"/>
                  </a:lnTo>
                  <a:lnTo>
                    <a:pt x="210" y="1994"/>
                  </a:lnTo>
                  <a:lnTo>
                    <a:pt x="198" y="1996"/>
                  </a:lnTo>
                  <a:lnTo>
                    <a:pt x="170" y="2006"/>
                  </a:lnTo>
                  <a:lnTo>
                    <a:pt x="150" y="2014"/>
                  </a:lnTo>
                  <a:lnTo>
                    <a:pt x="130" y="2026"/>
                  </a:lnTo>
                  <a:lnTo>
                    <a:pt x="108" y="2040"/>
                  </a:lnTo>
                  <a:lnTo>
                    <a:pt x="86" y="2060"/>
                  </a:lnTo>
                  <a:lnTo>
                    <a:pt x="64" y="2082"/>
                  </a:lnTo>
                  <a:lnTo>
                    <a:pt x="44" y="2110"/>
                  </a:lnTo>
                  <a:lnTo>
                    <a:pt x="36" y="2126"/>
                  </a:lnTo>
                  <a:lnTo>
                    <a:pt x="28" y="2144"/>
                  </a:lnTo>
                  <a:lnTo>
                    <a:pt x="20" y="2162"/>
                  </a:lnTo>
                  <a:lnTo>
                    <a:pt x="14" y="2182"/>
                  </a:lnTo>
                  <a:lnTo>
                    <a:pt x="8" y="2202"/>
                  </a:lnTo>
                  <a:lnTo>
                    <a:pt x="4" y="2226"/>
                  </a:lnTo>
                  <a:lnTo>
                    <a:pt x="2" y="2250"/>
                  </a:lnTo>
                  <a:lnTo>
                    <a:pt x="0" y="2276"/>
                  </a:lnTo>
                  <a:lnTo>
                    <a:pt x="0" y="2304"/>
                  </a:lnTo>
                  <a:lnTo>
                    <a:pt x="2" y="2332"/>
                  </a:lnTo>
                  <a:lnTo>
                    <a:pt x="4" y="2364"/>
                  </a:lnTo>
                  <a:lnTo>
                    <a:pt x="10" y="2396"/>
                  </a:lnTo>
                  <a:lnTo>
                    <a:pt x="14" y="2416"/>
                  </a:lnTo>
                  <a:lnTo>
                    <a:pt x="26" y="2466"/>
                  </a:lnTo>
                  <a:lnTo>
                    <a:pt x="38" y="2498"/>
                  </a:lnTo>
                  <a:lnTo>
                    <a:pt x="50" y="2534"/>
                  </a:lnTo>
                  <a:lnTo>
                    <a:pt x="68" y="2574"/>
                  </a:lnTo>
                  <a:lnTo>
                    <a:pt x="88" y="2612"/>
                  </a:lnTo>
                  <a:lnTo>
                    <a:pt x="112" y="2652"/>
                  </a:lnTo>
                  <a:lnTo>
                    <a:pt x="126" y="2670"/>
                  </a:lnTo>
                  <a:lnTo>
                    <a:pt x="142" y="2688"/>
                  </a:lnTo>
                  <a:lnTo>
                    <a:pt x="156" y="2706"/>
                  </a:lnTo>
                  <a:lnTo>
                    <a:pt x="174" y="2722"/>
                  </a:lnTo>
                  <a:lnTo>
                    <a:pt x="192" y="2736"/>
                  </a:lnTo>
                  <a:lnTo>
                    <a:pt x="212" y="2750"/>
                  </a:lnTo>
                  <a:lnTo>
                    <a:pt x="232" y="2762"/>
                  </a:lnTo>
                  <a:lnTo>
                    <a:pt x="254" y="2772"/>
                  </a:lnTo>
                  <a:lnTo>
                    <a:pt x="278" y="2782"/>
                  </a:lnTo>
                  <a:lnTo>
                    <a:pt x="304" y="2788"/>
                  </a:lnTo>
                  <a:lnTo>
                    <a:pt x="330" y="2792"/>
                  </a:lnTo>
                  <a:lnTo>
                    <a:pt x="356" y="2794"/>
                  </a:lnTo>
                  <a:lnTo>
                    <a:pt x="386" y="2794"/>
                  </a:lnTo>
                  <a:lnTo>
                    <a:pt x="416" y="2790"/>
                  </a:lnTo>
                  <a:lnTo>
                    <a:pt x="422" y="2808"/>
                  </a:lnTo>
                  <a:lnTo>
                    <a:pt x="432" y="2828"/>
                  </a:lnTo>
                  <a:lnTo>
                    <a:pt x="444" y="2854"/>
                  </a:lnTo>
                  <a:lnTo>
                    <a:pt x="462" y="2884"/>
                  </a:lnTo>
                  <a:lnTo>
                    <a:pt x="484" y="2916"/>
                  </a:lnTo>
                  <a:lnTo>
                    <a:pt x="514" y="2948"/>
                  </a:lnTo>
                  <a:lnTo>
                    <a:pt x="530" y="2966"/>
                  </a:lnTo>
                  <a:lnTo>
                    <a:pt x="548" y="2982"/>
                  </a:lnTo>
                  <a:lnTo>
                    <a:pt x="568" y="2996"/>
                  </a:lnTo>
                  <a:lnTo>
                    <a:pt x="590" y="3012"/>
                  </a:lnTo>
                  <a:lnTo>
                    <a:pt x="614" y="3026"/>
                  </a:lnTo>
                  <a:lnTo>
                    <a:pt x="638" y="3038"/>
                  </a:lnTo>
                  <a:lnTo>
                    <a:pt x="666" y="3050"/>
                  </a:lnTo>
                  <a:lnTo>
                    <a:pt x="694" y="3060"/>
                  </a:lnTo>
                  <a:lnTo>
                    <a:pt x="726" y="3068"/>
                  </a:lnTo>
                  <a:lnTo>
                    <a:pt x="760" y="3074"/>
                  </a:lnTo>
                  <a:lnTo>
                    <a:pt x="794" y="3078"/>
                  </a:lnTo>
                  <a:lnTo>
                    <a:pt x="832" y="3080"/>
                  </a:lnTo>
                  <a:lnTo>
                    <a:pt x="872" y="3080"/>
                  </a:lnTo>
                  <a:lnTo>
                    <a:pt x="914" y="3078"/>
                  </a:lnTo>
                  <a:lnTo>
                    <a:pt x="958" y="3072"/>
                  </a:lnTo>
                  <a:lnTo>
                    <a:pt x="1006" y="3062"/>
                  </a:lnTo>
                  <a:lnTo>
                    <a:pt x="1056" y="3050"/>
                  </a:lnTo>
                  <a:lnTo>
                    <a:pt x="1108" y="3036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5" name="Freeform 20"/>
            <p:cNvSpPr>
              <a:spLocks/>
            </p:cNvSpPr>
            <p:nvPr/>
          </p:nvSpPr>
          <p:spPr bwMode="auto">
            <a:xfrm>
              <a:off x="1071" y="1995"/>
              <a:ext cx="767" cy="762"/>
            </a:xfrm>
            <a:custGeom>
              <a:avLst/>
              <a:gdLst>
                <a:gd name="T0" fmla="*/ 656 w 842"/>
                <a:gd name="T1" fmla="*/ 0 h 836"/>
                <a:gd name="T2" fmla="*/ 656 w 842"/>
                <a:gd name="T3" fmla="*/ 0 h 836"/>
                <a:gd name="T4" fmla="*/ 576 w 842"/>
                <a:gd name="T5" fmla="*/ 53 h 836"/>
                <a:gd name="T6" fmla="*/ 394 w 842"/>
                <a:gd name="T7" fmla="*/ 173 h 836"/>
                <a:gd name="T8" fmla="*/ 292 w 842"/>
                <a:gd name="T9" fmla="*/ 240 h 836"/>
                <a:gd name="T10" fmla="*/ 198 w 842"/>
                <a:gd name="T11" fmla="*/ 299 h 836"/>
                <a:gd name="T12" fmla="*/ 121 w 842"/>
                <a:gd name="T13" fmla="*/ 344 h 836"/>
                <a:gd name="T14" fmla="*/ 93 w 842"/>
                <a:gd name="T15" fmla="*/ 361 h 836"/>
                <a:gd name="T16" fmla="*/ 73 w 842"/>
                <a:gd name="T17" fmla="*/ 371 h 836"/>
                <a:gd name="T18" fmla="*/ 73 w 842"/>
                <a:gd name="T19" fmla="*/ 371 h 836"/>
                <a:gd name="T20" fmla="*/ 66 w 842"/>
                <a:gd name="T21" fmla="*/ 374 h 836"/>
                <a:gd name="T22" fmla="*/ 48 w 842"/>
                <a:gd name="T23" fmla="*/ 387 h 836"/>
                <a:gd name="T24" fmla="*/ 36 w 842"/>
                <a:gd name="T25" fmla="*/ 397 h 836"/>
                <a:gd name="T26" fmla="*/ 26 w 842"/>
                <a:gd name="T27" fmla="*/ 408 h 836"/>
                <a:gd name="T28" fmla="*/ 16 w 842"/>
                <a:gd name="T29" fmla="*/ 422 h 836"/>
                <a:gd name="T30" fmla="*/ 8 w 842"/>
                <a:gd name="T31" fmla="*/ 438 h 836"/>
                <a:gd name="T32" fmla="*/ 2 w 842"/>
                <a:gd name="T33" fmla="*/ 457 h 836"/>
                <a:gd name="T34" fmla="*/ 0 w 842"/>
                <a:gd name="T35" fmla="*/ 469 h 836"/>
                <a:gd name="T36" fmla="*/ 0 w 842"/>
                <a:gd name="T37" fmla="*/ 479 h 836"/>
                <a:gd name="T38" fmla="*/ 0 w 842"/>
                <a:gd name="T39" fmla="*/ 490 h 836"/>
                <a:gd name="T40" fmla="*/ 2 w 842"/>
                <a:gd name="T41" fmla="*/ 502 h 836"/>
                <a:gd name="T42" fmla="*/ 4 w 842"/>
                <a:gd name="T43" fmla="*/ 513 h 836"/>
                <a:gd name="T44" fmla="*/ 8 w 842"/>
                <a:gd name="T45" fmla="*/ 527 h 836"/>
                <a:gd name="T46" fmla="*/ 14 w 842"/>
                <a:gd name="T47" fmla="*/ 541 h 836"/>
                <a:gd name="T48" fmla="*/ 22 w 842"/>
                <a:gd name="T49" fmla="*/ 555 h 836"/>
                <a:gd name="T50" fmla="*/ 30 w 842"/>
                <a:gd name="T51" fmla="*/ 570 h 836"/>
                <a:gd name="T52" fmla="*/ 40 w 842"/>
                <a:gd name="T53" fmla="*/ 585 h 836"/>
                <a:gd name="T54" fmla="*/ 53 w 842"/>
                <a:gd name="T55" fmla="*/ 602 h 836"/>
                <a:gd name="T56" fmla="*/ 68 w 842"/>
                <a:gd name="T57" fmla="*/ 618 h 836"/>
                <a:gd name="T58" fmla="*/ 85 w 842"/>
                <a:gd name="T59" fmla="*/ 634 h 836"/>
                <a:gd name="T60" fmla="*/ 103 w 842"/>
                <a:gd name="T61" fmla="*/ 653 h 836"/>
                <a:gd name="T62" fmla="*/ 103 w 842"/>
                <a:gd name="T63" fmla="*/ 653 h 836"/>
                <a:gd name="T64" fmla="*/ 111 w 842"/>
                <a:gd name="T65" fmla="*/ 658 h 836"/>
                <a:gd name="T66" fmla="*/ 121 w 842"/>
                <a:gd name="T67" fmla="*/ 664 h 836"/>
                <a:gd name="T68" fmla="*/ 136 w 842"/>
                <a:gd name="T69" fmla="*/ 671 h 836"/>
                <a:gd name="T70" fmla="*/ 153 w 842"/>
                <a:gd name="T71" fmla="*/ 678 h 836"/>
                <a:gd name="T72" fmla="*/ 174 w 842"/>
                <a:gd name="T73" fmla="*/ 685 h 836"/>
                <a:gd name="T74" fmla="*/ 199 w 842"/>
                <a:gd name="T75" fmla="*/ 690 h 836"/>
                <a:gd name="T76" fmla="*/ 226 w 842"/>
                <a:gd name="T77" fmla="*/ 693 h 836"/>
                <a:gd name="T78" fmla="*/ 257 w 842"/>
                <a:gd name="T79" fmla="*/ 695 h 836"/>
                <a:gd name="T80" fmla="*/ 291 w 842"/>
                <a:gd name="T81" fmla="*/ 693 h 836"/>
                <a:gd name="T82" fmla="*/ 327 w 842"/>
                <a:gd name="T83" fmla="*/ 686 h 836"/>
                <a:gd name="T84" fmla="*/ 347 w 842"/>
                <a:gd name="T85" fmla="*/ 681 h 836"/>
                <a:gd name="T86" fmla="*/ 367 w 842"/>
                <a:gd name="T87" fmla="*/ 674 h 836"/>
                <a:gd name="T88" fmla="*/ 388 w 842"/>
                <a:gd name="T89" fmla="*/ 668 h 836"/>
                <a:gd name="T90" fmla="*/ 410 w 842"/>
                <a:gd name="T91" fmla="*/ 658 h 836"/>
                <a:gd name="T92" fmla="*/ 432 w 842"/>
                <a:gd name="T93" fmla="*/ 648 h 836"/>
                <a:gd name="T94" fmla="*/ 453 w 842"/>
                <a:gd name="T95" fmla="*/ 636 h 836"/>
                <a:gd name="T96" fmla="*/ 476 w 842"/>
                <a:gd name="T97" fmla="*/ 622 h 836"/>
                <a:gd name="T98" fmla="*/ 499 w 842"/>
                <a:gd name="T99" fmla="*/ 606 h 836"/>
                <a:gd name="T100" fmla="*/ 525 w 842"/>
                <a:gd name="T101" fmla="*/ 588 h 836"/>
                <a:gd name="T102" fmla="*/ 549 w 842"/>
                <a:gd name="T103" fmla="*/ 568 h 836"/>
                <a:gd name="T104" fmla="*/ 549 w 842"/>
                <a:gd name="T105" fmla="*/ 568 h 836"/>
                <a:gd name="T106" fmla="*/ 571 w 842"/>
                <a:gd name="T107" fmla="*/ 543 h 836"/>
                <a:gd name="T108" fmla="*/ 620 w 842"/>
                <a:gd name="T109" fmla="*/ 483 h 836"/>
                <a:gd name="T110" fmla="*/ 648 w 842"/>
                <a:gd name="T111" fmla="*/ 448 h 836"/>
                <a:gd name="T112" fmla="*/ 672 w 842"/>
                <a:gd name="T113" fmla="*/ 416 h 836"/>
                <a:gd name="T114" fmla="*/ 690 w 842"/>
                <a:gd name="T115" fmla="*/ 386 h 836"/>
                <a:gd name="T116" fmla="*/ 695 w 842"/>
                <a:gd name="T117" fmla="*/ 372 h 836"/>
                <a:gd name="T118" fmla="*/ 699 w 842"/>
                <a:gd name="T119" fmla="*/ 362 h 8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42"/>
                <a:gd name="T181" fmla="*/ 0 h 836"/>
                <a:gd name="T182" fmla="*/ 842 w 842"/>
                <a:gd name="T183" fmla="*/ 836 h 8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42" h="836">
                  <a:moveTo>
                    <a:pt x="790" y="0"/>
                  </a:moveTo>
                  <a:lnTo>
                    <a:pt x="790" y="0"/>
                  </a:lnTo>
                  <a:lnTo>
                    <a:pt x="694" y="64"/>
                  </a:lnTo>
                  <a:lnTo>
                    <a:pt x="474" y="208"/>
                  </a:lnTo>
                  <a:lnTo>
                    <a:pt x="352" y="288"/>
                  </a:lnTo>
                  <a:lnTo>
                    <a:pt x="238" y="360"/>
                  </a:lnTo>
                  <a:lnTo>
                    <a:pt x="146" y="414"/>
                  </a:lnTo>
                  <a:lnTo>
                    <a:pt x="112" y="434"/>
                  </a:lnTo>
                  <a:lnTo>
                    <a:pt x="88" y="446"/>
                  </a:lnTo>
                  <a:lnTo>
                    <a:pt x="80" y="450"/>
                  </a:lnTo>
                  <a:lnTo>
                    <a:pt x="58" y="466"/>
                  </a:lnTo>
                  <a:lnTo>
                    <a:pt x="44" y="478"/>
                  </a:lnTo>
                  <a:lnTo>
                    <a:pt x="32" y="492"/>
                  </a:lnTo>
                  <a:lnTo>
                    <a:pt x="20" y="508"/>
                  </a:lnTo>
                  <a:lnTo>
                    <a:pt x="10" y="528"/>
                  </a:lnTo>
                  <a:lnTo>
                    <a:pt x="2" y="550"/>
                  </a:lnTo>
                  <a:lnTo>
                    <a:pt x="0" y="564"/>
                  </a:lnTo>
                  <a:lnTo>
                    <a:pt x="0" y="576"/>
                  </a:lnTo>
                  <a:lnTo>
                    <a:pt x="0" y="590"/>
                  </a:lnTo>
                  <a:lnTo>
                    <a:pt x="2" y="604"/>
                  </a:lnTo>
                  <a:lnTo>
                    <a:pt x="4" y="618"/>
                  </a:lnTo>
                  <a:lnTo>
                    <a:pt x="10" y="634"/>
                  </a:lnTo>
                  <a:lnTo>
                    <a:pt x="16" y="652"/>
                  </a:lnTo>
                  <a:lnTo>
                    <a:pt x="26" y="668"/>
                  </a:lnTo>
                  <a:lnTo>
                    <a:pt x="36" y="686"/>
                  </a:lnTo>
                  <a:lnTo>
                    <a:pt x="48" y="704"/>
                  </a:lnTo>
                  <a:lnTo>
                    <a:pt x="64" y="724"/>
                  </a:lnTo>
                  <a:lnTo>
                    <a:pt x="82" y="744"/>
                  </a:lnTo>
                  <a:lnTo>
                    <a:pt x="102" y="764"/>
                  </a:lnTo>
                  <a:lnTo>
                    <a:pt x="124" y="786"/>
                  </a:lnTo>
                  <a:lnTo>
                    <a:pt x="134" y="792"/>
                  </a:lnTo>
                  <a:lnTo>
                    <a:pt x="146" y="800"/>
                  </a:lnTo>
                  <a:lnTo>
                    <a:pt x="164" y="808"/>
                  </a:lnTo>
                  <a:lnTo>
                    <a:pt x="184" y="816"/>
                  </a:lnTo>
                  <a:lnTo>
                    <a:pt x="210" y="824"/>
                  </a:lnTo>
                  <a:lnTo>
                    <a:pt x="240" y="830"/>
                  </a:lnTo>
                  <a:lnTo>
                    <a:pt x="272" y="834"/>
                  </a:lnTo>
                  <a:lnTo>
                    <a:pt x="310" y="836"/>
                  </a:lnTo>
                  <a:lnTo>
                    <a:pt x="350" y="834"/>
                  </a:lnTo>
                  <a:lnTo>
                    <a:pt x="394" y="826"/>
                  </a:lnTo>
                  <a:lnTo>
                    <a:pt x="418" y="820"/>
                  </a:lnTo>
                  <a:lnTo>
                    <a:pt x="442" y="812"/>
                  </a:lnTo>
                  <a:lnTo>
                    <a:pt x="468" y="804"/>
                  </a:lnTo>
                  <a:lnTo>
                    <a:pt x="494" y="792"/>
                  </a:lnTo>
                  <a:lnTo>
                    <a:pt x="520" y="780"/>
                  </a:lnTo>
                  <a:lnTo>
                    <a:pt x="546" y="766"/>
                  </a:lnTo>
                  <a:lnTo>
                    <a:pt x="574" y="748"/>
                  </a:lnTo>
                  <a:lnTo>
                    <a:pt x="602" y="730"/>
                  </a:lnTo>
                  <a:lnTo>
                    <a:pt x="632" y="708"/>
                  </a:lnTo>
                  <a:lnTo>
                    <a:pt x="662" y="684"/>
                  </a:lnTo>
                  <a:lnTo>
                    <a:pt x="688" y="654"/>
                  </a:lnTo>
                  <a:lnTo>
                    <a:pt x="748" y="582"/>
                  </a:lnTo>
                  <a:lnTo>
                    <a:pt x="780" y="540"/>
                  </a:lnTo>
                  <a:lnTo>
                    <a:pt x="810" y="500"/>
                  </a:lnTo>
                  <a:lnTo>
                    <a:pt x="832" y="464"/>
                  </a:lnTo>
                  <a:lnTo>
                    <a:pt x="838" y="448"/>
                  </a:lnTo>
                  <a:lnTo>
                    <a:pt x="842" y="436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1286" y="1933"/>
              <a:ext cx="168" cy="286"/>
            </a:xfrm>
            <a:custGeom>
              <a:avLst/>
              <a:gdLst>
                <a:gd name="T0" fmla="*/ 0 w 184"/>
                <a:gd name="T1" fmla="*/ 0 h 314"/>
                <a:gd name="T2" fmla="*/ 0 w 184"/>
                <a:gd name="T3" fmla="*/ 0 h 314"/>
                <a:gd name="T4" fmla="*/ 25 w 184"/>
                <a:gd name="T5" fmla="*/ 38 h 314"/>
                <a:gd name="T6" fmla="*/ 77 w 184"/>
                <a:gd name="T7" fmla="*/ 123 h 314"/>
                <a:gd name="T8" fmla="*/ 105 w 184"/>
                <a:gd name="T9" fmla="*/ 169 h 314"/>
                <a:gd name="T10" fmla="*/ 130 w 184"/>
                <a:gd name="T11" fmla="*/ 212 h 314"/>
                <a:gd name="T12" fmla="*/ 147 w 184"/>
                <a:gd name="T13" fmla="*/ 244 h 314"/>
                <a:gd name="T14" fmla="*/ 152 w 184"/>
                <a:gd name="T15" fmla="*/ 256 h 314"/>
                <a:gd name="T16" fmla="*/ 153 w 184"/>
                <a:gd name="T17" fmla="*/ 260 h 3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4"/>
                <a:gd name="T28" fmla="*/ 0 h 314"/>
                <a:gd name="T29" fmla="*/ 184 w 184"/>
                <a:gd name="T30" fmla="*/ 314 h 3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4" h="314">
                  <a:moveTo>
                    <a:pt x="0" y="0"/>
                  </a:moveTo>
                  <a:lnTo>
                    <a:pt x="0" y="0"/>
                  </a:lnTo>
                  <a:lnTo>
                    <a:pt x="30" y="46"/>
                  </a:lnTo>
                  <a:lnTo>
                    <a:pt x="92" y="148"/>
                  </a:lnTo>
                  <a:lnTo>
                    <a:pt x="126" y="204"/>
                  </a:lnTo>
                  <a:lnTo>
                    <a:pt x="156" y="256"/>
                  </a:lnTo>
                  <a:lnTo>
                    <a:pt x="176" y="294"/>
                  </a:lnTo>
                  <a:lnTo>
                    <a:pt x="182" y="308"/>
                  </a:lnTo>
                  <a:lnTo>
                    <a:pt x="184" y="314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7" name="Freeform 22"/>
            <p:cNvSpPr>
              <a:spLocks/>
            </p:cNvSpPr>
            <p:nvPr/>
          </p:nvSpPr>
          <p:spPr bwMode="auto">
            <a:xfrm>
              <a:off x="1064" y="2136"/>
              <a:ext cx="22" cy="307"/>
            </a:xfrm>
            <a:custGeom>
              <a:avLst/>
              <a:gdLst>
                <a:gd name="T0" fmla="*/ 17 w 24"/>
                <a:gd name="T1" fmla="*/ 0 h 340"/>
                <a:gd name="T2" fmla="*/ 17 w 24"/>
                <a:gd name="T3" fmla="*/ 0 h 340"/>
                <a:gd name="T4" fmla="*/ 8 w 24"/>
                <a:gd name="T5" fmla="*/ 57 h 340"/>
                <a:gd name="T6" fmla="*/ 4 w 24"/>
                <a:gd name="T7" fmla="*/ 109 h 340"/>
                <a:gd name="T8" fmla="*/ 2 w 24"/>
                <a:gd name="T9" fmla="*/ 137 h 340"/>
                <a:gd name="T10" fmla="*/ 0 w 24"/>
                <a:gd name="T11" fmla="*/ 163 h 340"/>
                <a:gd name="T12" fmla="*/ 0 w 24"/>
                <a:gd name="T13" fmla="*/ 163 h 340"/>
                <a:gd name="T14" fmla="*/ 0 w 24"/>
                <a:gd name="T15" fmla="*/ 200 h 340"/>
                <a:gd name="T16" fmla="*/ 6 w 24"/>
                <a:gd name="T17" fmla="*/ 231 h 340"/>
                <a:gd name="T18" fmla="*/ 6 w 24"/>
                <a:gd name="T19" fmla="*/ 247 h 340"/>
                <a:gd name="T20" fmla="*/ 12 w 24"/>
                <a:gd name="T21" fmla="*/ 257 h 340"/>
                <a:gd name="T22" fmla="*/ 16 w 24"/>
                <a:gd name="T23" fmla="*/ 269 h 340"/>
                <a:gd name="T24" fmla="*/ 20 w 24"/>
                <a:gd name="T25" fmla="*/ 277 h 3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4"/>
                <a:gd name="T40" fmla="*/ 0 h 340"/>
                <a:gd name="T41" fmla="*/ 24 w 24"/>
                <a:gd name="T42" fmla="*/ 340 h 3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4" h="340">
                  <a:moveTo>
                    <a:pt x="20" y="0"/>
                  </a:moveTo>
                  <a:lnTo>
                    <a:pt x="20" y="0"/>
                  </a:lnTo>
                  <a:lnTo>
                    <a:pt x="10" y="70"/>
                  </a:lnTo>
                  <a:lnTo>
                    <a:pt x="4" y="134"/>
                  </a:lnTo>
                  <a:lnTo>
                    <a:pt x="2" y="168"/>
                  </a:lnTo>
                  <a:lnTo>
                    <a:pt x="0" y="200"/>
                  </a:lnTo>
                  <a:lnTo>
                    <a:pt x="0" y="246"/>
                  </a:lnTo>
                  <a:lnTo>
                    <a:pt x="6" y="284"/>
                  </a:lnTo>
                  <a:lnTo>
                    <a:pt x="8" y="302"/>
                  </a:lnTo>
                  <a:lnTo>
                    <a:pt x="14" y="316"/>
                  </a:lnTo>
                  <a:lnTo>
                    <a:pt x="18" y="330"/>
                  </a:lnTo>
                  <a:lnTo>
                    <a:pt x="24" y="34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8" name="Freeform 23"/>
            <p:cNvSpPr>
              <a:spLocks/>
            </p:cNvSpPr>
            <p:nvPr/>
          </p:nvSpPr>
          <p:spPr bwMode="auto">
            <a:xfrm>
              <a:off x="1255" y="2668"/>
              <a:ext cx="362" cy="209"/>
            </a:xfrm>
            <a:custGeom>
              <a:avLst/>
              <a:gdLst>
                <a:gd name="T0" fmla="*/ 0 w 400"/>
                <a:gd name="T1" fmla="*/ 72 h 228"/>
                <a:gd name="T2" fmla="*/ 0 w 400"/>
                <a:gd name="T3" fmla="*/ 72 h 228"/>
                <a:gd name="T4" fmla="*/ 4 w 400"/>
                <a:gd name="T5" fmla="*/ 77 h 228"/>
                <a:gd name="T6" fmla="*/ 13 w 400"/>
                <a:gd name="T7" fmla="*/ 94 h 228"/>
                <a:gd name="T8" fmla="*/ 28 w 400"/>
                <a:gd name="T9" fmla="*/ 117 h 228"/>
                <a:gd name="T10" fmla="*/ 38 w 400"/>
                <a:gd name="T11" fmla="*/ 129 h 228"/>
                <a:gd name="T12" fmla="*/ 49 w 400"/>
                <a:gd name="T13" fmla="*/ 141 h 228"/>
                <a:gd name="T14" fmla="*/ 62 w 400"/>
                <a:gd name="T15" fmla="*/ 155 h 228"/>
                <a:gd name="T16" fmla="*/ 77 w 400"/>
                <a:gd name="T17" fmla="*/ 165 h 228"/>
                <a:gd name="T18" fmla="*/ 91 w 400"/>
                <a:gd name="T19" fmla="*/ 175 h 228"/>
                <a:gd name="T20" fmla="*/ 108 w 400"/>
                <a:gd name="T21" fmla="*/ 183 h 228"/>
                <a:gd name="T22" fmla="*/ 126 w 400"/>
                <a:gd name="T23" fmla="*/ 188 h 228"/>
                <a:gd name="T24" fmla="*/ 146 w 400"/>
                <a:gd name="T25" fmla="*/ 192 h 228"/>
                <a:gd name="T26" fmla="*/ 166 w 400"/>
                <a:gd name="T27" fmla="*/ 192 h 228"/>
                <a:gd name="T28" fmla="*/ 188 w 400"/>
                <a:gd name="T29" fmla="*/ 188 h 228"/>
                <a:gd name="T30" fmla="*/ 188 w 400"/>
                <a:gd name="T31" fmla="*/ 188 h 228"/>
                <a:gd name="T32" fmla="*/ 194 w 400"/>
                <a:gd name="T33" fmla="*/ 185 h 228"/>
                <a:gd name="T34" fmla="*/ 208 w 400"/>
                <a:gd name="T35" fmla="*/ 177 h 228"/>
                <a:gd name="T36" fmla="*/ 228 w 400"/>
                <a:gd name="T37" fmla="*/ 163 h 228"/>
                <a:gd name="T38" fmla="*/ 252 w 400"/>
                <a:gd name="T39" fmla="*/ 145 h 228"/>
                <a:gd name="T40" fmla="*/ 265 w 400"/>
                <a:gd name="T41" fmla="*/ 133 h 228"/>
                <a:gd name="T42" fmla="*/ 277 w 400"/>
                <a:gd name="T43" fmla="*/ 119 h 228"/>
                <a:gd name="T44" fmla="*/ 289 w 400"/>
                <a:gd name="T45" fmla="*/ 105 h 228"/>
                <a:gd name="T46" fmla="*/ 300 w 400"/>
                <a:gd name="T47" fmla="*/ 86 h 228"/>
                <a:gd name="T48" fmla="*/ 310 w 400"/>
                <a:gd name="T49" fmla="*/ 67 h 228"/>
                <a:gd name="T50" fmla="*/ 318 w 400"/>
                <a:gd name="T51" fmla="*/ 47 h 228"/>
                <a:gd name="T52" fmla="*/ 324 w 400"/>
                <a:gd name="T53" fmla="*/ 25 h 228"/>
                <a:gd name="T54" fmla="*/ 328 w 400"/>
                <a:gd name="T55" fmla="*/ 0 h 22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00"/>
                <a:gd name="T85" fmla="*/ 0 h 228"/>
                <a:gd name="T86" fmla="*/ 400 w 400"/>
                <a:gd name="T87" fmla="*/ 228 h 22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00" h="228">
                  <a:moveTo>
                    <a:pt x="0" y="86"/>
                  </a:moveTo>
                  <a:lnTo>
                    <a:pt x="0" y="86"/>
                  </a:lnTo>
                  <a:lnTo>
                    <a:pt x="4" y="92"/>
                  </a:lnTo>
                  <a:lnTo>
                    <a:pt x="16" y="112"/>
                  </a:lnTo>
                  <a:lnTo>
                    <a:pt x="34" y="140"/>
                  </a:lnTo>
                  <a:lnTo>
                    <a:pt x="46" y="154"/>
                  </a:lnTo>
                  <a:lnTo>
                    <a:pt x="60" y="168"/>
                  </a:lnTo>
                  <a:lnTo>
                    <a:pt x="76" y="184"/>
                  </a:lnTo>
                  <a:lnTo>
                    <a:pt x="94" y="196"/>
                  </a:lnTo>
                  <a:lnTo>
                    <a:pt x="112" y="208"/>
                  </a:lnTo>
                  <a:lnTo>
                    <a:pt x="132" y="218"/>
                  </a:lnTo>
                  <a:lnTo>
                    <a:pt x="154" y="224"/>
                  </a:lnTo>
                  <a:lnTo>
                    <a:pt x="178" y="228"/>
                  </a:lnTo>
                  <a:lnTo>
                    <a:pt x="202" y="228"/>
                  </a:lnTo>
                  <a:lnTo>
                    <a:pt x="230" y="224"/>
                  </a:lnTo>
                  <a:lnTo>
                    <a:pt x="236" y="220"/>
                  </a:lnTo>
                  <a:lnTo>
                    <a:pt x="254" y="210"/>
                  </a:lnTo>
                  <a:lnTo>
                    <a:pt x="278" y="194"/>
                  </a:lnTo>
                  <a:lnTo>
                    <a:pt x="308" y="172"/>
                  </a:lnTo>
                  <a:lnTo>
                    <a:pt x="324" y="158"/>
                  </a:lnTo>
                  <a:lnTo>
                    <a:pt x="338" y="142"/>
                  </a:lnTo>
                  <a:lnTo>
                    <a:pt x="352" y="124"/>
                  </a:lnTo>
                  <a:lnTo>
                    <a:pt x="366" y="102"/>
                  </a:lnTo>
                  <a:lnTo>
                    <a:pt x="378" y="80"/>
                  </a:lnTo>
                  <a:lnTo>
                    <a:pt x="388" y="56"/>
                  </a:lnTo>
                  <a:lnTo>
                    <a:pt x="396" y="30"/>
                  </a:lnTo>
                  <a:lnTo>
                    <a:pt x="400" y="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9" name="Freeform 24"/>
            <p:cNvSpPr>
              <a:spLocks/>
            </p:cNvSpPr>
            <p:nvPr/>
          </p:nvSpPr>
          <p:spPr bwMode="auto">
            <a:xfrm>
              <a:off x="757" y="2425"/>
              <a:ext cx="630" cy="584"/>
            </a:xfrm>
            <a:custGeom>
              <a:avLst/>
              <a:gdLst>
                <a:gd name="T0" fmla="*/ 0 w 692"/>
                <a:gd name="T1" fmla="*/ 0 h 642"/>
                <a:gd name="T2" fmla="*/ 0 w 692"/>
                <a:gd name="T3" fmla="*/ 0 h 642"/>
                <a:gd name="T4" fmla="*/ 0 w 692"/>
                <a:gd name="T5" fmla="*/ 14 h 642"/>
                <a:gd name="T6" fmla="*/ 2 w 692"/>
                <a:gd name="T7" fmla="*/ 50 h 642"/>
                <a:gd name="T8" fmla="*/ 5 w 692"/>
                <a:gd name="T9" fmla="*/ 75 h 642"/>
                <a:gd name="T10" fmla="*/ 10 w 692"/>
                <a:gd name="T11" fmla="*/ 105 h 642"/>
                <a:gd name="T12" fmla="*/ 16 w 692"/>
                <a:gd name="T13" fmla="*/ 137 h 642"/>
                <a:gd name="T14" fmla="*/ 25 w 692"/>
                <a:gd name="T15" fmla="*/ 172 h 642"/>
                <a:gd name="T16" fmla="*/ 36 w 692"/>
                <a:gd name="T17" fmla="*/ 210 h 642"/>
                <a:gd name="T18" fmla="*/ 51 w 692"/>
                <a:gd name="T19" fmla="*/ 250 h 642"/>
                <a:gd name="T20" fmla="*/ 69 w 692"/>
                <a:gd name="T21" fmla="*/ 289 h 642"/>
                <a:gd name="T22" fmla="*/ 93 w 692"/>
                <a:gd name="T23" fmla="*/ 331 h 642"/>
                <a:gd name="T24" fmla="*/ 107 w 692"/>
                <a:gd name="T25" fmla="*/ 351 h 642"/>
                <a:gd name="T26" fmla="*/ 119 w 692"/>
                <a:gd name="T27" fmla="*/ 371 h 642"/>
                <a:gd name="T28" fmla="*/ 134 w 692"/>
                <a:gd name="T29" fmla="*/ 390 h 642"/>
                <a:gd name="T30" fmla="*/ 151 w 692"/>
                <a:gd name="T31" fmla="*/ 408 h 642"/>
                <a:gd name="T32" fmla="*/ 169 w 692"/>
                <a:gd name="T33" fmla="*/ 428 h 642"/>
                <a:gd name="T34" fmla="*/ 189 w 692"/>
                <a:gd name="T35" fmla="*/ 447 h 642"/>
                <a:gd name="T36" fmla="*/ 208 w 692"/>
                <a:gd name="T37" fmla="*/ 465 h 642"/>
                <a:gd name="T38" fmla="*/ 230 w 692"/>
                <a:gd name="T39" fmla="*/ 481 h 642"/>
                <a:gd name="T40" fmla="*/ 230 w 692"/>
                <a:gd name="T41" fmla="*/ 481 h 642"/>
                <a:gd name="T42" fmla="*/ 239 w 692"/>
                <a:gd name="T43" fmla="*/ 488 h 642"/>
                <a:gd name="T44" fmla="*/ 259 w 692"/>
                <a:gd name="T45" fmla="*/ 503 h 642"/>
                <a:gd name="T46" fmla="*/ 273 w 692"/>
                <a:gd name="T47" fmla="*/ 509 h 642"/>
                <a:gd name="T48" fmla="*/ 291 w 692"/>
                <a:gd name="T49" fmla="*/ 518 h 642"/>
                <a:gd name="T50" fmla="*/ 311 w 692"/>
                <a:gd name="T51" fmla="*/ 525 h 642"/>
                <a:gd name="T52" fmla="*/ 335 w 692"/>
                <a:gd name="T53" fmla="*/ 529 h 642"/>
                <a:gd name="T54" fmla="*/ 360 w 692"/>
                <a:gd name="T55" fmla="*/ 531 h 642"/>
                <a:gd name="T56" fmla="*/ 386 w 692"/>
                <a:gd name="T57" fmla="*/ 529 h 642"/>
                <a:gd name="T58" fmla="*/ 400 w 692"/>
                <a:gd name="T59" fmla="*/ 528 h 642"/>
                <a:gd name="T60" fmla="*/ 414 w 692"/>
                <a:gd name="T61" fmla="*/ 525 h 642"/>
                <a:gd name="T62" fmla="*/ 430 w 692"/>
                <a:gd name="T63" fmla="*/ 519 h 642"/>
                <a:gd name="T64" fmla="*/ 444 w 692"/>
                <a:gd name="T65" fmla="*/ 513 h 642"/>
                <a:gd name="T66" fmla="*/ 459 w 692"/>
                <a:gd name="T67" fmla="*/ 505 h 642"/>
                <a:gd name="T68" fmla="*/ 474 w 692"/>
                <a:gd name="T69" fmla="*/ 497 h 642"/>
                <a:gd name="T70" fmla="*/ 491 w 692"/>
                <a:gd name="T71" fmla="*/ 485 h 642"/>
                <a:gd name="T72" fmla="*/ 507 w 692"/>
                <a:gd name="T73" fmla="*/ 473 h 642"/>
                <a:gd name="T74" fmla="*/ 523 w 692"/>
                <a:gd name="T75" fmla="*/ 458 h 642"/>
                <a:gd name="T76" fmla="*/ 541 w 692"/>
                <a:gd name="T77" fmla="*/ 442 h 642"/>
                <a:gd name="T78" fmla="*/ 557 w 692"/>
                <a:gd name="T79" fmla="*/ 424 h 642"/>
                <a:gd name="T80" fmla="*/ 574 w 692"/>
                <a:gd name="T81" fmla="*/ 404 h 6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92"/>
                <a:gd name="T124" fmla="*/ 0 h 642"/>
                <a:gd name="T125" fmla="*/ 692 w 692"/>
                <a:gd name="T126" fmla="*/ 642 h 6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92" h="642">
                  <a:moveTo>
                    <a:pt x="0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2" y="60"/>
                  </a:lnTo>
                  <a:lnTo>
                    <a:pt x="6" y="90"/>
                  </a:lnTo>
                  <a:lnTo>
                    <a:pt x="12" y="126"/>
                  </a:lnTo>
                  <a:lnTo>
                    <a:pt x="20" y="166"/>
                  </a:lnTo>
                  <a:lnTo>
                    <a:pt x="30" y="208"/>
                  </a:lnTo>
                  <a:lnTo>
                    <a:pt x="44" y="254"/>
                  </a:lnTo>
                  <a:lnTo>
                    <a:pt x="62" y="302"/>
                  </a:lnTo>
                  <a:lnTo>
                    <a:pt x="84" y="350"/>
                  </a:lnTo>
                  <a:lnTo>
                    <a:pt x="112" y="400"/>
                  </a:lnTo>
                  <a:lnTo>
                    <a:pt x="128" y="424"/>
                  </a:lnTo>
                  <a:lnTo>
                    <a:pt x="144" y="448"/>
                  </a:lnTo>
                  <a:lnTo>
                    <a:pt x="162" y="472"/>
                  </a:lnTo>
                  <a:lnTo>
                    <a:pt x="182" y="494"/>
                  </a:lnTo>
                  <a:lnTo>
                    <a:pt x="204" y="518"/>
                  </a:lnTo>
                  <a:lnTo>
                    <a:pt x="228" y="540"/>
                  </a:lnTo>
                  <a:lnTo>
                    <a:pt x="252" y="562"/>
                  </a:lnTo>
                  <a:lnTo>
                    <a:pt x="278" y="582"/>
                  </a:lnTo>
                  <a:lnTo>
                    <a:pt x="288" y="590"/>
                  </a:lnTo>
                  <a:lnTo>
                    <a:pt x="312" y="608"/>
                  </a:lnTo>
                  <a:lnTo>
                    <a:pt x="330" y="616"/>
                  </a:lnTo>
                  <a:lnTo>
                    <a:pt x="352" y="626"/>
                  </a:lnTo>
                  <a:lnTo>
                    <a:pt x="376" y="634"/>
                  </a:lnTo>
                  <a:lnTo>
                    <a:pt x="404" y="640"/>
                  </a:lnTo>
                  <a:lnTo>
                    <a:pt x="434" y="642"/>
                  </a:lnTo>
                  <a:lnTo>
                    <a:pt x="466" y="640"/>
                  </a:lnTo>
                  <a:lnTo>
                    <a:pt x="482" y="638"/>
                  </a:lnTo>
                  <a:lnTo>
                    <a:pt x="500" y="634"/>
                  </a:lnTo>
                  <a:lnTo>
                    <a:pt x="518" y="628"/>
                  </a:lnTo>
                  <a:lnTo>
                    <a:pt x="536" y="620"/>
                  </a:lnTo>
                  <a:lnTo>
                    <a:pt x="554" y="610"/>
                  </a:lnTo>
                  <a:lnTo>
                    <a:pt x="572" y="600"/>
                  </a:lnTo>
                  <a:lnTo>
                    <a:pt x="592" y="586"/>
                  </a:lnTo>
                  <a:lnTo>
                    <a:pt x="612" y="572"/>
                  </a:lnTo>
                  <a:lnTo>
                    <a:pt x="632" y="554"/>
                  </a:lnTo>
                  <a:lnTo>
                    <a:pt x="652" y="534"/>
                  </a:lnTo>
                  <a:lnTo>
                    <a:pt x="672" y="512"/>
                  </a:lnTo>
                  <a:lnTo>
                    <a:pt x="692" y="488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0" name="Freeform 25"/>
            <p:cNvSpPr>
              <a:spLocks/>
            </p:cNvSpPr>
            <p:nvPr/>
          </p:nvSpPr>
          <p:spPr bwMode="auto">
            <a:xfrm>
              <a:off x="929" y="2990"/>
              <a:ext cx="129" cy="173"/>
            </a:xfrm>
            <a:custGeom>
              <a:avLst/>
              <a:gdLst>
                <a:gd name="T0" fmla="*/ 0 w 144"/>
                <a:gd name="T1" fmla="*/ 158 h 190"/>
                <a:gd name="T2" fmla="*/ 0 w 144"/>
                <a:gd name="T3" fmla="*/ 158 h 190"/>
                <a:gd name="T4" fmla="*/ 18 w 144"/>
                <a:gd name="T5" fmla="*/ 148 h 190"/>
                <a:gd name="T6" fmla="*/ 37 w 144"/>
                <a:gd name="T7" fmla="*/ 135 h 190"/>
                <a:gd name="T8" fmla="*/ 58 w 144"/>
                <a:gd name="T9" fmla="*/ 117 h 190"/>
                <a:gd name="T10" fmla="*/ 67 w 144"/>
                <a:gd name="T11" fmla="*/ 107 h 190"/>
                <a:gd name="T12" fmla="*/ 79 w 144"/>
                <a:gd name="T13" fmla="*/ 95 h 190"/>
                <a:gd name="T14" fmla="*/ 89 w 144"/>
                <a:gd name="T15" fmla="*/ 83 h 190"/>
                <a:gd name="T16" fmla="*/ 98 w 144"/>
                <a:gd name="T17" fmla="*/ 68 h 190"/>
                <a:gd name="T18" fmla="*/ 104 w 144"/>
                <a:gd name="T19" fmla="*/ 53 h 190"/>
                <a:gd name="T20" fmla="*/ 111 w 144"/>
                <a:gd name="T21" fmla="*/ 36 h 190"/>
                <a:gd name="T22" fmla="*/ 114 w 144"/>
                <a:gd name="T23" fmla="*/ 18 h 190"/>
                <a:gd name="T24" fmla="*/ 116 w 144"/>
                <a:gd name="T25" fmla="*/ 0 h 19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4"/>
                <a:gd name="T40" fmla="*/ 0 h 190"/>
                <a:gd name="T41" fmla="*/ 144 w 144"/>
                <a:gd name="T42" fmla="*/ 190 h 19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4" h="190">
                  <a:moveTo>
                    <a:pt x="0" y="190"/>
                  </a:moveTo>
                  <a:lnTo>
                    <a:pt x="0" y="190"/>
                  </a:lnTo>
                  <a:lnTo>
                    <a:pt x="22" y="178"/>
                  </a:lnTo>
                  <a:lnTo>
                    <a:pt x="46" y="162"/>
                  </a:lnTo>
                  <a:lnTo>
                    <a:pt x="72" y="142"/>
                  </a:lnTo>
                  <a:lnTo>
                    <a:pt x="84" y="130"/>
                  </a:lnTo>
                  <a:lnTo>
                    <a:pt x="98" y="114"/>
                  </a:lnTo>
                  <a:lnTo>
                    <a:pt x="110" y="100"/>
                  </a:lnTo>
                  <a:lnTo>
                    <a:pt x="122" y="82"/>
                  </a:lnTo>
                  <a:lnTo>
                    <a:pt x="130" y="64"/>
                  </a:lnTo>
                  <a:lnTo>
                    <a:pt x="138" y="44"/>
                  </a:lnTo>
                  <a:lnTo>
                    <a:pt x="142" y="22"/>
                  </a:lnTo>
                  <a:lnTo>
                    <a:pt x="144" y="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1" name="Freeform 26"/>
            <p:cNvSpPr>
              <a:spLocks/>
            </p:cNvSpPr>
            <p:nvPr/>
          </p:nvSpPr>
          <p:spPr bwMode="auto">
            <a:xfrm>
              <a:off x="1752" y="3261"/>
              <a:ext cx="642" cy="593"/>
            </a:xfrm>
            <a:custGeom>
              <a:avLst/>
              <a:gdLst>
                <a:gd name="T0" fmla="*/ 216 w 706"/>
                <a:gd name="T1" fmla="*/ 541 h 650"/>
                <a:gd name="T2" fmla="*/ 0 w 706"/>
                <a:gd name="T3" fmla="*/ 213 h 650"/>
                <a:gd name="T4" fmla="*/ 0 w 706"/>
                <a:gd name="T5" fmla="*/ 213 h 650"/>
                <a:gd name="T6" fmla="*/ 45 w 706"/>
                <a:gd name="T7" fmla="*/ 180 h 650"/>
                <a:gd name="T8" fmla="*/ 95 w 706"/>
                <a:gd name="T9" fmla="*/ 145 h 650"/>
                <a:gd name="T10" fmla="*/ 154 w 706"/>
                <a:gd name="T11" fmla="*/ 107 h 650"/>
                <a:gd name="T12" fmla="*/ 216 w 706"/>
                <a:gd name="T13" fmla="*/ 68 h 650"/>
                <a:gd name="T14" fmla="*/ 250 w 706"/>
                <a:gd name="T15" fmla="*/ 50 h 650"/>
                <a:gd name="T16" fmla="*/ 281 w 706"/>
                <a:gd name="T17" fmla="*/ 33 h 650"/>
                <a:gd name="T18" fmla="*/ 311 w 706"/>
                <a:gd name="T19" fmla="*/ 20 h 650"/>
                <a:gd name="T20" fmla="*/ 337 w 706"/>
                <a:gd name="T21" fmla="*/ 10 h 650"/>
                <a:gd name="T22" fmla="*/ 362 w 706"/>
                <a:gd name="T23" fmla="*/ 4 h 650"/>
                <a:gd name="T24" fmla="*/ 374 w 706"/>
                <a:gd name="T25" fmla="*/ 2 h 650"/>
                <a:gd name="T26" fmla="*/ 384 w 706"/>
                <a:gd name="T27" fmla="*/ 0 h 650"/>
                <a:gd name="T28" fmla="*/ 584 w 706"/>
                <a:gd name="T29" fmla="*/ 307 h 650"/>
                <a:gd name="T30" fmla="*/ 584 w 706"/>
                <a:gd name="T31" fmla="*/ 307 h 650"/>
                <a:gd name="T32" fmla="*/ 537 w 706"/>
                <a:gd name="T33" fmla="*/ 335 h 650"/>
                <a:gd name="T34" fmla="*/ 426 w 706"/>
                <a:gd name="T35" fmla="*/ 401 h 650"/>
                <a:gd name="T36" fmla="*/ 364 w 706"/>
                <a:gd name="T37" fmla="*/ 440 h 650"/>
                <a:gd name="T38" fmla="*/ 303 w 706"/>
                <a:gd name="T39" fmla="*/ 478 h 650"/>
                <a:gd name="T40" fmla="*/ 251 w 706"/>
                <a:gd name="T41" fmla="*/ 513 h 650"/>
                <a:gd name="T42" fmla="*/ 232 w 706"/>
                <a:gd name="T43" fmla="*/ 527 h 650"/>
                <a:gd name="T44" fmla="*/ 216 w 706"/>
                <a:gd name="T45" fmla="*/ 541 h 650"/>
                <a:gd name="T46" fmla="*/ 216 w 706"/>
                <a:gd name="T47" fmla="*/ 541 h 65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06"/>
                <a:gd name="T73" fmla="*/ 0 h 650"/>
                <a:gd name="T74" fmla="*/ 706 w 706"/>
                <a:gd name="T75" fmla="*/ 650 h 65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06" h="650">
                  <a:moveTo>
                    <a:pt x="262" y="650"/>
                  </a:moveTo>
                  <a:lnTo>
                    <a:pt x="0" y="256"/>
                  </a:lnTo>
                  <a:lnTo>
                    <a:pt x="54" y="216"/>
                  </a:lnTo>
                  <a:lnTo>
                    <a:pt x="114" y="174"/>
                  </a:lnTo>
                  <a:lnTo>
                    <a:pt x="186" y="128"/>
                  </a:lnTo>
                  <a:lnTo>
                    <a:pt x="262" y="82"/>
                  </a:lnTo>
                  <a:lnTo>
                    <a:pt x="302" y="60"/>
                  </a:lnTo>
                  <a:lnTo>
                    <a:pt x="340" y="40"/>
                  </a:lnTo>
                  <a:lnTo>
                    <a:pt x="376" y="24"/>
                  </a:lnTo>
                  <a:lnTo>
                    <a:pt x="408" y="12"/>
                  </a:lnTo>
                  <a:lnTo>
                    <a:pt x="438" y="4"/>
                  </a:lnTo>
                  <a:lnTo>
                    <a:pt x="452" y="2"/>
                  </a:lnTo>
                  <a:lnTo>
                    <a:pt x="464" y="0"/>
                  </a:lnTo>
                  <a:lnTo>
                    <a:pt x="706" y="368"/>
                  </a:lnTo>
                  <a:lnTo>
                    <a:pt x="650" y="402"/>
                  </a:lnTo>
                  <a:lnTo>
                    <a:pt x="516" y="482"/>
                  </a:lnTo>
                  <a:lnTo>
                    <a:pt x="440" y="528"/>
                  </a:lnTo>
                  <a:lnTo>
                    <a:pt x="366" y="574"/>
                  </a:lnTo>
                  <a:lnTo>
                    <a:pt x="304" y="616"/>
                  </a:lnTo>
                  <a:lnTo>
                    <a:pt x="280" y="634"/>
                  </a:lnTo>
                  <a:lnTo>
                    <a:pt x="262" y="65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52" name="Group 30"/>
          <p:cNvGrpSpPr>
            <a:grpSpLocks/>
          </p:cNvGrpSpPr>
          <p:nvPr/>
        </p:nvGrpSpPr>
        <p:grpSpPr bwMode="auto">
          <a:xfrm rot="1205637">
            <a:off x="9312622" y="1615306"/>
            <a:ext cx="884314" cy="1723958"/>
            <a:chOff x="1932" y="516"/>
            <a:chExt cx="1896" cy="3286"/>
          </a:xfrm>
        </p:grpSpPr>
        <p:sp>
          <p:nvSpPr>
            <p:cNvPr id="53" name="Freeform 31"/>
            <p:cNvSpPr>
              <a:spLocks/>
            </p:cNvSpPr>
            <p:nvPr/>
          </p:nvSpPr>
          <p:spPr bwMode="auto">
            <a:xfrm>
              <a:off x="2892" y="2956"/>
              <a:ext cx="786" cy="528"/>
            </a:xfrm>
            <a:custGeom>
              <a:avLst/>
              <a:gdLst>
                <a:gd name="T0" fmla="*/ 640 w 786"/>
                <a:gd name="T1" fmla="*/ 310 h 528"/>
                <a:gd name="T2" fmla="*/ 640 w 786"/>
                <a:gd name="T3" fmla="*/ 310 h 528"/>
                <a:gd name="T4" fmla="*/ 654 w 786"/>
                <a:gd name="T5" fmla="*/ 304 h 528"/>
                <a:gd name="T6" fmla="*/ 684 w 786"/>
                <a:gd name="T7" fmla="*/ 286 h 528"/>
                <a:gd name="T8" fmla="*/ 702 w 786"/>
                <a:gd name="T9" fmla="*/ 272 h 528"/>
                <a:gd name="T10" fmla="*/ 722 w 786"/>
                <a:gd name="T11" fmla="*/ 256 h 528"/>
                <a:gd name="T12" fmla="*/ 740 w 786"/>
                <a:gd name="T13" fmla="*/ 238 h 528"/>
                <a:gd name="T14" fmla="*/ 758 w 786"/>
                <a:gd name="T15" fmla="*/ 218 h 528"/>
                <a:gd name="T16" fmla="*/ 772 w 786"/>
                <a:gd name="T17" fmla="*/ 194 h 528"/>
                <a:gd name="T18" fmla="*/ 778 w 786"/>
                <a:gd name="T19" fmla="*/ 182 h 528"/>
                <a:gd name="T20" fmla="*/ 782 w 786"/>
                <a:gd name="T21" fmla="*/ 170 h 528"/>
                <a:gd name="T22" fmla="*/ 784 w 786"/>
                <a:gd name="T23" fmla="*/ 158 h 528"/>
                <a:gd name="T24" fmla="*/ 786 w 786"/>
                <a:gd name="T25" fmla="*/ 146 h 528"/>
                <a:gd name="T26" fmla="*/ 786 w 786"/>
                <a:gd name="T27" fmla="*/ 132 h 528"/>
                <a:gd name="T28" fmla="*/ 782 w 786"/>
                <a:gd name="T29" fmla="*/ 118 h 528"/>
                <a:gd name="T30" fmla="*/ 778 w 786"/>
                <a:gd name="T31" fmla="*/ 104 h 528"/>
                <a:gd name="T32" fmla="*/ 772 w 786"/>
                <a:gd name="T33" fmla="*/ 90 h 528"/>
                <a:gd name="T34" fmla="*/ 762 w 786"/>
                <a:gd name="T35" fmla="*/ 76 h 528"/>
                <a:gd name="T36" fmla="*/ 750 w 786"/>
                <a:gd name="T37" fmla="*/ 60 h 528"/>
                <a:gd name="T38" fmla="*/ 736 w 786"/>
                <a:gd name="T39" fmla="*/ 46 h 528"/>
                <a:gd name="T40" fmla="*/ 720 w 786"/>
                <a:gd name="T41" fmla="*/ 30 h 528"/>
                <a:gd name="T42" fmla="*/ 700 w 786"/>
                <a:gd name="T43" fmla="*/ 16 h 528"/>
                <a:gd name="T44" fmla="*/ 676 w 786"/>
                <a:gd name="T45" fmla="*/ 0 h 528"/>
                <a:gd name="T46" fmla="*/ 676 w 786"/>
                <a:gd name="T47" fmla="*/ 0 h 528"/>
                <a:gd name="T48" fmla="*/ 618 w 786"/>
                <a:gd name="T49" fmla="*/ 40 h 528"/>
                <a:gd name="T50" fmla="*/ 554 w 786"/>
                <a:gd name="T51" fmla="*/ 82 h 528"/>
                <a:gd name="T52" fmla="*/ 468 w 786"/>
                <a:gd name="T53" fmla="*/ 134 h 528"/>
                <a:gd name="T54" fmla="*/ 366 w 786"/>
                <a:gd name="T55" fmla="*/ 192 h 528"/>
                <a:gd name="T56" fmla="*/ 310 w 786"/>
                <a:gd name="T57" fmla="*/ 220 h 528"/>
                <a:gd name="T58" fmla="*/ 252 w 786"/>
                <a:gd name="T59" fmla="*/ 250 h 528"/>
                <a:gd name="T60" fmla="*/ 190 w 786"/>
                <a:gd name="T61" fmla="*/ 278 h 528"/>
                <a:gd name="T62" fmla="*/ 128 w 786"/>
                <a:gd name="T63" fmla="*/ 304 h 528"/>
                <a:gd name="T64" fmla="*/ 64 w 786"/>
                <a:gd name="T65" fmla="*/ 328 h 528"/>
                <a:gd name="T66" fmla="*/ 0 w 786"/>
                <a:gd name="T67" fmla="*/ 350 h 528"/>
                <a:gd name="T68" fmla="*/ 0 w 786"/>
                <a:gd name="T69" fmla="*/ 350 h 528"/>
                <a:gd name="T70" fmla="*/ 0 w 786"/>
                <a:gd name="T71" fmla="*/ 360 h 528"/>
                <a:gd name="T72" fmla="*/ 0 w 786"/>
                <a:gd name="T73" fmla="*/ 384 h 528"/>
                <a:gd name="T74" fmla="*/ 2 w 786"/>
                <a:gd name="T75" fmla="*/ 400 h 528"/>
                <a:gd name="T76" fmla="*/ 6 w 786"/>
                <a:gd name="T77" fmla="*/ 418 h 528"/>
                <a:gd name="T78" fmla="*/ 12 w 786"/>
                <a:gd name="T79" fmla="*/ 436 h 528"/>
                <a:gd name="T80" fmla="*/ 20 w 786"/>
                <a:gd name="T81" fmla="*/ 454 h 528"/>
                <a:gd name="T82" fmla="*/ 30 w 786"/>
                <a:gd name="T83" fmla="*/ 472 h 528"/>
                <a:gd name="T84" fmla="*/ 44 w 786"/>
                <a:gd name="T85" fmla="*/ 490 h 528"/>
                <a:gd name="T86" fmla="*/ 62 w 786"/>
                <a:gd name="T87" fmla="*/ 504 h 528"/>
                <a:gd name="T88" fmla="*/ 82 w 786"/>
                <a:gd name="T89" fmla="*/ 516 h 528"/>
                <a:gd name="T90" fmla="*/ 94 w 786"/>
                <a:gd name="T91" fmla="*/ 520 h 528"/>
                <a:gd name="T92" fmla="*/ 106 w 786"/>
                <a:gd name="T93" fmla="*/ 524 h 528"/>
                <a:gd name="T94" fmla="*/ 120 w 786"/>
                <a:gd name="T95" fmla="*/ 526 h 528"/>
                <a:gd name="T96" fmla="*/ 136 w 786"/>
                <a:gd name="T97" fmla="*/ 528 h 528"/>
                <a:gd name="T98" fmla="*/ 152 w 786"/>
                <a:gd name="T99" fmla="*/ 528 h 528"/>
                <a:gd name="T100" fmla="*/ 170 w 786"/>
                <a:gd name="T101" fmla="*/ 528 h 528"/>
                <a:gd name="T102" fmla="*/ 190 w 786"/>
                <a:gd name="T103" fmla="*/ 524 h 528"/>
                <a:gd name="T104" fmla="*/ 210 w 786"/>
                <a:gd name="T105" fmla="*/ 520 h 528"/>
                <a:gd name="T106" fmla="*/ 210 w 786"/>
                <a:gd name="T107" fmla="*/ 520 h 528"/>
                <a:gd name="T108" fmla="*/ 276 w 786"/>
                <a:gd name="T109" fmla="*/ 490 h 528"/>
                <a:gd name="T110" fmla="*/ 422 w 786"/>
                <a:gd name="T111" fmla="*/ 424 h 528"/>
                <a:gd name="T112" fmla="*/ 500 w 786"/>
                <a:gd name="T113" fmla="*/ 386 h 528"/>
                <a:gd name="T114" fmla="*/ 570 w 786"/>
                <a:gd name="T115" fmla="*/ 352 h 528"/>
                <a:gd name="T116" fmla="*/ 620 w 786"/>
                <a:gd name="T117" fmla="*/ 326 h 528"/>
                <a:gd name="T118" fmla="*/ 634 w 786"/>
                <a:gd name="T119" fmla="*/ 316 h 528"/>
                <a:gd name="T120" fmla="*/ 640 w 786"/>
                <a:gd name="T121" fmla="*/ 310 h 528"/>
                <a:gd name="T122" fmla="*/ 640 w 786"/>
                <a:gd name="T123" fmla="*/ 310 h 52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86"/>
                <a:gd name="T187" fmla="*/ 0 h 528"/>
                <a:gd name="T188" fmla="*/ 786 w 786"/>
                <a:gd name="T189" fmla="*/ 528 h 52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86" h="528">
                  <a:moveTo>
                    <a:pt x="640" y="310"/>
                  </a:moveTo>
                  <a:lnTo>
                    <a:pt x="640" y="310"/>
                  </a:lnTo>
                  <a:lnTo>
                    <a:pt x="654" y="304"/>
                  </a:lnTo>
                  <a:lnTo>
                    <a:pt x="684" y="286"/>
                  </a:lnTo>
                  <a:lnTo>
                    <a:pt x="702" y="272"/>
                  </a:lnTo>
                  <a:lnTo>
                    <a:pt x="722" y="256"/>
                  </a:lnTo>
                  <a:lnTo>
                    <a:pt x="740" y="238"/>
                  </a:lnTo>
                  <a:lnTo>
                    <a:pt x="758" y="218"/>
                  </a:lnTo>
                  <a:lnTo>
                    <a:pt x="772" y="194"/>
                  </a:lnTo>
                  <a:lnTo>
                    <a:pt x="778" y="182"/>
                  </a:lnTo>
                  <a:lnTo>
                    <a:pt x="782" y="170"/>
                  </a:lnTo>
                  <a:lnTo>
                    <a:pt x="784" y="158"/>
                  </a:lnTo>
                  <a:lnTo>
                    <a:pt x="786" y="146"/>
                  </a:lnTo>
                  <a:lnTo>
                    <a:pt x="786" y="132"/>
                  </a:lnTo>
                  <a:lnTo>
                    <a:pt x="782" y="118"/>
                  </a:lnTo>
                  <a:lnTo>
                    <a:pt x="778" y="104"/>
                  </a:lnTo>
                  <a:lnTo>
                    <a:pt x="772" y="90"/>
                  </a:lnTo>
                  <a:lnTo>
                    <a:pt x="762" y="76"/>
                  </a:lnTo>
                  <a:lnTo>
                    <a:pt x="750" y="60"/>
                  </a:lnTo>
                  <a:lnTo>
                    <a:pt x="736" y="46"/>
                  </a:lnTo>
                  <a:lnTo>
                    <a:pt x="720" y="30"/>
                  </a:lnTo>
                  <a:lnTo>
                    <a:pt x="700" y="16"/>
                  </a:lnTo>
                  <a:lnTo>
                    <a:pt x="676" y="0"/>
                  </a:lnTo>
                  <a:lnTo>
                    <a:pt x="618" y="40"/>
                  </a:lnTo>
                  <a:lnTo>
                    <a:pt x="554" y="82"/>
                  </a:lnTo>
                  <a:lnTo>
                    <a:pt x="468" y="134"/>
                  </a:lnTo>
                  <a:lnTo>
                    <a:pt x="366" y="192"/>
                  </a:lnTo>
                  <a:lnTo>
                    <a:pt x="310" y="220"/>
                  </a:lnTo>
                  <a:lnTo>
                    <a:pt x="252" y="250"/>
                  </a:lnTo>
                  <a:lnTo>
                    <a:pt x="190" y="278"/>
                  </a:lnTo>
                  <a:lnTo>
                    <a:pt x="128" y="304"/>
                  </a:lnTo>
                  <a:lnTo>
                    <a:pt x="64" y="328"/>
                  </a:lnTo>
                  <a:lnTo>
                    <a:pt x="0" y="350"/>
                  </a:lnTo>
                  <a:lnTo>
                    <a:pt x="0" y="360"/>
                  </a:lnTo>
                  <a:lnTo>
                    <a:pt x="0" y="384"/>
                  </a:lnTo>
                  <a:lnTo>
                    <a:pt x="2" y="400"/>
                  </a:lnTo>
                  <a:lnTo>
                    <a:pt x="6" y="418"/>
                  </a:lnTo>
                  <a:lnTo>
                    <a:pt x="12" y="436"/>
                  </a:lnTo>
                  <a:lnTo>
                    <a:pt x="20" y="454"/>
                  </a:lnTo>
                  <a:lnTo>
                    <a:pt x="30" y="472"/>
                  </a:lnTo>
                  <a:lnTo>
                    <a:pt x="44" y="490"/>
                  </a:lnTo>
                  <a:lnTo>
                    <a:pt x="62" y="504"/>
                  </a:lnTo>
                  <a:lnTo>
                    <a:pt x="82" y="516"/>
                  </a:lnTo>
                  <a:lnTo>
                    <a:pt x="94" y="520"/>
                  </a:lnTo>
                  <a:lnTo>
                    <a:pt x="106" y="524"/>
                  </a:lnTo>
                  <a:lnTo>
                    <a:pt x="120" y="526"/>
                  </a:lnTo>
                  <a:lnTo>
                    <a:pt x="136" y="528"/>
                  </a:lnTo>
                  <a:lnTo>
                    <a:pt x="152" y="528"/>
                  </a:lnTo>
                  <a:lnTo>
                    <a:pt x="170" y="528"/>
                  </a:lnTo>
                  <a:lnTo>
                    <a:pt x="190" y="524"/>
                  </a:lnTo>
                  <a:lnTo>
                    <a:pt x="210" y="520"/>
                  </a:lnTo>
                  <a:lnTo>
                    <a:pt x="276" y="490"/>
                  </a:lnTo>
                  <a:lnTo>
                    <a:pt x="422" y="424"/>
                  </a:lnTo>
                  <a:lnTo>
                    <a:pt x="500" y="386"/>
                  </a:lnTo>
                  <a:lnTo>
                    <a:pt x="570" y="352"/>
                  </a:lnTo>
                  <a:lnTo>
                    <a:pt x="620" y="326"/>
                  </a:lnTo>
                  <a:lnTo>
                    <a:pt x="634" y="316"/>
                  </a:lnTo>
                  <a:lnTo>
                    <a:pt x="640" y="31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4" name="Freeform 32"/>
            <p:cNvSpPr>
              <a:spLocks/>
            </p:cNvSpPr>
            <p:nvPr/>
          </p:nvSpPr>
          <p:spPr bwMode="auto">
            <a:xfrm>
              <a:off x="3102" y="3262"/>
              <a:ext cx="622" cy="540"/>
            </a:xfrm>
            <a:custGeom>
              <a:avLst/>
              <a:gdLst>
                <a:gd name="T0" fmla="*/ 0 w 622"/>
                <a:gd name="T1" fmla="*/ 214 h 540"/>
                <a:gd name="T2" fmla="*/ 0 w 622"/>
                <a:gd name="T3" fmla="*/ 214 h 540"/>
                <a:gd name="T4" fmla="*/ 58 w 622"/>
                <a:gd name="T5" fmla="*/ 190 h 540"/>
                <a:gd name="T6" fmla="*/ 190 w 622"/>
                <a:gd name="T7" fmla="*/ 130 h 540"/>
                <a:gd name="T8" fmla="*/ 266 w 622"/>
                <a:gd name="T9" fmla="*/ 94 h 540"/>
                <a:gd name="T10" fmla="*/ 340 w 622"/>
                <a:gd name="T11" fmla="*/ 58 h 540"/>
                <a:gd name="T12" fmla="*/ 404 w 622"/>
                <a:gd name="T13" fmla="*/ 26 h 540"/>
                <a:gd name="T14" fmla="*/ 450 w 622"/>
                <a:gd name="T15" fmla="*/ 0 h 540"/>
                <a:gd name="T16" fmla="*/ 622 w 622"/>
                <a:gd name="T17" fmla="*/ 320 h 540"/>
                <a:gd name="T18" fmla="*/ 622 w 622"/>
                <a:gd name="T19" fmla="*/ 320 h 540"/>
                <a:gd name="T20" fmla="*/ 412 w 622"/>
                <a:gd name="T21" fmla="*/ 408 h 540"/>
                <a:gd name="T22" fmla="*/ 240 w 622"/>
                <a:gd name="T23" fmla="*/ 480 h 540"/>
                <a:gd name="T24" fmla="*/ 106 w 622"/>
                <a:gd name="T25" fmla="*/ 540 h 540"/>
                <a:gd name="T26" fmla="*/ 0 w 622"/>
                <a:gd name="T27" fmla="*/ 214 h 5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22"/>
                <a:gd name="T43" fmla="*/ 0 h 540"/>
                <a:gd name="T44" fmla="*/ 622 w 622"/>
                <a:gd name="T45" fmla="*/ 540 h 54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22" h="540">
                  <a:moveTo>
                    <a:pt x="0" y="214"/>
                  </a:moveTo>
                  <a:lnTo>
                    <a:pt x="0" y="214"/>
                  </a:lnTo>
                  <a:lnTo>
                    <a:pt x="58" y="190"/>
                  </a:lnTo>
                  <a:lnTo>
                    <a:pt x="190" y="130"/>
                  </a:lnTo>
                  <a:lnTo>
                    <a:pt x="266" y="94"/>
                  </a:lnTo>
                  <a:lnTo>
                    <a:pt x="340" y="58"/>
                  </a:lnTo>
                  <a:lnTo>
                    <a:pt x="404" y="26"/>
                  </a:lnTo>
                  <a:lnTo>
                    <a:pt x="450" y="0"/>
                  </a:lnTo>
                  <a:lnTo>
                    <a:pt x="622" y="320"/>
                  </a:lnTo>
                  <a:lnTo>
                    <a:pt x="412" y="408"/>
                  </a:lnTo>
                  <a:lnTo>
                    <a:pt x="240" y="480"/>
                  </a:lnTo>
                  <a:lnTo>
                    <a:pt x="106" y="540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5" name="Freeform 33"/>
            <p:cNvSpPr>
              <a:spLocks/>
            </p:cNvSpPr>
            <p:nvPr/>
          </p:nvSpPr>
          <p:spPr bwMode="auto">
            <a:xfrm>
              <a:off x="1932" y="516"/>
              <a:ext cx="1896" cy="2810"/>
            </a:xfrm>
            <a:custGeom>
              <a:avLst/>
              <a:gdLst>
                <a:gd name="T0" fmla="*/ 1080 w 1896"/>
                <a:gd name="T1" fmla="*/ 2746 h 2810"/>
                <a:gd name="T2" fmla="*/ 1322 w 1896"/>
                <a:gd name="T3" fmla="*/ 2634 h 2810"/>
                <a:gd name="T4" fmla="*/ 1564 w 1896"/>
                <a:gd name="T5" fmla="*/ 2488 h 2810"/>
                <a:gd name="T6" fmla="*/ 1674 w 1896"/>
                <a:gd name="T7" fmla="*/ 2400 h 2810"/>
                <a:gd name="T8" fmla="*/ 1772 w 1896"/>
                <a:gd name="T9" fmla="*/ 2280 h 2810"/>
                <a:gd name="T10" fmla="*/ 1864 w 1896"/>
                <a:gd name="T11" fmla="*/ 2098 h 2810"/>
                <a:gd name="T12" fmla="*/ 1890 w 1896"/>
                <a:gd name="T13" fmla="*/ 1988 h 2810"/>
                <a:gd name="T14" fmla="*/ 1894 w 1896"/>
                <a:gd name="T15" fmla="*/ 1868 h 2810"/>
                <a:gd name="T16" fmla="*/ 1880 w 1896"/>
                <a:gd name="T17" fmla="*/ 1798 h 2810"/>
                <a:gd name="T18" fmla="*/ 1818 w 1896"/>
                <a:gd name="T19" fmla="*/ 1636 h 2810"/>
                <a:gd name="T20" fmla="*/ 1740 w 1896"/>
                <a:gd name="T21" fmla="*/ 1526 h 2810"/>
                <a:gd name="T22" fmla="*/ 1652 w 1896"/>
                <a:gd name="T23" fmla="*/ 1446 h 2810"/>
                <a:gd name="T24" fmla="*/ 1536 w 1896"/>
                <a:gd name="T25" fmla="*/ 1386 h 2810"/>
                <a:gd name="T26" fmla="*/ 1382 w 1896"/>
                <a:gd name="T27" fmla="*/ 228 h 2810"/>
                <a:gd name="T28" fmla="*/ 1376 w 1896"/>
                <a:gd name="T29" fmla="*/ 178 h 2810"/>
                <a:gd name="T30" fmla="*/ 1336 w 1896"/>
                <a:gd name="T31" fmla="*/ 98 h 2810"/>
                <a:gd name="T32" fmla="*/ 1234 w 1896"/>
                <a:gd name="T33" fmla="*/ 26 h 2810"/>
                <a:gd name="T34" fmla="*/ 1152 w 1896"/>
                <a:gd name="T35" fmla="*/ 4 h 2810"/>
                <a:gd name="T36" fmla="*/ 1090 w 1896"/>
                <a:gd name="T37" fmla="*/ 0 h 2810"/>
                <a:gd name="T38" fmla="*/ 1004 w 1896"/>
                <a:gd name="T39" fmla="*/ 26 h 2810"/>
                <a:gd name="T40" fmla="*/ 916 w 1896"/>
                <a:gd name="T41" fmla="*/ 90 h 2810"/>
                <a:gd name="T42" fmla="*/ 864 w 1896"/>
                <a:gd name="T43" fmla="*/ 176 h 2810"/>
                <a:gd name="T44" fmla="*/ 850 w 1896"/>
                <a:gd name="T45" fmla="*/ 258 h 2810"/>
                <a:gd name="T46" fmla="*/ 510 w 1896"/>
                <a:gd name="T47" fmla="*/ 308 h 2810"/>
                <a:gd name="T48" fmla="*/ 448 w 1896"/>
                <a:gd name="T49" fmla="*/ 246 h 2810"/>
                <a:gd name="T50" fmla="*/ 364 w 1896"/>
                <a:gd name="T51" fmla="*/ 214 h 2810"/>
                <a:gd name="T52" fmla="*/ 246 w 1896"/>
                <a:gd name="T53" fmla="*/ 230 h 2810"/>
                <a:gd name="T54" fmla="*/ 198 w 1896"/>
                <a:gd name="T55" fmla="*/ 258 h 2810"/>
                <a:gd name="T56" fmla="*/ 130 w 1896"/>
                <a:gd name="T57" fmla="*/ 334 h 2810"/>
                <a:gd name="T58" fmla="*/ 90 w 1896"/>
                <a:gd name="T59" fmla="*/ 458 h 2810"/>
                <a:gd name="T60" fmla="*/ 88 w 1896"/>
                <a:gd name="T61" fmla="*/ 556 h 2810"/>
                <a:gd name="T62" fmla="*/ 102 w 1896"/>
                <a:gd name="T63" fmla="*/ 646 h 2810"/>
                <a:gd name="T64" fmla="*/ 176 w 1896"/>
                <a:gd name="T65" fmla="*/ 840 h 2810"/>
                <a:gd name="T66" fmla="*/ 298 w 1896"/>
                <a:gd name="T67" fmla="*/ 1078 h 2810"/>
                <a:gd name="T68" fmla="*/ 504 w 1896"/>
                <a:gd name="T69" fmla="*/ 1408 h 2810"/>
                <a:gd name="T70" fmla="*/ 480 w 1896"/>
                <a:gd name="T71" fmla="*/ 1454 h 2810"/>
                <a:gd name="T72" fmla="*/ 386 w 1896"/>
                <a:gd name="T73" fmla="*/ 1506 h 2810"/>
                <a:gd name="T74" fmla="*/ 296 w 1896"/>
                <a:gd name="T75" fmla="*/ 1602 h 2810"/>
                <a:gd name="T76" fmla="*/ 268 w 1896"/>
                <a:gd name="T77" fmla="*/ 1668 h 2810"/>
                <a:gd name="T78" fmla="*/ 260 w 1896"/>
                <a:gd name="T79" fmla="*/ 1750 h 2810"/>
                <a:gd name="T80" fmla="*/ 186 w 1896"/>
                <a:gd name="T81" fmla="*/ 1772 h 2810"/>
                <a:gd name="T82" fmla="*/ 78 w 1896"/>
                <a:gd name="T83" fmla="*/ 1838 h 2810"/>
                <a:gd name="T84" fmla="*/ 32 w 1896"/>
                <a:gd name="T85" fmla="*/ 1896 h 2810"/>
                <a:gd name="T86" fmla="*/ 4 w 1896"/>
                <a:gd name="T87" fmla="*/ 1976 h 2810"/>
                <a:gd name="T88" fmla="*/ 2 w 1896"/>
                <a:gd name="T89" fmla="*/ 2080 h 2810"/>
                <a:gd name="T90" fmla="*/ 18 w 1896"/>
                <a:gd name="T91" fmla="*/ 2154 h 2810"/>
                <a:gd name="T92" fmla="*/ 62 w 1896"/>
                <a:gd name="T93" fmla="*/ 2264 h 2810"/>
                <a:gd name="T94" fmla="*/ 148 w 1896"/>
                <a:gd name="T95" fmla="*/ 2394 h 2810"/>
                <a:gd name="T96" fmla="*/ 298 w 1896"/>
                <a:gd name="T97" fmla="*/ 2518 h 2810"/>
                <a:gd name="T98" fmla="*/ 360 w 1896"/>
                <a:gd name="T99" fmla="*/ 2560 h 2810"/>
                <a:gd name="T100" fmla="*/ 480 w 1896"/>
                <a:gd name="T101" fmla="*/ 2678 h 2810"/>
                <a:gd name="T102" fmla="*/ 630 w 1896"/>
                <a:gd name="T103" fmla="*/ 2770 h 2810"/>
                <a:gd name="T104" fmla="*/ 738 w 1896"/>
                <a:gd name="T105" fmla="*/ 2802 h 2810"/>
                <a:gd name="T106" fmla="*/ 860 w 1896"/>
                <a:gd name="T107" fmla="*/ 2808 h 2810"/>
                <a:gd name="T108" fmla="*/ 960 w 1896"/>
                <a:gd name="T109" fmla="*/ 2790 h 281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96"/>
                <a:gd name="T166" fmla="*/ 0 h 2810"/>
                <a:gd name="T167" fmla="*/ 1896 w 1896"/>
                <a:gd name="T168" fmla="*/ 2810 h 281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96" h="2810">
                  <a:moveTo>
                    <a:pt x="960" y="2790"/>
                  </a:moveTo>
                  <a:lnTo>
                    <a:pt x="960" y="2790"/>
                  </a:lnTo>
                  <a:lnTo>
                    <a:pt x="1016" y="2772"/>
                  </a:lnTo>
                  <a:lnTo>
                    <a:pt x="1080" y="2746"/>
                  </a:lnTo>
                  <a:lnTo>
                    <a:pt x="1166" y="2710"/>
                  </a:lnTo>
                  <a:lnTo>
                    <a:pt x="1214" y="2688"/>
                  </a:lnTo>
                  <a:lnTo>
                    <a:pt x="1266" y="2662"/>
                  </a:lnTo>
                  <a:lnTo>
                    <a:pt x="1322" y="2634"/>
                  </a:lnTo>
                  <a:lnTo>
                    <a:pt x="1380" y="2602"/>
                  </a:lnTo>
                  <a:lnTo>
                    <a:pt x="1440" y="2568"/>
                  </a:lnTo>
                  <a:lnTo>
                    <a:pt x="1502" y="2530"/>
                  </a:lnTo>
                  <a:lnTo>
                    <a:pt x="1564" y="2488"/>
                  </a:lnTo>
                  <a:lnTo>
                    <a:pt x="1628" y="2442"/>
                  </a:lnTo>
                  <a:lnTo>
                    <a:pt x="1642" y="2432"/>
                  </a:lnTo>
                  <a:lnTo>
                    <a:pt x="1674" y="2400"/>
                  </a:lnTo>
                  <a:lnTo>
                    <a:pt x="1696" y="2376"/>
                  </a:lnTo>
                  <a:lnTo>
                    <a:pt x="1720" y="2348"/>
                  </a:lnTo>
                  <a:lnTo>
                    <a:pt x="1746" y="2316"/>
                  </a:lnTo>
                  <a:lnTo>
                    <a:pt x="1772" y="2280"/>
                  </a:lnTo>
                  <a:lnTo>
                    <a:pt x="1798" y="2240"/>
                  </a:lnTo>
                  <a:lnTo>
                    <a:pt x="1822" y="2196"/>
                  </a:lnTo>
                  <a:lnTo>
                    <a:pt x="1844" y="2148"/>
                  </a:lnTo>
                  <a:lnTo>
                    <a:pt x="1864" y="2098"/>
                  </a:lnTo>
                  <a:lnTo>
                    <a:pt x="1872" y="2072"/>
                  </a:lnTo>
                  <a:lnTo>
                    <a:pt x="1880" y="2044"/>
                  </a:lnTo>
                  <a:lnTo>
                    <a:pt x="1886" y="2016"/>
                  </a:lnTo>
                  <a:lnTo>
                    <a:pt x="1890" y="1988"/>
                  </a:lnTo>
                  <a:lnTo>
                    <a:pt x="1894" y="1958"/>
                  </a:lnTo>
                  <a:lnTo>
                    <a:pt x="1896" y="1930"/>
                  </a:lnTo>
                  <a:lnTo>
                    <a:pt x="1896" y="1900"/>
                  </a:lnTo>
                  <a:lnTo>
                    <a:pt x="1894" y="1868"/>
                  </a:lnTo>
                  <a:lnTo>
                    <a:pt x="1892" y="1850"/>
                  </a:lnTo>
                  <a:lnTo>
                    <a:pt x="1886" y="1826"/>
                  </a:lnTo>
                  <a:lnTo>
                    <a:pt x="1880" y="1798"/>
                  </a:lnTo>
                  <a:lnTo>
                    <a:pt x="1870" y="1762"/>
                  </a:lnTo>
                  <a:lnTo>
                    <a:pt x="1856" y="1724"/>
                  </a:lnTo>
                  <a:lnTo>
                    <a:pt x="1838" y="1680"/>
                  </a:lnTo>
                  <a:lnTo>
                    <a:pt x="1818" y="1636"/>
                  </a:lnTo>
                  <a:lnTo>
                    <a:pt x="1790" y="1592"/>
                  </a:lnTo>
                  <a:lnTo>
                    <a:pt x="1774" y="1570"/>
                  </a:lnTo>
                  <a:lnTo>
                    <a:pt x="1758" y="1548"/>
                  </a:lnTo>
                  <a:lnTo>
                    <a:pt x="1740" y="1526"/>
                  </a:lnTo>
                  <a:lnTo>
                    <a:pt x="1720" y="1504"/>
                  </a:lnTo>
                  <a:lnTo>
                    <a:pt x="1700" y="1484"/>
                  </a:lnTo>
                  <a:lnTo>
                    <a:pt x="1676" y="1464"/>
                  </a:lnTo>
                  <a:lnTo>
                    <a:pt x="1652" y="1446"/>
                  </a:lnTo>
                  <a:lnTo>
                    <a:pt x="1626" y="1430"/>
                  </a:lnTo>
                  <a:lnTo>
                    <a:pt x="1598" y="1414"/>
                  </a:lnTo>
                  <a:lnTo>
                    <a:pt x="1568" y="1398"/>
                  </a:lnTo>
                  <a:lnTo>
                    <a:pt x="1536" y="1386"/>
                  </a:lnTo>
                  <a:lnTo>
                    <a:pt x="1502" y="1376"/>
                  </a:lnTo>
                  <a:lnTo>
                    <a:pt x="1466" y="1366"/>
                  </a:lnTo>
                  <a:lnTo>
                    <a:pt x="1428" y="1360"/>
                  </a:lnTo>
                  <a:lnTo>
                    <a:pt x="1382" y="228"/>
                  </a:lnTo>
                  <a:lnTo>
                    <a:pt x="1382" y="218"/>
                  </a:lnTo>
                  <a:lnTo>
                    <a:pt x="1380" y="194"/>
                  </a:lnTo>
                  <a:lnTo>
                    <a:pt x="1376" y="178"/>
                  </a:lnTo>
                  <a:lnTo>
                    <a:pt x="1370" y="158"/>
                  </a:lnTo>
                  <a:lnTo>
                    <a:pt x="1362" y="140"/>
                  </a:lnTo>
                  <a:lnTo>
                    <a:pt x="1352" y="118"/>
                  </a:lnTo>
                  <a:lnTo>
                    <a:pt x="1336" y="98"/>
                  </a:lnTo>
                  <a:lnTo>
                    <a:pt x="1318" y="78"/>
                  </a:lnTo>
                  <a:lnTo>
                    <a:pt x="1296" y="58"/>
                  </a:lnTo>
                  <a:lnTo>
                    <a:pt x="1268" y="42"/>
                  </a:lnTo>
                  <a:lnTo>
                    <a:pt x="1234" y="26"/>
                  </a:lnTo>
                  <a:lnTo>
                    <a:pt x="1216" y="20"/>
                  </a:lnTo>
                  <a:lnTo>
                    <a:pt x="1196" y="14"/>
                  </a:lnTo>
                  <a:lnTo>
                    <a:pt x="1174" y="8"/>
                  </a:lnTo>
                  <a:lnTo>
                    <a:pt x="1152" y="4"/>
                  </a:lnTo>
                  <a:lnTo>
                    <a:pt x="1126" y="2"/>
                  </a:lnTo>
                  <a:lnTo>
                    <a:pt x="1100" y="0"/>
                  </a:lnTo>
                  <a:lnTo>
                    <a:pt x="1090" y="0"/>
                  </a:lnTo>
                  <a:lnTo>
                    <a:pt x="1064" y="6"/>
                  </a:lnTo>
                  <a:lnTo>
                    <a:pt x="1046" y="10"/>
                  </a:lnTo>
                  <a:lnTo>
                    <a:pt x="1026" y="16"/>
                  </a:lnTo>
                  <a:lnTo>
                    <a:pt x="1004" y="26"/>
                  </a:lnTo>
                  <a:lnTo>
                    <a:pt x="982" y="36"/>
                  </a:lnTo>
                  <a:lnTo>
                    <a:pt x="958" y="52"/>
                  </a:lnTo>
                  <a:lnTo>
                    <a:pt x="936" y="68"/>
                  </a:lnTo>
                  <a:lnTo>
                    <a:pt x="916" y="90"/>
                  </a:lnTo>
                  <a:lnTo>
                    <a:pt x="896" y="114"/>
                  </a:lnTo>
                  <a:lnTo>
                    <a:pt x="878" y="144"/>
                  </a:lnTo>
                  <a:lnTo>
                    <a:pt x="872" y="160"/>
                  </a:lnTo>
                  <a:lnTo>
                    <a:pt x="864" y="176"/>
                  </a:lnTo>
                  <a:lnTo>
                    <a:pt x="860" y="194"/>
                  </a:lnTo>
                  <a:lnTo>
                    <a:pt x="854" y="214"/>
                  </a:lnTo>
                  <a:lnTo>
                    <a:pt x="852" y="236"/>
                  </a:lnTo>
                  <a:lnTo>
                    <a:pt x="850" y="258"/>
                  </a:lnTo>
                  <a:lnTo>
                    <a:pt x="916" y="1278"/>
                  </a:lnTo>
                  <a:lnTo>
                    <a:pt x="514" y="314"/>
                  </a:lnTo>
                  <a:lnTo>
                    <a:pt x="510" y="308"/>
                  </a:lnTo>
                  <a:lnTo>
                    <a:pt x="496" y="292"/>
                  </a:lnTo>
                  <a:lnTo>
                    <a:pt x="476" y="270"/>
                  </a:lnTo>
                  <a:lnTo>
                    <a:pt x="462" y="258"/>
                  </a:lnTo>
                  <a:lnTo>
                    <a:pt x="448" y="246"/>
                  </a:lnTo>
                  <a:lnTo>
                    <a:pt x="430" y="236"/>
                  </a:lnTo>
                  <a:lnTo>
                    <a:pt x="410" y="226"/>
                  </a:lnTo>
                  <a:lnTo>
                    <a:pt x="388" y="218"/>
                  </a:lnTo>
                  <a:lnTo>
                    <a:pt x="364" y="214"/>
                  </a:lnTo>
                  <a:lnTo>
                    <a:pt x="338" y="212"/>
                  </a:lnTo>
                  <a:lnTo>
                    <a:pt x="308" y="214"/>
                  </a:lnTo>
                  <a:lnTo>
                    <a:pt x="278" y="220"/>
                  </a:lnTo>
                  <a:lnTo>
                    <a:pt x="246" y="230"/>
                  </a:lnTo>
                  <a:lnTo>
                    <a:pt x="236" y="234"/>
                  </a:lnTo>
                  <a:lnTo>
                    <a:pt x="212" y="246"/>
                  </a:lnTo>
                  <a:lnTo>
                    <a:pt x="198" y="258"/>
                  </a:lnTo>
                  <a:lnTo>
                    <a:pt x="180" y="272"/>
                  </a:lnTo>
                  <a:lnTo>
                    <a:pt x="162" y="288"/>
                  </a:lnTo>
                  <a:lnTo>
                    <a:pt x="146" y="310"/>
                  </a:lnTo>
                  <a:lnTo>
                    <a:pt x="130" y="334"/>
                  </a:lnTo>
                  <a:lnTo>
                    <a:pt x="114" y="364"/>
                  </a:lnTo>
                  <a:lnTo>
                    <a:pt x="102" y="398"/>
                  </a:lnTo>
                  <a:lnTo>
                    <a:pt x="94" y="436"/>
                  </a:lnTo>
                  <a:lnTo>
                    <a:pt x="90" y="458"/>
                  </a:lnTo>
                  <a:lnTo>
                    <a:pt x="88" y="480"/>
                  </a:lnTo>
                  <a:lnTo>
                    <a:pt x="86" y="504"/>
                  </a:lnTo>
                  <a:lnTo>
                    <a:pt x="88" y="530"/>
                  </a:lnTo>
                  <a:lnTo>
                    <a:pt x="88" y="556"/>
                  </a:lnTo>
                  <a:lnTo>
                    <a:pt x="92" y="584"/>
                  </a:lnTo>
                  <a:lnTo>
                    <a:pt x="96" y="614"/>
                  </a:lnTo>
                  <a:lnTo>
                    <a:pt x="102" y="646"/>
                  </a:lnTo>
                  <a:lnTo>
                    <a:pt x="106" y="658"/>
                  </a:lnTo>
                  <a:lnTo>
                    <a:pt x="118" y="694"/>
                  </a:lnTo>
                  <a:lnTo>
                    <a:pt x="140" y="756"/>
                  </a:lnTo>
                  <a:lnTo>
                    <a:pt x="176" y="840"/>
                  </a:lnTo>
                  <a:lnTo>
                    <a:pt x="200" y="890"/>
                  </a:lnTo>
                  <a:lnTo>
                    <a:pt x="228" y="948"/>
                  </a:lnTo>
                  <a:lnTo>
                    <a:pt x="260" y="1010"/>
                  </a:lnTo>
                  <a:lnTo>
                    <a:pt x="298" y="1078"/>
                  </a:lnTo>
                  <a:lnTo>
                    <a:pt x="340" y="1152"/>
                  </a:lnTo>
                  <a:lnTo>
                    <a:pt x="390" y="1232"/>
                  </a:lnTo>
                  <a:lnTo>
                    <a:pt x="444" y="1316"/>
                  </a:lnTo>
                  <a:lnTo>
                    <a:pt x="504" y="1408"/>
                  </a:lnTo>
                  <a:lnTo>
                    <a:pt x="524" y="1440"/>
                  </a:lnTo>
                  <a:lnTo>
                    <a:pt x="512" y="1444"/>
                  </a:lnTo>
                  <a:lnTo>
                    <a:pt x="480" y="1454"/>
                  </a:lnTo>
                  <a:lnTo>
                    <a:pt x="460" y="1464"/>
                  </a:lnTo>
                  <a:lnTo>
                    <a:pt x="436" y="1476"/>
                  </a:lnTo>
                  <a:lnTo>
                    <a:pt x="412" y="1490"/>
                  </a:lnTo>
                  <a:lnTo>
                    <a:pt x="386" y="1506"/>
                  </a:lnTo>
                  <a:lnTo>
                    <a:pt x="362" y="1526"/>
                  </a:lnTo>
                  <a:lnTo>
                    <a:pt x="336" y="1548"/>
                  </a:lnTo>
                  <a:lnTo>
                    <a:pt x="314" y="1574"/>
                  </a:lnTo>
                  <a:lnTo>
                    <a:pt x="296" y="1602"/>
                  </a:lnTo>
                  <a:lnTo>
                    <a:pt x="286" y="1618"/>
                  </a:lnTo>
                  <a:lnTo>
                    <a:pt x="280" y="1634"/>
                  </a:lnTo>
                  <a:lnTo>
                    <a:pt x="272" y="1650"/>
                  </a:lnTo>
                  <a:lnTo>
                    <a:pt x="268" y="1668"/>
                  </a:lnTo>
                  <a:lnTo>
                    <a:pt x="264" y="1688"/>
                  </a:lnTo>
                  <a:lnTo>
                    <a:pt x="260" y="1708"/>
                  </a:lnTo>
                  <a:lnTo>
                    <a:pt x="260" y="1728"/>
                  </a:lnTo>
                  <a:lnTo>
                    <a:pt x="260" y="1750"/>
                  </a:lnTo>
                  <a:lnTo>
                    <a:pt x="246" y="1754"/>
                  </a:lnTo>
                  <a:lnTo>
                    <a:pt x="210" y="1762"/>
                  </a:lnTo>
                  <a:lnTo>
                    <a:pt x="186" y="1772"/>
                  </a:lnTo>
                  <a:lnTo>
                    <a:pt x="158" y="1782"/>
                  </a:lnTo>
                  <a:lnTo>
                    <a:pt x="132" y="1798"/>
                  </a:lnTo>
                  <a:lnTo>
                    <a:pt x="104" y="1816"/>
                  </a:lnTo>
                  <a:lnTo>
                    <a:pt x="78" y="1838"/>
                  </a:lnTo>
                  <a:lnTo>
                    <a:pt x="64" y="1850"/>
                  </a:lnTo>
                  <a:lnTo>
                    <a:pt x="52" y="1864"/>
                  </a:lnTo>
                  <a:lnTo>
                    <a:pt x="42" y="1880"/>
                  </a:lnTo>
                  <a:lnTo>
                    <a:pt x="32" y="1896"/>
                  </a:lnTo>
                  <a:lnTo>
                    <a:pt x="22" y="1914"/>
                  </a:lnTo>
                  <a:lnTo>
                    <a:pt x="16" y="1934"/>
                  </a:lnTo>
                  <a:lnTo>
                    <a:pt x="8" y="1954"/>
                  </a:lnTo>
                  <a:lnTo>
                    <a:pt x="4" y="1976"/>
                  </a:lnTo>
                  <a:lnTo>
                    <a:pt x="0" y="2000"/>
                  </a:lnTo>
                  <a:lnTo>
                    <a:pt x="0" y="2024"/>
                  </a:lnTo>
                  <a:lnTo>
                    <a:pt x="0" y="2052"/>
                  </a:lnTo>
                  <a:lnTo>
                    <a:pt x="2" y="2080"/>
                  </a:lnTo>
                  <a:lnTo>
                    <a:pt x="8" y="2110"/>
                  </a:lnTo>
                  <a:lnTo>
                    <a:pt x="14" y="2142"/>
                  </a:lnTo>
                  <a:lnTo>
                    <a:pt x="18" y="2154"/>
                  </a:lnTo>
                  <a:lnTo>
                    <a:pt x="28" y="2186"/>
                  </a:lnTo>
                  <a:lnTo>
                    <a:pt x="36" y="2208"/>
                  </a:lnTo>
                  <a:lnTo>
                    <a:pt x="48" y="2234"/>
                  </a:lnTo>
                  <a:lnTo>
                    <a:pt x="62" y="2264"/>
                  </a:lnTo>
                  <a:lnTo>
                    <a:pt x="78" y="2294"/>
                  </a:lnTo>
                  <a:lnTo>
                    <a:pt x="98" y="2326"/>
                  </a:lnTo>
                  <a:lnTo>
                    <a:pt x="122" y="2360"/>
                  </a:lnTo>
                  <a:lnTo>
                    <a:pt x="148" y="2394"/>
                  </a:lnTo>
                  <a:lnTo>
                    <a:pt x="180" y="2426"/>
                  </a:lnTo>
                  <a:lnTo>
                    <a:pt x="214" y="2460"/>
                  </a:lnTo>
                  <a:lnTo>
                    <a:pt x="254" y="2490"/>
                  </a:lnTo>
                  <a:lnTo>
                    <a:pt x="298" y="2518"/>
                  </a:lnTo>
                  <a:lnTo>
                    <a:pt x="322" y="2532"/>
                  </a:lnTo>
                  <a:lnTo>
                    <a:pt x="348" y="2544"/>
                  </a:lnTo>
                  <a:lnTo>
                    <a:pt x="360" y="2560"/>
                  </a:lnTo>
                  <a:lnTo>
                    <a:pt x="392" y="2598"/>
                  </a:lnTo>
                  <a:lnTo>
                    <a:pt x="416" y="2622"/>
                  </a:lnTo>
                  <a:lnTo>
                    <a:pt x="446" y="2650"/>
                  </a:lnTo>
                  <a:lnTo>
                    <a:pt x="480" y="2678"/>
                  </a:lnTo>
                  <a:lnTo>
                    <a:pt x="518" y="2706"/>
                  </a:lnTo>
                  <a:lnTo>
                    <a:pt x="560" y="2734"/>
                  </a:lnTo>
                  <a:lnTo>
                    <a:pt x="606" y="2758"/>
                  </a:lnTo>
                  <a:lnTo>
                    <a:pt x="630" y="2770"/>
                  </a:lnTo>
                  <a:lnTo>
                    <a:pt x="656" y="2780"/>
                  </a:lnTo>
                  <a:lnTo>
                    <a:pt x="684" y="2788"/>
                  </a:lnTo>
                  <a:lnTo>
                    <a:pt x="710" y="2796"/>
                  </a:lnTo>
                  <a:lnTo>
                    <a:pt x="738" y="2802"/>
                  </a:lnTo>
                  <a:lnTo>
                    <a:pt x="768" y="2806"/>
                  </a:lnTo>
                  <a:lnTo>
                    <a:pt x="798" y="2808"/>
                  </a:lnTo>
                  <a:lnTo>
                    <a:pt x="828" y="2810"/>
                  </a:lnTo>
                  <a:lnTo>
                    <a:pt x="860" y="2808"/>
                  </a:lnTo>
                  <a:lnTo>
                    <a:pt x="892" y="2804"/>
                  </a:lnTo>
                  <a:lnTo>
                    <a:pt x="926" y="2798"/>
                  </a:lnTo>
                  <a:lnTo>
                    <a:pt x="960" y="279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6" name="Freeform 34"/>
            <p:cNvSpPr>
              <a:spLocks/>
            </p:cNvSpPr>
            <p:nvPr/>
          </p:nvSpPr>
          <p:spPr bwMode="auto">
            <a:xfrm>
              <a:off x="2546" y="1876"/>
              <a:ext cx="814" cy="1024"/>
            </a:xfrm>
            <a:custGeom>
              <a:avLst/>
              <a:gdLst>
                <a:gd name="T0" fmla="*/ 494 w 814"/>
                <a:gd name="T1" fmla="*/ 1024 h 1024"/>
                <a:gd name="T2" fmla="*/ 480 w 814"/>
                <a:gd name="T3" fmla="*/ 992 h 1024"/>
                <a:gd name="T4" fmla="*/ 466 w 814"/>
                <a:gd name="T5" fmla="*/ 942 h 1024"/>
                <a:gd name="T6" fmla="*/ 456 w 814"/>
                <a:gd name="T7" fmla="*/ 876 h 1024"/>
                <a:gd name="T8" fmla="*/ 458 w 814"/>
                <a:gd name="T9" fmla="*/ 820 h 1024"/>
                <a:gd name="T10" fmla="*/ 464 w 814"/>
                <a:gd name="T11" fmla="*/ 780 h 1024"/>
                <a:gd name="T12" fmla="*/ 478 w 814"/>
                <a:gd name="T13" fmla="*/ 738 h 1024"/>
                <a:gd name="T14" fmla="*/ 498 w 814"/>
                <a:gd name="T15" fmla="*/ 698 h 1024"/>
                <a:gd name="T16" fmla="*/ 526 w 814"/>
                <a:gd name="T17" fmla="*/ 658 h 1024"/>
                <a:gd name="T18" fmla="*/ 562 w 814"/>
                <a:gd name="T19" fmla="*/ 620 h 1024"/>
                <a:gd name="T20" fmla="*/ 610 w 814"/>
                <a:gd name="T21" fmla="*/ 584 h 1024"/>
                <a:gd name="T22" fmla="*/ 670 w 814"/>
                <a:gd name="T23" fmla="*/ 552 h 1024"/>
                <a:gd name="T24" fmla="*/ 704 w 814"/>
                <a:gd name="T25" fmla="*/ 536 h 1024"/>
                <a:gd name="T26" fmla="*/ 610 w 814"/>
                <a:gd name="T27" fmla="*/ 572 h 1024"/>
                <a:gd name="T28" fmla="*/ 510 w 814"/>
                <a:gd name="T29" fmla="*/ 604 h 1024"/>
                <a:gd name="T30" fmla="*/ 394 w 814"/>
                <a:gd name="T31" fmla="*/ 630 h 1024"/>
                <a:gd name="T32" fmla="*/ 304 w 814"/>
                <a:gd name="T33" fmla="*/ 640 h 1024"/>
                <a:gd name="T34" fmla="*/ 244 w 814"/>
                <a:gd name="T35" fmla="*/ 642 h 1024"/>
                <a:gd name="T36" fmla="*/ 188 w 814"/>
                <a:gd name="T37" fmla="*/ 636 h 1024"/>
                <a:gd name="T38" fmla="*/ 136 w 814"/>
                <a:gd name="T39" fmla="*/ 622 h 1024"/>
                <a:gd name="T40" fmla="*/ 90 w 814"/>
                <a:gd name="T41" fmla="*/ 600 h 1024"/>
                <a:gd name="T42" fmla="*/ 54 w 814"/>
                <a:gd name="T43" fmla="*/ 566 h 1024"/>
                <a:gd name="T44" fmla="*/ 24 w 814"/>
                <a:gd name="T45" fmla="*/ 522 h 1024"/>
                <a:gd name="T46" fmla="*/ 14 w 814"/>
                <a:gd name="T47" fmla="*/ 496 h 1024"/>
                <a:gd name="T48" fmla="*/ 4 w 814"/>
                <a:gd name="T49" fmla="*/ 462 h 1024"/>
                <a:gd name="T50" fmla="*/ 0 w 814"/>
                <a:gd name="T51" fmla="*/ 426 h 1024"/>
                <a:gd name="T52" fmla="*/ 2 w 814"/>
                <a:gd name="T53" fmla="*/ 384 h 1024"/>
                <a:gd name="T54" fmla="*/ 14 w 814"/>
                <a:gd name="T55" fmla="*/ 338 h 1024"/>
                <a:gd name="T56" fmla="*/ 36 w 814"/>
                <a:gd name="T57" fmla="*/ 306 h 1024"/>
                <a:gd name="T58" fmla="*/ 56 w 814"/>
                <a:gd name="T59" fmla="*/ 284 h 1024"/>
                <a:gd name="T60" fmla="*/ 82 w 814"/>
                <a:gd name="T61" fmla="*/ 266 h 1024"/>
                <a:gd name="T62" fmla="*/ 116 w 814"/>
                <a:gd name="T63" fmla="*/ 250 h 1024"/>
                <a:gd name="T64" fmla="*/ 154 w 814"/>
                <a:gd name="T65" fmla="*/ 236 h 1024"/>
                <a:gd name="T66" fmla="*/ 178 w 814"/>
                <a:gd name="T67" fmla="*/ 230 h 1024"/>
                <a:gd name="T68" fmla="*/ 484 w 814"/>
                <a:gd name="T69" fmla="*/ 130 h 1024"/>
                <a:gd name="T70" fmla="*/ 702 w 814"/>
                <a:gd name="T71" fmla="*/ 52 h 1024"/>
                <a:gd name="T72" fmla="*/ 778 w 814"/>
                <a:gd name="T73" fmla="*/ 22 h 1024"/>
                <a:gd name="T74" fmla="*/ 810 w 814"/>
                <a:gd name="T75" fmla="*/ 4 h 102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14"/>
                <a:gd name="T115" fmla="*/ 0 h 1024"/>
                <a:gd name="T116" fmla="*/ 814 w 814"/>
                <a:gd name="T117" fmla="*/ 1024 h 102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14" h="1024">
                  <a:moveTo>
                    <a:pt x="494" y="1024"/>
                  </a:moveTo>
                  <a:lnTo>
                    <a:pt x="494" y="1024"/>
                  </a:lnTo>
                  <a:lnTo>
                    <a:pt x="486" y="1010"/>
                  </a:lnTo>
                  <a:lnTo>
                    <a:pt x="480" y="992"/>
                  </a:lnTo>
                  <a:lnTo>
                    <a:pt x="472" y="970"/>
                  </a:lnTo>
                  <a:lnTo>
                    <a:pt x="466" y="942"/>
                  </a:lnTo>
                  <a:lnTo>
                    <a:pt x="460" y="910"/>
                  </a:lnTo>
                  <a:lnTo>
                    <a:pt x="456" y="876"/>
                  </a:lnTo>
                  <a:lnTo>
                    <a:pt x="456" y="838"/>
                  </a:lnTo>
                  <a:lnTo>
                    <a:pt x="458" y="820"/>
                  </a:lnTo>
                  <a:lnTo>
                    <a:pt x="460" y="800"/>
                  </a:lnTo>
                  <a:lnTo>
                    <a:pt x="464" y="780"/>
                  </a:lnTo>
                  <a:lnTo>
                    <a:pt x="470" y="758"/>
                  </a:lnTo>
                  <a:lnTo>
                    <a:pt x="478" y="738"/>
                  </a:lnTo>
                  <a:lnTo>
                    <a:pt x="486" y="718"/>
                  </a:lnTo>
                  <a:lnTo>
                    <a:pt x="498" y="698"/>
                  </a:lnTo>
                  <a:lnTo>
                    <a:pt x="510" y="678"/>
                  </a:lnTo>
                  <a:lnTo>
                    <a:pt x="526" y="658"/>
                  </a:lnTo>
                  <a:lnTo>
                    <a:pt x="542" y="638"/>
                  </a:lnTo>
                  <a:lnTo>
                    <a:pt x="562" y="620"/>
                  </a:lnTo>
                  <a:lnTo>
                    <a:pt x="586" y="602"/>
                  </a:lnTo>
                  <a:lnTo>
                    <a:pt x="610" y="584"/>
                  </a:lnTo>
                  <a:lnTo>
                    <a:pt x="638" y="568"/>
                  </a:lnTo>
                  <a:lnTo>
                    <a:pt x="670" y="552"/>
                  </a:lnTo>
                  <a:lnTo>
                    <a:pt x="704" y="536"/>
                  </a:lnTo>
                  <a:lnTo>
                    <a:pt x="678" y="546"/>
                  </a:lnTo>
                  <a:lnTo>
                    <a:pt x="610" y="572"/>
                  </a:lnTo>
                  <a:lnTo>
                    <a:pt x="562" y="588"/>
                  </a:lnTo>
                  <a:lnTo>
                    <a:pt x="510" y="604"/>
                  </a:lnTo>
                  <a:lnTo>
                    <a:pt x="454" y="618"/>
                  </a:lnTo>
                  <a:lnTo>
                    <a:pt x="394" y="630"/>
                  </a:lnTo>
                  <a:lnTo>
                    <a:pt x="334" y="638"/>
                  </a:lnTo>
                  <a:lnTo>
                    <a:pt x="304" y="640"/>
                  </a:lnTo>
                  <a:lnTo>
                    <a:pt x="274" y="642"/>
                  </a:lnTo>
                  <a:lnTo>
                    <a:pt x="244" y="642"/>
                  </a:lnTo>
                  <a:lnTo>
                    <a:pt x="216" y="640"/>
                  </a:lnTo>
                  <a:lnTo>
                    <a:pt x="188" y="636"/>
                  </a:lnTo>
                  <a:lnTo>
                    <a:pt x="162" y="630"/>
                  </a:lnTo>
                  <a:lnTo>
                    <a:pt x="136" y="622"/>
                  </a:lnTo>
                  <a:lnTo>
                    <a:pt x="112" y="612"/>
                  </a:lnTo>
                  <a:lnTo>
                    <a:pt x="90" y="600"/>
                  </a:lnTo>
                  <a:lnTo>
                    <a:pt x="70" y="584"/>
                  </a:lnTo>
                  <a:lnTo>
                    <a:pt x="54" y="566"/>
                  </a:lnTo>
                  <a:lnTo>
                    <a:pt x="38" y="546"/>
                  </a:lnTo>
                  <a:lnTo>
                    <a:pt x="24" y="522"/>
                  </a:lnTo>
                  <a:lnTo>
                    <a:pt x="14" y="496"/>
                  </a:lnTo>
                  <a:lnTo>
                    <a:pt x="12" y="486"/>
                  </a:lnTo>
                  <a:lnTo>
                    <a:pt x="4" y="462"/>
                  </a:lnTo>
                  <a:lnTo>
                    <a:pt x="2" y="446"/>
                  </a:lnTo>
                  <a:lnTo>
                    <a:pt x="0" y="426"/>
                  </a:lnTo>
                  <a:lnTo>
                    <a:pt x="0" y="406"/>
                  </a:lnTo>
                  <a:lnTo>
                    <a:pt x="2" y="384"/>
                  </a:lnTo>
                  <a:lnTo>
                    <a:pt x="6" y="362"/>
                  </a:lnTo>
                  <a:lnTo>
                    <a:pt x="14" y="338"/>
                  </a:lnTo>
                  <a:lnTo>
                    <a:pt x="28" y="316"/>
                  </a:lnTo>
                  <a:lnTo>
                    <a:pt x="36" y="306"/>
                  </a:lnTo>
                  <a:lnTo>
                    <a:pt x="46" y="296"/>
                  </a:lnTo>
                  <a:lnTo>
                    <a:pt x="56" y="284"/>
                  </a:lnTo>
                  <a:lnTo>
                    <a:pt x="68" y="276"/>
                  </a:lnTo>
                  <a:lnTo>
                    <a:pt x="82" y="266"/>
                  </a:lnTo>
                  <a:lnTo>
                    <a:pt x="98" y="258"/>
                  </a:lnTo>
                  <a:lnTo>
                    <a:pt x="116" y="250"/>
                  </a:lnTo>
                  <a:lnTo>
                    <a:pt x="134" y="242"/>
                  </a:lnTo>
                  <a:lnTo>
                    <a:pt x="154" y="236"/>
                  </a:lnTo>
                  <a:lnTo>
                    <a:pt x="178" y="230"/>
                  </a:lnTo>
                  <a:lnTo>
                    <a:pt x="272" y="200"/>
                  </a:lnTo>
                  <a:lnTo>
                    <a:pt x="484" y="130"/>
                  </a:lnTo>
                  <a:lnTo>
                    <a:pt x="600" y="90"/>
                  </a:lnTo>
                  <a:lnTo>
                    <a:pt x="702" y="52"/>
                  </a:lnTo>
                  <a:lnTo>
                    <a:pt x="744" y="36"/>
                  </a:lnTo>
                  <a:lnTo>
                    <a:pt x="778" y="22"/>
                  </a:lnTo>
                  <a:lnTo>
                    <a:pt x="802" y="8"/>
                  </a:lnTo>
                  <a:lnTo>
                    <a:pt x="810" y="4"/>
                  </a:lnTo>
                  <a:lnTo>
                    <a:pt x="814" y="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7" name="Line 35"/>
            <p:cNvSpPr>
              <a:spLocks noChangeShapeType="1"/>
            </p:cNvSpPr>
            <p:nvPr/>
          </p:nvSpPr>
          <p:spPr bwMode="auto">
            <a:xfrm>
              <a:off x="2608" y="2146"/>
              <a:ext cx="1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8" name="Freeform 36"/>
            <p:cNvSpPr>
              <a:spLocks/>
            </p:cNvSpPr>
            <p:nvPr/>
          </p:nvSpPr>
          <p:spPr bwMode="auto">
            <a:xfrm>
              <a:off x="2440" y="1960"/>
              <a:ext cx="160" cy="194"/>
            </a:xfrm>
            <a:custGeom>
              <a:avLst/>
              <a:gdLst>
                <a:gd name="T0" fmla="*/ 160 w 160"/>
                <a:gd name="T1" fmla="*/ 194 h 194"/>
                <a:gd name="T2" fmla="*/ 160 w 160"/>
                <a:gd name="T3" fmla="*/ 194 h 194"/>
                <a:gd name="T4" fmla="*/ 152 w 160"/>
                <a:gd name="T5" fmla="*/ 166 h 194"/>
                <a:gd name="T6" fmla="*/ 140 w 160"/>
                <a:gd name="T7" fmla="*/ 138 h 194"/>
                <a:gd name="T8" fmla="*/ 122 w 160"/>
                <a:gd name="T9" fmla="*/ 104 h 194"/>
                <a:gd name="T10" fmla="*/ 112 w 160"/>
                <a:gd name="T11" fmla="*/ 86 h 194"/>
                <a:gd name="T12" fmla="*/ 100 w 160"/>
                <a:gd name="T13" fmla="*/ 70 h 194"/>
                <a:gd name="T14" fmla="*/ 86 w 160"/>
                <a:gd name="T15" fmla="*/ 54 h 194"/>
                <a:gd name="T16" fmla="*/ 72 w 160"/>
                <a:gd name="T17" fmla="*/ 38 h 194"/>
                <a:gd name="T18" fmla="*/ 56 w 160"/>
                <a:gd name="T19" fmla="*/ 26 h 194"/>
                <a:gd name="T20" fmla="*/ 40 w 160"/>
                <a:gd name="T21" fmla="*/ 14 h 194"/>
                <a:gd name="T22" fmla="*/ 20 w 160"/>
                <a:gd name="T23" fmla="*/ 6 h 194"/>
                <a:gd name="T24" fmla="*/ 0 w 160"/>
                <a:gd name="T25" fmla="*/ 0 h 19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0"/>
                <a:gd name="T40" fmla="*/ 0 h 194"/>
                <a:gd name="T41" fmla="*/ 160 w 160"/>
                <a:gd name="T42" fmla="*/ 194 h 19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0" h="194">
                  <a:moveTo>
                    <a:pt x="160" y="194"/>
                  </a:moveTo>
                  <a:lnTo>
                    <a:pt x="160" y="194"/>
                  </a:lnTo>
                  <a:lnTo>
                    <a:pt x="152" y="166"/>
                  </a:lnTo>
                  <a:lnTo>
                    <a:pt x="140" y="138"/>
                  </a:lnTo>
                  <a:lnTo>
                    <a:pt x="122" y="104"/>
                  </a:lnTo>
                  <a:lnTo>
                    <a:pt x="112" y="86"/>
                  </a:lnTo>
                  <a:lnTo>
                    <a:pt x="100" y="70"/>
                  </a:lnTo>
                  <a:lnTo>
                    <a:pt x="86" y="54"/>
                  </a:lnTo>
                  <a:lnTo>
                    <a:pt x="72" y="38"/>
                  </a:lnTo>
                  <a:lnTo>
                    <a:pt x="56" y="26"/>
                  </a:lnTo>
                  <a:lnTo>
                    <a:pt x="40" y="14"/>
                  </a:lnTo>
                  <a:lnTo>
                    <a:pt x="20" y="6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59" name="Freeform 37"/>
            <p:cNvSpPr>
              <a:spLocks/>
            </p:cNvSpPr>
            <p:nvPr/>
          </p:nvSpPr>
          <p:spPr bwMode="auto">
            <a:xfrm>
              <a:off x="2190" y="2280"/>
              <a:ext cx="698" cy="594"/>
            </a:xfrm>
            <a:custGeom>
              <a:avLst/>
              <a:gdLst>
                <a:gd name="T0" fmla="*/ 692 w 698"/>
                <a:gd name="T1" fmla="*/ 238 h 594"/>
                <a:gd name="T2" fmla="*/ 692 w 698"/>
                <a:gd name="T3" fmla="*/ 238 h 594"/>
                <a:gd name="T4" fmla="*/ 694 w 698"/>
                <a:gd name="T5" fmla="*/ 252 h 594"/>
                <a:gd name="T6" fmla="*/ 696 w 698"/>
                <a:gd name="T7" fmla="*/ 288 h 594"/>
                <a:gd name="T8" fmla="*/ 698 w 698"/>
                <a:gd name="T9" fmla="*/ 312 h 594"/>
                <a:gd name="T10" fmla="*/ 696 w 698"/>
                <a:gd name="T11" fmla="*/ 340 h 594"/>
                <a:gd name="T12" fmla="*/ 692 w 698"/>
                <a:gd name="T13" fmla="*/ 370 h 594"/>
                <a:gd name="T14" fmla="*/ 686 w 698"/>
                <a:gd name="T15" fmla="*/ 402 h 594"/>
                <a:gd name="T16" fmla="*/ 676 w 698"/>
                <a:gd name="T17" fmla="*/ 434 h 594"/>
                <a:gd name="T18" fmla="*/ 664 w 698"/>
                <a:gd name="T19" fmla="*/ 466 h 594"/>
                <a:gd name="T20" fmla="*/ 654 w 698"/>
                <a:gd name="T21" fmla="*/ 480 h 594"/>
                <a:gd name="T22" fmla="*/ 646 w 698"/>
                <a:gd name="T23" fmla="*/ 494 h 594"/>
                <a:gd name="T24" fmla="*/ 634 w 698"/>
                <a:gd name="T25" fmla="*/ 510 h 594"/>
                <a:gd name="T26" fmla="*/ 622 w 698"/>
                <a:gd name="T27" fmla="*/ 522 h 594"/>
                <a:gd name="T28" fmla="*/ 608 w 698"/>
                <a:gd name="T29" fmla="*/ 536 h 594"/>
                <a:gd name="T30" fmla="*/ 592 w 698"/>
                <a:gd name="T31" fmla="*/ 548 h 594"/>
                <a:gd name="T32" fmla="*/ 576 w 698"/>
                <a:gd name="T33" fmla="*/ 558 h 594"/>
                <a:gd name="T34" fmla="*/ 556 w 698"/>
                <a:gd name="T35" fmla="*/ 568 h 594"/>
                <a:gd name="T36" fmla="*/ 536 w 698"/>
                <a:gd name="T37" fmla="*/ 576 h 594"/>
                <a:gd name="T38" fmla="*/ 514 w 698"/>
                <a:gd name="T39" fmla="*/ 584 h 594"/>
                <a:gd name="T40" fmla="*/ 490 w 698"/>
                <a:gd name="T41" fmla="*/ 588 h 594"/>
                <a:gd name="T42" fmla="*/ 464 w 698"/>
                <a:gd name="T43" fmla="*/ 594 h 594"/>
                <a:gd name="T44" fmla="*/ 464 w 698"/>
                <a:gd name="T45" fmla="*/ 594 h 594"/>
                <a:gd name="T46" fmla="*/ 448 w 698"/>
                <a:gd name="T47" fmla="*/ 594 h 594"/>
                <a:gd name="T48" fmla="*/ 428 w 698"/>
                <a:gd name="T49" fmla="*/ 592 h 594"/>
                <a:gd name="T50" fmla="*/ 404 w 698"/>
                <a:gd name="T51" fmla="*/ 588 h 594"/>
                <a:gd name="T52" fmla="*/ 374 w 698"/>
                <a:gd name="T53" fmla="*/ 582 h 594"/>
                <a:gd name="T54" fmla="*/ 342 w 698"/>
                <a:gd name="T55" fmla="*/ 570 h 594"/>
                <a:gd name="T56" fmla="*/ 304 w 698"/>
                <a:gd name="T57" fmla="*/ 554 h 594"/>
                <a:gd name="T58" fmla="*/ 286 w 698"/>
                <a:gd name="T59" fmla="*/ 544 h 594"/>
                <a:gd name="T60" fmla="*/ 266 w 698"/>
                <a:gd name="T61" fmla="*/ 532 h 594"/>
                <a:gd name="T62" fmla="*/ 246 w 698"/>
                <a:gd name="T63" fmla="*/ 518 h 594"/>
                <a:gd name="T64" fmla="*/ 226 w 698"/>
                <a:gd name="T65" fmla="*/ 502 h 594"/>
                <a:gd name="T66" fmla="*/ 208 w 698"/>
                <a:gd name="T67" fmla="*/ 484 h 594"/>
                <a:gd name="T68" fmla="*/ 188 w 698"/>
                <a:gd name="T69" fmla="*/ 464 h 594"/>
                <a:gd name="T70" fmla="*/ 168 w 698"/>
                <a:gd name="T71" fmla="*/ 440 h 594"/>
                <a:gd name="T72" fmla="*/ 148 w 698"/>
                <a:gd name="T73" fmla="*/ 416 h 594"/>
                <a:gd name="T74" fmla="*/ 130 w 698"/>
                <a:gd name="T75" fmla="*/ 388 h 594"/>
                <a:gd name="T76" fmla="*/ 112 w 698"/>
                <a:gd name="T77" fmla="*/ 358 h 594"/>
                <a:gd name="T78" fmla="*/ 94 w 698"/>
                <a:gd name="T79" fmla="*/ 324 h 594"/>
                <a:gd name="T80" fmla="*/ 78 w 698"/>
                <a:gd name="T81" fmla="*/ 288 h 594"/>
                <a:gd name="T82" fmla="*/ 62 w 698"/>
                <a:gd name="T83" fmla="*/ 248 h 594"/>
                <a:gd name="T84" fmla="*/ 46 w 698"/>
                <a:gd name="T85" fmla="*/ 206 h 594"/>
                <a:gd name="T86" fmla="*/ 32 w 698"/>
                <a:gd name="T87" fmla="*/ 160 h 594"/>
                <a:gd name="T88" fmla="*/ 20 w 698"/>
                <a:gd name="T89" fmla="*/ 110 h 594"/>
                <a:gd name="T90" fmla="*/ 10 w 698"/>
                <a:gd name="T91" fmla="*/ 56 h 594"/>
                <a:gd name="T92" fmla="*/ 0 w 698"/>
                <a:gd name="T93" fmla="*/ 0 h 59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98"/>
                <a:gd name="T142" fmla="*/ 0 h 594"/>
                <a:gd name="T143" fmla="*/ 698 w 698"/>
                <a:gd name="T144" fmla="*/ 594 h 594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98" h="594">
                  <a:moveTo>
                    <a:pt x="692" y="238"/>
                  </a:moveTo>
                  <a:lnTo>
                    <a:pt x="692" y="238"/>
                  </a:lnTo>
                  <a:lnTo>
                    <a:pt x="694" y="252"/>
                  </a:lnTo>
                  <a:lnTo>
                    <a:pt x="696" y="288"/>
                  </a:lnTo>
                  <a:lnTo>
                    <a:pt x="698" y="312"/>
                  </a:lnTo>
                  <a:lnTo>
                    <a:pt x="696" y="340"/>
                  </a:lnTo>
                  <a:lnTo>
                    <a:pt x="692" y="370"/>
                  </a:lnTo>
                  <a:lnTo>
                    <a:pt x="686" y="402"/>
                  </a:lnTo>
                  <a:lnTo>
                    <a:pt x="676" y="434"/>
                  </a:lnTo>
                  <a:lnTo>
                    <a:pt x="664" y="466"/>
                  </a:lnTo>
                  <a:lnTo>
                    <a:pt x="654" y="480"/>
                  </a:lnTo>
                  <a:lnTo>
                    <a:pt x="646" y="494"/>
                  </a:lnTo>
                  <a:lnTo>
                    <a:pt x="634" y="510"/>
                  </a:lnTo>
                  <a:lnTo>
                    <a:pt x="622" y="522"/>
                  </a:lnTo>
                  <a:lnTo>
                    <a:pt x="608" y="536"/>
                  </a:lnTo>
                  <a:lnTo>
                    <a:pt x="592" y="548"/>
                  </a:lnTo>
                  <a:lnTo>
                    <a:pt x="576" y="558"/>
                  </a:lnTo>
                  <a:lnTo>
                    <a:pt x="556" y="568"/>
                  </a:lnTo>
                  <a:lnTo>
                    <a:pt x="536" y="576"/>
                  </a:lnTo>
                  <a:lnTo>
                    <a:pt x="514" y="584"/>
                  </a:lnTo>
                  <a:lnTo>
                    <a:pt x="490" y="588"/>
                  </a:lnTo>
                  <a:lnTo>
                    <a:pt x="464" y="594"/>
                  </a:lnTo>
                  <a:lnTo>
                    <a:pt x="448" y="594"/>
                  </a:lnTo>
                  <a:lnTo>
                    <a:pt x="428" y="592"/>
                  </a:lnTo>
                  <a:lnTo>
                    <a:pt x="404" y="588"/>
                  </a:lnTo>
                  <a:lnTo>
                    <a:pt x="374" y="582"/>
                  </a:lnTo>
                  <a:lnTo>
                    <a:pt x="342" y="570"/>
                  </a:lnTo>
                  <a:lnTo>
                    <a:pt x="304" y="554"/>
                  </a:lnTo>
                  <a:lnTo>
                    <a:pt x="286" y="544"/>
                  </a:lnTo>
                  <a:lnTo>
                    <a:pt x="266" y="532"/>
                  </a:lnTo>
                  <a:lnTo>
                    <a:pt x="246" y="518"/>
                  </a:lnTo>
                  <a:lnTo>
                    <a:pt x="226" y="502"/>
                  </a:lnTo>
                  <a:lnTo>
                    <a:pt x="208" y="484"/>
                  </a:lnTo>
                  <a:lnTo>
                    <a:pt x="188" y="464"/>
                  </a:lnTo>
                  <a:lnTo>
                    <a:pt x="168" y="440"/>
                  </a:lnTo>
                  <a:lnTo>
                    <a:pt x="148" y="416"/>
                  </a:lnTo>
                  <a:lnTo>
                    <a:pt x="130" y="388"/>
                  </a:lnTo>
                  <a:lnTo>
                    <a:pt x="112" y="358"/>
                  </a:lnTo>
                  <a:lnTo>
                    <a:pt x="94" y="324"/>
                  </a:lnTo>
                  <a:lnTo>
                    <a:pt x="78" y="288"/>
                  </a:lnTo>
                  <a:lnTo>
                    <a:pt x="62" y="248"/>
                  </a:lnTo>
                  <a:lnTo>
                    <a:pt x="46" y="206"/>
                  </a:lnTo>
                  <a:lnTo>
                    <a:pt x="32" y="160"/>
                  </a:lnTo>
                  <a:lnTo>
                    <a:pt x="20" y="110"/>
                  </a:lnTo>
                  <a:lnTo>
                    <a:pt x="10" y="56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0" name="Freeform 38"/>
            <p:cNvSpPr>
              <a:spLocks/>
            </p:cNvSpPr>
            <p:nvPr/>
          </p:nvSpPr>
          <p:spPr bwMode="auto">
            <a:xfrm>
              <a:off x="2228" y="2846"/>
              <a:ext cx="280" cy="190"/>
            </a:xfrm>
            <a:custGeom>
              <a:avLst/>
              <a:gdLst>
                <a:gd name="T0" fmla="*/ 280 w 280"/>
                <a:gd name="T1" fmla="*/ 0 h 190"/>
                <a:gd name="T2" fmla="*/ 280 w 280"/>
                <a:gd name="T3" fmla="*/ 0 h 190"/>
                <a:gd name="T4" fmla="*/ 278 w 280"/>
                <a:gd name="T5" fmla="*/ 10 h 190"/>
                <a:gd name="T6" fmla="*/ 274 w 280"/>
                <a:gd name="T7" fmla="*/ 36 h 190"/>
                <a:gd name="T8" fmla="*/ 268 w 280"/>
                <a:gd name="T9" fmla="*/ 52 h 190"/>
                <a:gd name="T10" fmla="*/ 260 w 280"/>
                <a:gd name="T11" fmla="*/ 72 h 190"/>
                <a:gd name="T12" fmla="*/ 250 w 280"/>
                <a:gd name="T13" fmla="*/ 92 h 190"/>
                <a:gd name="T14" fmla="*/ 238 w 280"/>
                <a:gd name="T15" fmla="*/ 112 h 190"/>
                <a:gd name="T16" fmla="*/ 222 w 280"/>
                <a:gd name="T17" fmla="*/ 130 h 190"/>
                <a:gd name="T18" fmla="*/ 204 w 280"/>
                <a:gd name="T19" fmla="*/ 148 h 190"/>
                <a:gd name="T20" fmla="*/ 182 w 280"/>
                <a:gd name="T21" fmla="*/ 164 h 190"/>
                <a:gd name="T22" fmla="*/ 168 w 280"/>
                <a:gd name="T23" fmla="*/ 172 h 190"/>
                <a:gd name="T24" fmla="*/ 154 w 280"/>
                <a:gd name="T25" fmla="*/ 178 h 190"/>
                <a:gd name="T26" fmla="*/ 140 w 280"/>
                <a:gd name="T27" fmla="*/ 182 h 190"/>
                <a:gd name="T28" fmla="*/ 124 w 280"/>
                <a:gd name="T29" fmla="*/ 186 h 190"/>
                <a:gd name="T30" fmla="*/ 106 w 280"/>
                <a:gd name="T31" fmla="*/ 188 h 190"/>
                <a:gd name="T32" fmla="*/ 88 w 280"/>
                <a:gd name="T33" fmla="*/ 190 h 190"/>
                <a:gd name="T34" fmla="*/ 68 w 280"/>
                <a:gd name="T35" fmla="*/ 190 h 190"/>
                <a:gd name="T36" fmla="*/ 46 w 280"/>
                <a:gd name="T37" fmla="*/ 190 h 190"/>
                <a:gd name="T38" fmla="*/ 24 w 280"/>
                <a:gd name="T39" fmla="*/ 186 h 190"/>
                <a:gd name="T40" fmla="*/ 0 w 280"/>
                <a:gd name="T41" fmla="*/ 182 h 19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80"/>
                <a:gd name="T64" fmla="*/ 0 h 190"/>
                <a:gd name="T65" fmla="*/ 280 w 280"/>
                <a:gd name="T66" fmla="*/ 190 h 19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80" h="190">
                  <a:moveTo>
                    <a:pt x="280" y="0"/>
                  </a:moveTo>
                  <a:lnTo>
                    <a:pt x="280" y="0"/>
                  </a:lnTo>
                  <a:lnTo>
                    <a:pt x="278" y="10"/>
                  </a:lnTo>
                  <a:lnTo>
                    <a:pt x="274" y="36"/>
                  </a:lnTo>
                  <a:lnTo>
                    <a:pt x="268" y="52"/>
                  </a:lnTo>
                  <a:lnTo>
                    <a:pt x="260" y="72"/>
                  </a:lnTo>
                  <a:lnTo>
                    <a:pt x="250" y="92"/>
                  </a:lnTo>
                  <a:lnTo>
                    <a:pt x="238" y="112"/>
                  </a:lnTo>
                  <a:lnTo>
                    <a:pt x="222" y="130"/>
                  </a:lnTo>
                  <a:lnTo>
                    <a:pt x="204" y="148"/>
                  </a:lnTo>
                  <a:lnTo>
                    <a:pt x="182" y="164"/>
                  </a:lnTo>
                  <a:lnTo>
                    <a:pt x="168" y="172"/>
                  </a:lnTo>
                  <a:lnTo>
                    <a:pt x="154" y="178"/>
                  </a:lnTo>
                  <a:lnTo>
                    <a:pt x="140" y="182"/>
                  </a:lnTo>
                  <a:lnTo>
                    <a:pt x="124" y="186"/>
                  </a:lnTo>
                  <a:lnTo>
                    <a:pt x="106" y="188"/>
                  </a:lnTo>
                  <a:lnTo>
                    <a:pt x="88" y="190"/>
                  </a:lnTo>
                  <a:lnTo>
                    <a:pt x="68" y="190"/>
                  </a:lnTo>
                  <a:lnTo>
                    <a:pt x="46" y="190"/>
                  </a:lnTo>
                  <a:lnTo>
                    <a:pt x="24" y="186"/>
                  </a:lnTo>
                  <a:lnTo>
                    <a:pt x="0" y="182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1" name="Freeform 39"/>
            <p:cNvSpPr>
              <a:spLocks/>
            </p:cNvSpPr>
            <p:nvPr/>
          </p:nvSpPr>
          <p:spPr bwMode="auto">
            <a:xfrm>
              <a:off x="2838" y="1758"/>
              <a:ext cx="224" cy="160"/>
            </a:xfrm>
            <a:custGeom>
              <a:avLst/>
              <a:gdLst>
                <a:gd name="T0" fmla="*/ 0 w 224"/>
                <a:gd name="T1" fmla="*/ 0 h 160"/>
                <a:gd name="T2" fmla="*/ 46 w 224"/>
                <a:gd name="T3" fmla="*/ 160 h 160"/>
                <a:gd name="T4" fmla="*/ 46 w 224"/>
                <a:gd name="T5" fmla="*/ 160 h 160"/>
                <a:gd name="T6" fmla="*/ 64 w 224"/>
                <a:gd name="T7" fmla="*/ 158 h 160"/>
                <a:gd name="T8" fmla="*/ 108 w 224"/>
                <a:gd name="T9" fmla="*/ 154 h 160"/>
                <a:gd name="T10" fmla="*/ 166 w 224"/>
                <a:gd name="T11" fmla="*/ 154 h 160"/>
                <a:gd name="T12" fmla="*/ 196 w 224"/>
                <a:gd name="T13" fmla="*/ 154 h 160"/>
                <a:gd name="T14" fmla="*/ 224 w 224"/>
                <a:gd name="T15" fmla="*/ 156 h 16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4"/>
                <a:gd name="T25" fmla="*/ 0 h 160"/>
                <a:gd name="T26" fmla="*/ 224 w 224"/>
                <a:gd name="T27" fmla="*/ 160 h 16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4" h="160">
                  <a:moveTo>
                    <a:pt x="0" y="0"/>
                  </a:moveTo>
                  <a:lnTo>
                    <a:pt x="46" y="160"/>
                  </a:lnTo>
                  <a:lnTo>
                    <a:pt x="64" y="158"/>
                  </a:lnTo>
                  <a:lnTo>
                    <a:pt x="108" y="154"/>
                  </a:lnTo>
                  <a:lnTo>
                    <a:pt x="166" y="154"/>
                  </a:lnTo>
                  <a:lnTo>
                    <a:pt x="196" y="154"/>
                  </a:lnTo>
                  <a:lnTo>
                    <a:pt x="224" y="156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2" name="Freeform 40"/>
            <p:cNvSpPr>
              <a:spLocks/>
            </p:cNvSpPr>
            <p:nvPr/>
          </p:nvSpPr>
          <p:spPr bwMode="auto">
            <a:xfrm>
              <a:off x="2724" y="1918"/>
              <a:ext cx="160" cy="94"/>
            </a:xfrm>
            <a:custGeom>
              <a:avLst/>
              <a:gdLst>
                <a:gd name="T0" fmla="*/ 160 w 160"/>
                <a:gd name="T1" fmla="*/ 0 h 94"/>
                <a:gd name="T2" fmla="*/ 160 w 160"/>
                <a:gd name="T3" fmla="*/ 0 h 94"/>
                <a:gd name="T4" fmla="*/ 144 w 160"/>
                <a:gd name="T5" fmla="*/ 8 h 94"/>
                <a:gd name="T6" fmla="*/ 104 w 160"/>
                <a:gd name="T7" fmla="*/ 28 h 94"/>
                <a:gd name="T8" fmla="*/ 78 w 160"/>
                <a:gd name="T9" fmla="*/ 40 h 94"/>
                <a:gd name="T10" fmla="*/ 50 w 160"/>
                <a:gd name="T11" fmla="*/ 56 h 94"/>
                <a:gd name="T12" fmla="*/ 24 w 160"/>
                <a:gd name="T13" fmla="*/ 74 h 94"/>
                <a:gd name="T14" fmla="*/ 0 w 160"/>
                <a:gd name="T15" fmla="*/ 94 h 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0"/>
                <a:gd name="T25" fmla="*/ 0 h 94"/>
                <a:gd name="T26" fmla="*/ 160 w 160"/>
                <a:gd name="T27" fmla="*/ 94 h 9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0" h="94">
                  <a:moveTo>
                    <a:pt x="160" y="0"/>
                  </a:moveTo>
                  <a:lnTo>
                    <a:pt x="160" y="0"/>
                  </a:lnTo>
                  <a:lnTo>
                    <a:pt x="144" y="8"/>
                  </a:lnTo>
                  <a:lnTo>
                    <a:pt x="104" y="28"/>
                  </a:lnTo>
                  <a:lnTo>
                    <a:pt x="78" y="40"/>
                  </a:lnTo>
                  <a:lnTo>
                    <a:pt x="50" y="56"/>
                  </a:lnTo>
                  <a:lnTo>
                    <a:pt x="24" y="74"/>
                  </a:lnTo>
                  <a:lnTo>
                    <a:pt x="0" y="94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63" name="Group 5"/>
          <p:cNvGrpSpPr>
            <a:grpSpLocks/>
          </p:cNvGrpSpPr>
          <p:nvPr/>
        </p:nvGrpSpPr>
        <p:grpSpPr bwMode="auto">
          <a:xfrm rot="1545478">
            <a:off x="13436989" y="1784867"/>
            <a:ext cx="966749" cy="1449384"/>
            <a:chOff x="3610" y="805"/>
            <a:chExt cx="1970" cy="2846"/>
          </a:xfrm>
        </p:grpSpPr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4814" y="2859"/>
              <a:ext cx="652" cy="484"/>
            </a:xfrm>
            <a:custGeom>
              <a:avLst/>
              <a:gdLst>
                <a:gd name="T0" fmla="*/ 206 w 652"/>
                <a:gd name="T1" fmla="*/ 466 h 484"/>
                <a:gd name="T2" fmla="*/ 206 w 652"/>
                <a:gd name="T3" fmla="*/ 466 h 484"/>
                <a:gd name="T4" fmla="*/ 196 w 652"/>
                <a:gd name="T5" fmla="*/ 470 h 484"/>
                <a:gd name="T6" fmla="*/ 172 w 652"/>
                <a:gd name="T7" fmla="*/ 476 h 484"/>
                <a:gd name="T8" fmla="*/ 156 w 652"/>
                <a:gd name="T9" fmla="*/ 480 h 484"/>
                <a:gd name="T10" fmla="*/ 138 w 652"/>
                <a:gd name="T11" fmla="*/ 484 h 484"/>
                <a:gd name="T12" fmla="*/ 118 w 652"/>
                <a:gd name="T13" fmla="*/ 484 h 484"/>
                <a:gd name="T14" fmla="*/ 98 w 652"/>
                <a:gd name="T15" fmla="*/ 484 h 484"/>
                <a:gd name="T16" fmla="*/ 78 w 652"/>
                <a:gd name="T17" fmla="*/ 480 h 484"/>
                <a:gd name="T18" fmla="*/ 60 w 652"/>
                <a:gd name="T19" fmla="*/ 472 h 484"/>
                <a:gd name="T20" fmla="*/ 42 w 652"/>
                <a:gd name="T21" fmla="*/ 462 h 484"/>
                <a:gd name="T22" fmla="*/ 34 w 652"/>
                <a:gd name="T23" fmla="*/ 454 h 484"/>
                <a:gd name="T24" fmla="*/ 28 w 652"/>
                <a:gd name="T25" fmla="*/ 446 h 484"/>
                <a:gd name="T26" fmla="*/ 20 w 652"/>
                <a:gd name="T27" fmla="*/ 436 h 484"/>
                <a:gd name="T28" fmla="*/ 14 w 652"/>
                <a:gd name="T29" fmla="*/ 426 h 484"/>
                <a:gd name="T30" fmla="*/ 10 w 652"/>
                <a:gd name="T31" fmla="*/ 412 h 484"/>
                <a:gd name="T32" fmla="*/ 6 w 652"/>
                <a:gd name="T33" fmla="*/ 398 h 484"/>
                <a:gd name="T34" fmla="*/ 2 w 652"/>
                <a:gd name="T35" fmla="*/ 382 h 484"/>
                <a:gd name="T36" fmla="*/ 0 w 652"/>
                <a:gd name="T37" fmla="*/ 366 h 484"/>
                <a:gd name="T38" fmla="*/ 0 w 652"/>
                <a:gd name="T39" fmla="*/ 346 h 484"/>
                <a:gd name="T40" fmla="*/ 0 w 652"/>
                <a:gd name="T41" fmla="*/ 326 h 484"/>
                <a:gd name="T42" fmla="*/ 0 w 652"/>
                <a:gd name="T43" fmla="*/ 326 h 484"/>
                <a:gd name="T44" fmla="*/ 74 w 652"/>
                <a:gd name="T45" fmla="*/ 298 h 484"/>
                <a:gd name="T46" fmla="*/ 150 w 652"/>
                <a:gd name="T47" fmla="*/ 268 h 484"/>
                <a:gd name="T48" fmla="*/ 244 w 652"/>
                <a:gd name="T49" fmla="*/ 226 h 484"/>
                <a:gd name="T50" fmla="*/ 292 w 652"/>
                <a:gd name="T51" fmla="*/ 202 h 484"/>
                <a:gd name="T52" fmla="*/ 342 w 652"/>
                <a:gd name="T53" fmla="*/ 178 h 484"/>
                <a:gd name="T54" fmla="*/ 390 w 652"/>
                <a:gd name="T55" fmla="*/ 150 h 484"/>
                <a:gd name="T56" fmla="*/ 438 w 652"/>
                <a:gd name="T57" fmla="*/ 122 h 484"/>
                <a:gd name="T58" fmla="*/ 480 w 652"/>
                <a:gd name="T59" fmla="*/ 94 h 484"/>
                <a:gd name="T60" fmla="*/ 520 w 652"/>
                <a:gd name="T61" fmla="*/ 62 h 484"/>
                <a:gd name="T62" fmla="*/ 554 w 652"/>
                <a:gd name="T63" fmla="*/ 32 h 484"/>
                <a:gd name="T64" fmla="*/ 568 w 652"/>
                <a:gd name="T65" fmla="*/ 16 h 484"/>
                <a:gd name="T66" fmla="*/ 582 w 652"/>
                <a:gd name="T67" fmla="*/ 0 h 484"/>
                <a:gd name="T68" fmla="*/ 582 w 652"/>
                <a:gd name="T69" fmla="*/ 0 h 484"/>
                <a:gd name="T70" fmla="*/ 588 w 652"/>
                <a:gd name="T71" fmla="*/ 8 h 484"/>
                <a:gd name="T72" fmla="*/ 604 w 652"/>
                <a:gd name="T73" fmla="*/ 26 h 484"/>
                <a:gd name="T74" fmla="*/ 614 w 652"/>
                <a:gd name="T75" fmla="*/ 40 h 484"/>
                <a:gd name="T76" fmla="*/ 624 w 652"/>
                <a:gd name="T77" fmla="*/ 56 h 484"/>
                <a:gd name="T78" fmla="*/ 634 w 652"/>
                <a:gd name="T79" fmla="*/ 74 h 484"/>
                <a:gd name="T80" fmla="*/ 642 w 652"/>
                <a:gd name="T81" fmla="*/ 94 h 484"/>
                <a:gd name="T82" fmla="*/ 648 w 652"/>
                <a:gd name="T83" fmla="*/ 116 h 484"/>
                <a:gd name="T84" fmla="*/ 652 w 652"/>
                <a:gd name="T85" fmla="*/ 140 h 484"/>
                <a:gd name="T86" fmla="*/ 652 w 652"/>
                <a:gd name="T87" fmla="*/ 166 h 484"/>
                <a:gd name="T88" fmla="*/ 648 w 652"/>
                <a:gd name="T89" fmla="*/ 192 h 484"/>
                <a:gd name="T90" fmla="*/ 644 w 652"/>
                <a:gd name="T91" fmla="*/ 206 h 484"/>
                <a:gd name="T92" fmla="*/ 638 w 652"/>
                <a:gd name="T93" fmla="*/ 220 h 484"/>
                <a:gd name="T94" fmla="*/ 632 w 652"/>
                <a:gd name="T95" fmla="*/ 234 h 484"/>
                <a:gd name="T96" fmla="*/ 622 w 652"/>
                <a:gd name="T97" fmla="*/ 248 h 484"/>
                <a:gd name="T98" fmla="*/ 612 w 652"/>
                <a:gd name="T99" fmla="*/ 262 h 484"/>
                <a:gd name="T100" fmla="*/ 602 w 652"/>
                <a:gd name="T101" fmla="*/ 278 h 484"/>
                <a:gd name="T102" fmla="*/ 588 w 652"/>
                <a:gd name="T103" fmla="*/ 292 h 484"/>
                <a:gd name="T104" fmla="*/ 572 w 652"/>
                <a:gd name="T105" fmla="*/ 306 h 484"/>
                <a:gd name="T106" fmla="*/ 572 w 652"/>
                <a:gd name="T107" fmla="*/ 306 h 484"/>
                <a:gd name="T108" fmla="*/ 524 w 652"/>
                <a:gd name="T109" fmla="*/ 332 h 484"/>
                <a:gd name="T110" fmla="*/ 416 w 652"/>
                <a:gd name="T111" fmla="*/ 386 h 484"/>
                <a:gd name="T112" fmla="*/ 352 w 652"/>
                <a:gd name="T113" fmla="*/ 414 h 484"/>
                <a:gd name="T114" fmla="*/ 292 w 652"/>
                <a:gd name="T115" fmla="*/ 440 h 484"/>
                <a:gd name="T116" fmla="*/ 242 w 652"/>
                <a:gd name="T117" fmla="*/ 458 h 484"/>
                <a:gd name="T118" fmla="*/ 220 w 652"/>
                <a:gd name="T119" fmla="*/ 464 h 484"/>
                <a:gd name="T120" fmla="*/ 206 w 652"/>
                <a:gd name="T121" fmla="*/ 466 h 484"/>
                <a:gd name="T122" fmla="*/ 206 w 652"/>
                <a:gd name="T123" fmla="*/ 466 h 48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52"/>
                <a:gd name="T187" fmla="*/ 0 h 484"/>
                <a:gd name="T188" fmla="*/ 652 w 652"/>
                <a:gd name="T189" fmla="*/ 484 h 48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52" h="484">
                  <a:moveTo>
                    <a:pt x="206" y="466"/>
                  </a:moveTo>
                  <a:lnTo>
                    <a:pt x="206" y="466"/>
                  </a:lnTo>
                  <a:lnTo>
                    <a:pt x="196" y="470"/>
                  </a:lnTo>
                  <a:lnTo>
                    <a:pt x="172" y="476"/>
                  </a:lnTo>
                  <a:lnTo>
                    <a:pt x="156" y="480"/>
                  </a:lnTo>
                  <a:lnTo>
                    <a:pt x="138" y="484"/>
                  </a:lnTo>
                  <a:lnTo>
                    <a:pt x="118" y="484"/>
                  </a:lnTo>
                  <a:lnTo>
                    <a:pt x="98" y="484"/>
                  </a:lnTo>
                  <a:lnTo>
                    <a:pt x="78" y="480"/>
                  </a:lnTo>
                  <a:lnTo>
                    <a:pt x="60" y="472"/>
                  </a:lnTo>
                  <a:lnTo>
                    <a:pt x="42" y="462"/>
                  </a:lnTo>
                  <a:lnTo>
                    <a:pt x="34" y="454"/>
                  </a:lnTo>
                  <a:lnTo>
                    <a:pt x="28" y="446"/>
                  </a:lnTo>
                  <a:lnTo>
                    <a:pt x="20" y="436"/>
                  </a:lnTo>
                  <a:lnTo>
                    <a:pt x="14" y="426"/>
                  </a:lnTo>
                  <a:lnTo>
                    <a:pt x="10" y="412"/>
                  </a:lnTo>
                  <a:lnTo>
                    <a:pt x="6" y="398"/>
                  </a:lnTo>
                  <a:lnTo>
                    <a:pt x="2" y="382"/>
                  </a:lnTo>
                  <a:lnTo>
                    <a:pt x="0" y="366"/>
                  </a:lnTo>
                  <a:lnTo>
                    <a:pt x="0" y="346"/>
                  </a:lnTo>
                  <a:lnTo>
                    <a:pt x="0" y="326"/>
                  </a:lnTo>
                  <a:lnTo>
                    <a:pt x="74" y="298"/>
                  </a:lnTo>
                  <a:lnTo>
                    <a:pt x="150" y="268"/>
                  </a:lnTo>
                  <a:lnTo>
                    <a:pt x="244" y="226"/>
                  </a:lnTo>
                  <a:lnTo>
                    <a:pt x="292" y="202"/>
                  </a:lnTo>
                  <a:lnTo>
                    <a:pt x="342" y="178"/>
                  </a:lnTo>
                  <a:lnTo>
                    <a:pt x="390" y="150"/>
                  </a:lnTo>
                  <a:lnTo>
                    <a:pt x="438" y="122"/>
                  </a:lnTo>
                  <a:lnTo>
                    <a:pt x="480" y="94"/>
                  </a:lnTo>
                  <a:lnTo>
                    <a:pt x="520" y="62"/>
                  </a:lnTo>
                  <a:lnTo>
                    <a:pt x="554" y="32"/>
                  </a:lnTo>
                  <a:lnTo>
                    <a:pt x="568" y="16"/>
                  </a:lnTo>
                  <a:lnTo>
                    <a:pt x="582" y="0"/>
                  </a:lnTo>
                  <a:lnTo>
                    <a:pt x="588" y="8"/>
                  </a:lnTo>
                  <a:lnTo>
                    <a:pt x="604" y="26"/>
                  </a:lnTo>
                  <a:lnTo>
                    <a:pt x="614" y="40"/>
                  </a:lnTo>
                  <a:lnTo>
                    <a:pt x="624" y="56"/>
                  </a:lnTo>
                  <a:lnTo>
                    <a:pt x="634" y="74"/>
                  </a:lnTo>
                  <a:lnTo>
                    <a:pt x="642" y="94"/>
                  </a:lnTo>
                  <a:lnTo>
                    <a:pt x="648" y="116"/>
                  </a:lnTo>
                  <a:lnTo>
                    <a:pt x="652" y="140"/>
                  </a:lnTo>
                  <a:lnTo>
                    <a:pt x="652" y="166"/>
                  </a:lnTo>
                  <a:lnTo>
                    <a:pt x="648" y="192"/>
                  </a:lnTo>
                  <a:lnTo>
                    <a:pt x="644" y="206"/>
                  </a:lnTo>
                  <a:lnTo>
                    <a:pt x="638" y="220"/>
                  </a:lnTo>
                  <a:lnTo>
                    <a:pt x="632" y="234"/>
                  </a:lnTo>
                  <a:lnTo>
                    <a:pt x="622" y="248"/>
                  </a:lnTo>
                  <a:lnTo>
                    <a:pt x="612" y="262"/>
                  </a:lnTo>
                  <a:lnTo>
                    <a:pt x="602" y="278"/>
                  </a:lnTo>
                  <a:lnTo>
                    <a:pt x="588" y="292"/>
                  </a:lnTo>
                  <a:lnTo>
                    <a:pt x="572" y="306"/>
                  </a:lnTo>
                  <a:lnTo>
                    <a:pt x="524" y="332"/>
                  </a:lnTo>
                  <a:lnTo>
                    <a:pt x="416" y="386"/>
                  </a:lnTo>
                  <a:lnTo>
                    <a:pt x="352" y="414"/>
                  </a:lnTo>
                  <a:lnTo>
                    <a:pt x="292" y="440"/>
                  </a:lnTo>
                  <a:lnTo>
                    <a:pt x="242" y="458"/>
                  </a:lnTo>
                  <a:lnTo>
                    <a:pt x="220" y="464"/>
                  </a:lnTo>
                  <a:lnTo>
                    <a:pt x="206" y="466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5" name="Freeform 7"/>
            <p:cNvSpPr>
              <a:spLocks/>
            </p:cNvSpPr>
            <p:nvPr/>
          </p:nvSpPr>
          <p:spPr bwMode="auto">
            <a:xfrm>
              <a:off x="3610" y="805"/>
              <a:ext cx="1970" cy="2394"/>
            </a:xfrm>
            <a:custGeom>
              <a:avLst/>
              <a:gdLst>
                <a:gd name="T0" fmla="*/ 1750 w 1970"/>
                <a:gd name="T1" fmla="*/ 2080 h 2394"/>
                <a:gd name="T2" fmla="*/ 1618 w 1970"/>
                <a:gd name="T3" fmla="*/ 2182 h 2394"/>
                <a:gd name="T4" fmla="*/ 1418 w 1970"/>
                <a:gd name="T5" fmla="*/ 2292 h 2394"/>
                <a:gd name="T6" fmla="*/ 1204 w 1970"/>
                <a:gd name="T7" fmla="*/ 2380 h 2394"/>
                <a:gd name="T8" fmla="*/ 1098 w 1970"/>
                <a:gd name="T9" fmla="*/ 2394 h 2394"/>
                <a:gd name="T10" fmla="*/ 940 w 1970"/>
                <a:gd name="T11" fmla="*/ 2376 h 2394"/>
                <a:gd name="T12" fmla="*/ 836 w 1970"/>
                <a:gd name="T13" fmla="*/ 2336 h 2394"/>
                <a:gd name="T14" fmla="*/ 734 w 1970"/>
                <a:gd name="T15" fmla="*/ 2264 h 2394"/>
                <a:gd name="T16" fmla="*/ 642 w 1970"/>
                <a:gd name="T17" fmla="*/ 2150 h 2394"/>
                <a:gd name="T18" fmla="*/ 582 w 1970"/>
                <a:gd name="T19" fmla="*/ 2032 h 2394"/>
                <a:gd name="T20" fmla="*/ 454 w 1970"/>
                <a:gd name="T21" fmla="*/ 1970 h 2394"/>
                <a:gd name="T22" fmla="*/ 316 w 1970"/>
                <a:gd name="T23" fmla="*/ 1864 h 2394"/>
                <a:gd name="T24" fmla="*/ 266 w 1970"/>
                <a:gd name="T25" fmla="*/ 1794 h 2394"/>
                <a:gd name="T26" fmla="*/ 242 w 1970"/>
                <a:gd name="T27" fmla="*/ 1714 h 2394"/>
                <a:gd name="T28" fmla="*/ 254 w 1970"/>
                <a:gd name="T29" fmla="*/ 1626 h 2394"/>
                <a:gd name="T30" fmla="*/ 274 w 1970"/>
                <a:gd name="T31" fmla="*/ 1582 h 2394"/>
                <a:gd name="T32" fmla="*/ 334 w 1970"/>
                <a:gd name="T33" fmla="*/ 1518 h 2394"/>
                <a:gd name="T34" fmla="*/ 446 w 1970"/>
                <a:gd name="T35" fmla="*/ 1474 h 2394"/>
                <a:gd name="T36" fmla="*/ 572 w 1970"/>
                <a:gd name="T37" fmla="*/ 1476 h 2394"/>
                <a:gd name="T38" fmla="*/ 342 w 1970"/>
                <a:gd name="T39" fmla="*/ 1178 h 2394"/>
                <a:gd name="T40" fmla="*/ 138 w 1970"/>
                <a:gd name="T41" fmla="*/ 876 h 2394"/>
                <a:gd name="T42" fmla="*/ 28 w 1970"/>
                <a:gd name="T43" fmla="*/ 668 h 2394"/>
                <a:gd name="T44" fmla="*/ 2 w 1970"/>
                <a:gd name="T45" fmla="*/ 562 h 2394"/>
                <a:gd name="T46" fmla="*/ 8 w 1970"/>
                <a:gd name="T47" fmla="*/ 508 h 2394"/>
                <a:gd name="T48" fmla="*/ 38 w 1970"/>
                <a:gd name="T49" fmla="*/ 438 h 2394"/>
                <a:gd name="T50" fmla="*/ 112 w 1970"/>
                <a:gd name="T51" fmla="*/ 370 h 2394"/>
                <a:gd name="T52" fmla="*/ 180 w 1970"/>
                <a:gd name="T53" fmla="*/ 342 h 2394"/>
                <a:gd name="T54" fmla="*/ 248 w 1970"/>
                <a:gd name="T55" fmla="*/ 346 h 2394"/>
                <a:gd name="T56" fmla="*/ 344 w 1970"/>
                <a:gd name="T57" fmla="*/ 398 h 2394"/>
                <a:gd name="T58" fmla="*/ 462 w 1970"/>
                <a:gd name="T59" fmla="*/ 536 h 2394"/>
                <a:gd name="T60" fmla="*/ 546 w 1970"/>
                <a:gd name="T61" fmla="*/ 322 h 2394"/>
                <a:gd name="T62" fmla="*/ 532 w 1970"/>
                <a:gd name="T63" fmla="*/ 256 h 2394"/>
                <a:gd name="T64" fmla="*/ 542 w 1970"/>
                <a:gd name="T65" fmla="*/ 166 h 2394"/>
                <a:gd name="T66" fmla="*/ 604 w 1970"/>
                <a:gd name="T67" fmla="*/ 74 h 2394"/>
                <a:gd name="T68" fmla="*/ 666 w 1970"/>
                <a:gd name="T69" fmla="*/ 34 h 2394"/>
                <a:gd name="T70" fmla="*/ 742 w 1970"/>
                <a:gd name="T71" fmla="*/ 18 h 2394"/>
                <a:gd name="T72" fmla="*/ 840 w 1970"/>
                <a:gd name="T73" fmla="*/ 28 h 2394"/>
                <a:gd name="T74" fmla="*/ 914 w 1970"/>
                <a:gd name="T75" fmla="*/ 74 h 2394"/>
                <a:gd name="T76" fmla="*/ 956 w 1970"/>
                <a:gd name="T77" fmla="*/ 130 h 2394"/>
                <a:gd name="T78" fmla="*/ 1226 w 1970"/>
                <a:gd name="T79" fmla="*/ 1068 h 2394"/>
                <a:gd name="T80" fmla="*/ 1176 w 1970"/>
                <a:gd name="T81" fmla="*/ 692 h 2394"/>
                <a:gd name="T82" fmla="*/ 1154 w 1970"/>
                <a:gd name="T83" fmla="*/ 340 h 2394"/>
                <a:gd name="T84" fmla="*/ 1170 w 1970"/>
                <a:gd name="T85" fmla="*/ 158 h 2394"/>
                <a:gd name="T86" fmla="*/ 1208 w 1970"/>
                <a:gd name="T87" fmla="*/ 64 h 2394"/>
                <a:gd name="T88" fmla="*/ 1252 w 1970"/>
                <a:gd name="T89" fmla="*/ 26 h 2394"/>
                <a:gd name="T90" fmla="*/ 1320 w 1970"/>
                <a:gd name="T91" fmla="*/ 0 h 2394"/>
                <a:gd name="T92" fmla="*/ 1396 w 1970"/>
                <a:gd name="T93" fmla="*/ 6 h 2394"/>
                <a:gd name="T94" fmla="*/ 1438 w 1970"/>
                <a:gd name="T95" fmla="*/ 22 h 2394"/>
                <a:gd name="T96" fmla="*/ 1494 w 1970"/>
                <a:gd name="T97" fmla="*/ 72 h 2394"/>
                <a:gd name="T98" fmla="*/ 1536 w 1970"/>
                <a:gd name="T99" fmla="*/ 156 h 2394"/>
                <a:gd name="T100" fmla="*/ 1602 w 1970"/>
                <a:gd name="T101" fmla="*/ 1016 h 2394"/>
                <a:gd name="T102" fmla="*/ 1662 w 1970"/>
                <a:gd name="T103" fmla="*/ 1092 h 2394"/>
                <a:gd name="T104" fmla="*/ 1784 w 1970"/>
                <a:gd name="T105" fmla="*/ 1184 h 2394"/>
                <a:gd name="T106" fmla="*/ 1880 w 1970"/>
                <a:gd name="T107" fmla="*/ 1300 h 2394"/>
                <a:gd name="T108" fmla="*/ 1932 w 1970"/>
                <a:gd name="T109" fmla="*/ 1402 h 2394"/>
                <a:gd name="T110" fmla="*/ 1964 w 1970"/>
                <a:gd name="T111" fmla="*/ 1524 h 2394"/>
                <a:gd name="T112" fmla="*/ 1970 w 1970"/>
                <a:gd name="T113" fmla="*/ 1608 h 2394"/>
                <a:gd name="T114" fmla="*/ 1942 w 1970"/>
                <a:gd name="T115" fmla="*/ 1772 h 2394"/>
                <a:gd name="T116" fmla="*/ 1886 w 1970"/>
                <a:gd name="T117" fmla="*/ 1922 h 2394"/>
                <a:gd name="T118" fmla="*/ 1810 w 1970"/>
                <a:gd name="T119" fmla="*/ 2024 h 239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970"/>
                <a:gd name="T181" fmla="*/ 0 h 2394"/>
                <a:gd name="T182" fmla="*/ 1970 w 1970"/>
                <a:gd name="T183" fmla="*/ 2394 h 239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970" h="2394">
                  <a:moveTo>
                    <a:pt x="1778" y="2052"/>
                  </a:moveTo>
                  <a:lnTo>
                    <a:pt x="1778" y="2052"/>
                  </a:lnTo>
                  <a:lnTo>
                    <a:pt x="1770" y="2058"/>
                  </a:lnTo>
                  <a:lnTo>
                    <a:pt x="1750" y="2080"/>
                  </a:lnTo>
                  <a:lnTo>
                    <a:pt x="1710" y="2114"/>
                  </a:lnTo>
                  <a:lnTo>
                    <a:pt x="1684" y="2134"/>
                  </a:lnTo>
                  <a:lnTo>
                    <a:pt x="1654" y="2158"/>
                  </a:lnTo>
                  <a:lnTo>
                    <a:pt x="1618" y="2182"/>
                  </a:lnTo>
                  <a:lnTo>
                    <a:pt x="1576" y="2208"/>
                  </a:lnTo>
                  <a:lnTo>
                    <a:pt x="1530" y="2234"/>
                  </a:lnTo>
                  <a:lnTo>
                    <a:pt x="1478" y="2262"/>
                  </a:lnTo>
                  <a:lnTo>
                    <a:pt x="1418" y="2292"/>
                  </a:lnTo>
                  <a:lnTo>
                    <a:pt x="1354" y="2320"/>
                  </a:lnTo>
                  <a:lnTo>
                    <a:pt x="1282" y="2350"/>
                  </a:lnTo>
                  <a:lnTo>
                    <a:pt x="1204" y="2380"/>
                  </a:lnTo>
                  <a:lnTo>
                    <a:pt x="1186" y="2384"/>
                  </a:lnTo>
                  <a:lnTo>
                    <a:pt x="1164" y="2388"/>
                  </a:lnTo>
                  <a:lnTo>
                    <a:pt x="1134" y="2392"/>
                  </a:lnTo>
                  <a:lnTo>
                    <a:pt x="1098" y="2394"/>
                  </a:lnTo>
                  <a:lnTo>
                    <a:pt x="1058" y="2394"/>
                  </a:lnTo>
                  <a:lnTo>
                    <a:pt x="1012" y="2390"/>
                  </a:lnTo>
                  <a:lnTo>
                    <a:pt x="964" y="2382"/>
                  </a:lnTo>
                  <a:lnTo>
                    <a:pt x="940" y="2376"/>
                  </a:lnTo>
                  <a:lnTo>
                    <a:pt x="914" y="2368"/>
                  </a:lnTo>
                  <a:lnTo>
                    <a:pt x="888" y="2360"/>
                  </a:lnTo>
                  <a:lnTo>
                    <a:pt x="862" y="2348"/>
                  </a:lnTo>
                  <a:lnTo>
                    <a:pt x="836" y="2336"/>
                  </a:lnTo>
                  <a:lnTo>
                    <a:pt x="810" y="2322"/>
                  </a:lnTo>
                  <a:lnTo>
                    <a:pt x="786" y="2304"/>
                  </a:lnTo>
                  <a:lnTo>
                    <a:pt x="760" y="2284"/>
                  </a:lnTo>
                  <a:lnTo>
                    <a:pt x="734" y="2264"/>
                  </a:lnTo>
                  <a:lnTo>
                    <a:pt x="710" y="2238"/>
                  </a:lnTo>
                  <a:lnTo>
                    <a:pt x="686" y="2212"/>
                  </a:lnTo>
                  <a:lnTo>
                    <a:pt x="664" y="2182"/>
                  </a:lnTo>
                  <a:lnTo>
                    <a:pt x="642" y="2150"/>
                  </a:lnTo>
                  <a:lnTo>
                    <a:pt x="620" y="2114"/>
                  </a:lnTo>
                  <a:lnTo>
                    <a:pt x="600" y="2074"/>
                  </a:lnTo>
                  <a:lnTo>
                    <a:pt x="582" y="2032"/>
                  </a:lnTo>
                  <a:lnTo>
                    <a:pt x="564" y="2024"/>
                  </a:lnTo>
                  <a:lnTo>
                    <a:pt x="518" y="2004"/>
                  </a:lnTo>
                  <a:lnTo>
                    <a:pt x="488" y="1988"/>
                  </a:lnTo>
                  <a:lnTo>
                    <a:pt x="454" y="1970"/>
                  </a:lnTo>
                  <a:lnTo>
                    <a:pt x="418" y="1948"/>
                  </a:lnTo>
                  <a:lnTo>
                    <a:pt x="382" y="1922"/>
                  </a:lnTo>
                  <a:lnTo>
                    <a:pt x="348" y="1894"/>
                  </a:lnTo>
                  <a:lnTo>
                    <a:pt x="316" y="1864"/>
                  </a:lnTo>
                  <a:lnTo>
                    <a:pt x="302" y="1848"/>
                  </a:lnTo>
                  <a:lnTo>
                    <a:pt x="288" y="1830"/>
                  </a:lnTo>
                  <a:lnTo>
                    <a:pt x="276" y="1812"/>
                  </a:lnTo>
                  <a:lnTo>
                    <a:pt x="266" y="1794"/>
                  </a:lnTo>
                  <a:lnTo>
                    <a:pt x="256" y="1776"/>
                  </a:lnTo>
                  <a:lnTo>
                    <a:pt x="250" y="1756"/>
                  </a:lnTo>
                  <a:lnTo>
                    <a:pt x="244" y="1736"/>
                  </a:lnTo>
                  <a:lnTo>
                    <a:pt x="242" y="1714"/>
                  </a:lnTo>
                  <a:lnTo>
                    <a:pt x="240" y="1694"/>
                  </a:lnTo>
                  <a:lnTo>
                    <a:pt x="242" y="1672"/>
                  </a:lnTo>
                  <a:lnTo>
                    <a:pt x="246" y="1648"/>
                  </a:lnTo>
                  <a:lnTo>
                    <a:pt x="254" y="1626"/>
                  </a:lnTo>
                  <a:lnTo>
                    <a:pt x="256" y="1618"/>
                  </a:lnTo>
                  <a:lnTo>
                    <a:pt x="266" y="1596"/>
                  </a:lnTo>
                  <a:lnTo>
                    <a:pt x="274" y="1582"/>
                  </a:lnTo>
                  <a:lnTo>
                    <a:pt x="286" y="1566"/>
                  </a:lnTo>
                  <a:lnTo>
                    <a:pt x="298" y="1550"/>
                  </a:lnTo>
                  <a:lnTo>
                    <a:pt x="314" y="1534"/>
                  </a:lnTo>
                  <a:lnTo>
                    <a:pt x="334" y="1518"/>
                  </a:lnTo>
                  <a:lnTo>
                    <a:pt x="356" y="1504"/>
                  </a:lnTo>
                  <a:lnTo>
                    <a:pt x="382" y="1492"/>
                  </a:lnTo>
                  <a:lnTo>
                    <a:pt x="412" y="1480"/>
                  </a:lnTo>
                  <a:lnTo>
                    <a:pt x="446" y="1474"/>
                  </a:lnTo>
                  <a:lnTo>
                    <a:pt x="482" y="1470"/>
                  </a:lnTo>
                  <a:lnTo>
                    <a:pt x="524" y="1470"/>
                  </a:lnTo>
                  <a:lnTo>
                    <a:pt x="572" y="1476"/>
                  </a:lnTo>
                  <a:lnTo>
                    <a:pt x="548" y="1446"/>
                  </a:lnTo>
                  <a:lnTo>
                    <a:pt x="484" y="1366"/>
                  </a:lnTo>
                  <a:lnTo>
                    <a:pt x="394" y="1248"/>
                  </a:lnTo>
                  <a:lnTo>
                    <a:pt x="342" y="1178"/>
                  </a:lnTo>
                  <a:lnTo>
                    <a:pt x="290" y="1106"/>
                  </a:lnTo>
                  <a:lnTo>
                    <a:pt x="236" y="1030"/>
                  </a:lnTo>
                  <a:lnTo>
                    <a:pt x="186" y="952"/>
                  </a:lnTo>
                  <a:lnTo>
                    <a:pt x="138" y="876"/>
                  </a:lnTo>
                  <a:lnTo>
                    <a:pt x="94" y="802"/>
                  </a:lnTo>
                  <a:lnTo>
                    <a:pt x="58" y="732"/>
                  </a:lnTo>
                  <a:lnTo>
                    <a:pt x="42" y="700"/>
                  </a:lnTo>
                  <a:lnTo>
                    <a:pt x="28" y="668"/>
                  </a:lnTo>
                  <a:lnTo>
                    <a:pt x="18" y="638"/>
                  </a:lnTo>
                  <a:lnTo>
                    <a:pt x="10" y="610"/>
                  </a:lnTo>
                  <a:lnTo>
                    <a:pt x="4" y="586"/>
                  </a:lnTo>
                  <a:lnTo>
                    <a:pt x="2" y="562"/>
                  </a:lnTo>
                  <a:lnTo>
                    <a:pt x="0" y="556"/>
                  </a:lnTo>
                  <a:lnTo>
                    <a:pt x="2" y="536"/>
                  </a:lnTo>
                  <a:lnTo>
                    <a:pt x="8" y="508"/>
                  </a:lnTo>
                  <a:lnTo>
                    <a:pt x="12" y="492"/>
                  </a:lnTo>
                  <a:lnTo>
                    <a:pt x="18" y="474"/>
                  </a:lnTo>
                  <a:lnTo>
                    <a:pt x="26" y="456"/>
                  </a:lnTo>
                  <a:lnTo>
                    <a:pt x="38" y="438"/>
                  </a:lnTo>
                  <a:lnTo>
                    <a:pt x="52" y="420"/>
                  </a:lnTo>
                  <a:lnTo>
                    <a:pt x="68" y="402"/>
                  </a:lnTo>
                  <a:lnTo>
                    <a:pt x="88" y="384"/>
                  </a:lnTo>
                  <a:lnTo>
                    <a:pt x="112" y="370"/>
                  </a:lnTo>
                  <a:lnTo>
                    <a:pt x="140" y="356"/>
                  </a:lnTo>
                  <a:lnTo>
                    <a:pt x="172" y="344"/>
                  </a:lnTo>
                  <a:lnTo>
                    <a:pt x="180" y="342"/>
                  </a:lnTo>
                  <a:lnTo>
                    <a:pt x="200" y="340"/>
                  </a:lnTo>
                  <a:lnTo>
                    <a:pt x="214" y="340"/>
                  </a:lnTo>
                  <a:lnTo>
                    <a:pt x="230" y="342"/>
                  </a:lnTo>
                  <a:lnTo>
                    <a:pt x="248" y="346"/>
                  </a:lnTo>
                  <a:lnTo>
                    <a:pt x="270" y="352"/>
                  </a:lnTo>
                  <a:lnTo>
                    <a:pt x="292" y="364"/>
                  </a:lnTo>
                  <a:lnTo>
                    <a:pt x="318" y="378"/>
                  </a:lnTo>
                  <a:lnTo>
                    <a:pt x="344" y="398"/>
                  </a:lnTo>
                  <a:lnTo>
                    <a:pt x="372" y="422"/>
                  </a:lnTo>
                  <a:lnTo>
                    <a:pt x="402" y="454"/>
                  </a:lnTo>
                  <a:lnTo>
                    <a:pt x="432" y="490"/>
                  </a:lnTo>
                  <a:lnTo>
                    <a:pt x="462" y="536"/>
                  </a:lnTo>
                  <a:lnTo>
                    <a:pt x="494" y="588"/>
                  </a:lnTo>
                  <a:lnTo>
                    <a:pt x="862" y="1218"/>
                  </a:lnTo>
                  <a:lnTo>
                    <a:pt x="546" y="322"/>
                  </a:lnTo>
                  <a:lnTo>
                    <a:pt x="542" y="312"/>
                  </a:lnTo>
                  <a:lnTo>
                    <a:pt x="536" y="290"/>
                  </a:lnTo>
                  <a:lnTo>
                    <a:pt x="534" y="274"/>
                  </a:lnTo>
                  <a:lnTo>
                    <a:pt x="532" y="256"/>
                  </a:lnTo>
                  <a:lnTo>
                    <a:pt x="532" y="236"/>
                  </a:lnTo>
                  <a:lnTo>
                    <a:pt x="532" y="214"/>
                  </a:lnTo>
                  <a:lnTo>
                    <a:pt x="536" y="190"/>
                  </a:lnTo>
                  <a:lnTo>
                    <a:pt x="542" y="166"/>
                  </a:lnTo>
                  <a:lnTo>
                    <a:pt x="552" y="142"/>
                  </a:lnTo>
                  <a:lnTo>
                    <a:pt x="564" y="120"/>
                  </a:lnTo>
                  <a:lnTo>
                    <a:pt x="582" y="96"/>
                  </a:lnTo>
                  <a:lnTo>
                    <a:pt x="604" y="74"/>
                  </a:lnTo>
                  <a:lnTo>
                    <a:pt x="632" y="54"/>
                  </a:lnTo>
                  <a:lnTo>
                    <a:pt x="648" y="44"/>
                  </a:lnTo>
                  <a:lnTo>
                    <a:pt x="666" y="34"/>
                  </a:lnTo>
                  <a:lnTo>
                    <a:pt x="676" y="30"/>
                  </a:lnTo>
                  <a:lnTo>
                    <a:pt x="702" y="24"/>
                  </a:lnTo>
                  <a:lnTo>
                    <a:pt x="720" y="20"/>
                  </a:lnTo>
                  <a:lnTo>
                    <a:pt x="742" y="18"/>
                  </a:lnTo>
                  <a:lnTo>
                    <a:pt x="764" y="16"/>
                  </a:lnTo>
                  <a:lnTo>
                    <a:pt x="788" y="18"/>
                  </a:lnTo>
                  <a:lnTo>
                    <a:pt x="814" y="20"/>
                  </a:lnTo>
                  <a:lnTo>
                    <a:pt x="840" y="28"/>
                  </a:lnTo>
                  <a:lnTo>
                    <a:pt x="866" y="38"/>
                  </a:lnTo>
                  <a:lnTo>
                    <a:pt x="890" y="54"/>
                  </a:lnTo>
                  <a:lnTo>
                    <a:pt x="902" y="62"/>
                  </a:lnTo>
                  <a:lnTo>
                    <a:pt x="914" y="74"/>
                  </a:lnTo>
                  <a:lnTo>
                    <a:pt x="926" y="86"/>
                  </a:lnTo>
                  <a:lnTo>
                    <a:pt x="936" y="98"/>
                  </a:lnTo>
                  <a:lnTo>
                    <a:pt x="946" y="114"/>
                  </a:lnTo>
                  <a:lnTo>
                    <a:pt x="956" y="130"/>
                  </a:lnTo>
                  <a:lnTo>
                    <a:pt x="964" y="148"/>
                  </a:lnTo>
                  <a:lnTo>
                    <a:pt x="972" y="168"/>
                  </a:lnTo>
                  <a:lnTo>
                    <a:pt x="1226" y="1068"/>
                  </a:lnTo>
                  <a:lnTo>
                    <a:pt x="1220" y="1028"/>
                  </a:lnTo>
                  <a:lnTo>
                    <a:pt x="1204" y="926"/>
                  </a:lnTo>
                  <a:lnTo>
                    <a:pt x="1184" y="778"/>
                  </a:lnTo>
                  <a:lnTo>
                    <a:pt x="1176" y="692"/>
                  </a:lnTo>
                  <a:lnTo>
                    <a:pt x="1166" y="604"/>
                  </a:lnTo>
                  <a:lnTo>
                    <a:pt x="1160" y="514"/>
                  </a:lnTo>
                  <a:lnTo>
                    <a:pt x="1156" y="426"/>
                  </a:lnTo>
                  <a:lnTo>
                    <a:pt x="1154" y="340"/>
                  </a:lnTo>
                  <a:lnTo>
                    <a:pt x="1158" y="260"/>
                  </a:lnTo>
                  <a:lnTo>
                    <a:pt x="1160" y="224"/>
                  </a:lnTo>
                  <a:lnTo>
                    <a:pt x="1166" y="188"/>
                  </a:lnTo>
                  <a:lnTo>
                    <a:pt x="1170" y="158"/>
                  </a:lnTo>
                  <a:lnTo>
                    <a:pt x="1178" y="128"/>
                  </a:lnTo>
                  <a:lnTo>
                    <a:pt x="1186" y="104"/>
                  </a:lnTo>
                  <a:lnTo>
                    <a:pt x="1196" y="82"/>
                  </a:lnTo>
                  <a:lnTo>
                    <a:pt x="1208" y="64"/>
                  </a:lnTo>
                  <a:lnTo>
                    <a:pt x="1222" y="50"/>
                  </a:lnTo>
                  <a:lnTo>
                    <a:pt x="1236" y="38"/>
                  </a:lnTo>
                  <a:lnTo>
                    <a:pt x="1252" y="26"/>
                  </a:lnTo>
                  <a:lnTo>
                    <a:pt x="1274" y="14"/>
                  </a:lnTo>
                  <a:lnTo>
                    <a:pt x="1288" y="8"/>
                  </a:lnTo>
                  <a:lnTo>
                    <a:pt x="1302" y="4"/>
                  </a:lnTo>
                  <a:lnTo>
                    <a:pt x="1320" y="0"/>
                  </a:lnTo>
                  <a:lnTo>
                    <a:pt x="1336" y="0"/>
                  </a:lnTo>
                  <a:lnTo>
                    <a:pt x="1354" y="0"/>
                  </a:lnTo>
                  <a:lnTo>
                    <a:pt x="1374" y="2"/>
                  </a:lnTo>
                  <a:lnTo>
                    <a:pt x="1396" y="6"/>
                  </a:lnTo>
                  <a:lnTo>
                    <a:pt x="1418" y="14"/>
                  </a:lnTo>
                  <a:lnTo>
                    <a:pt x="1424" y="16"/>
                  </a:lnTo>
                  <a:lnTo>
                    <a:pt x="1438" y="22"/>
                  </a:lnTo>
                  <a:lnTo>
                    <a:pt x="1458" y="36"/>
                  </a:lnTo>
                  <a:lnTo>
                    <a:pt x="1470" y="46"/>
                  </a:lnTo>
                  <a:lnTo>
                    <a:pt x="1482" y="56"/>
                  </a:lnTo>
                  <a:lnTo>
                    <a:pt x="1494" y="72"/>
                  </a:lnTo>
                  <a:lnTo>
                    <a:pt x="1506" y="88"/>
                  </a:lnTo>
                  <a:lnTo>
                    <a:pt x="1516" y="108"/>
                  </a:lnTo>
                  <a:lnTo>
                    <a:pt x="1528" y="130"/>
                  </a:lnTo>
                  <a:lnTo>
                    <a:pt x="1536" y="156"/>
                  </a:lnTo>
                  <a:lnTo>
                    <a:pt x="1542" y="184"/>
                  </a:lnTo>
                  <a:lnTo>
                    <a:pt x="1548" y="218"/>
                  </a:lnTo>
                  <a:lnTo>
                    <a:pt x="1550" y="254"/>
                  </a:lnTo>
                  <a:lnTo>
                    <a:pt x="1602" y="1016"/>
                  </a:lnTo>
                  <a:lnTo>
                    <a:pt x="1608" y="1062"/>
                  </a:lnTo>
                  <a:lnTo>
                    <a:pt x="1622" y="1070"/>
                  </a:lnTo>
                  <a:lnTo>
                    <a:pt x="1662" y="1092"/>
                  </a:lnTo>
                  <a:lnTo>
                    <a:pt x="1688" y="1108"/>
                  </a:lnTo>
                  <a:lnTo>
                    <a:pt x="1718" y="1130"/>
                  </a:lnTo>
                  <a:lnTo>
                    <a:pt x="1750" y="1154"/>
                  </a:lnTo>
                  <a:lnTo>
                    <a:pt x="1784" y="1184"/>
                  </a:lnTo>
                  <a:lnTo>
                    <a:pt x="1818" y="1218"/>
                  </a:lnTo>
                  <a:lnTo>
                    <a:pt x="1850" y="1258"/>
                  </a:lnTo>
                  <a:lnTo>
                    <a:pt x="1866" y="1278"/>
                  </a:lnTo>
                  <a:lnTo>
                    <a:pt x="1880" y="1300"/>
                  </a:lnTo>
                  <a:lnTo>
                    <a:pt x="1894" y="1324"/>
                  </a:lnTo>
                  <a:lnTo>
                    <a:pt x="1908" y="1350"/>
                  </a:lnTo>
                  <a:lnTo>
                    <a:pt x="1920" y="1376"/>
                  </a:lnTo>
                  <a:lnTo>
                    <a:pt x="1932" y="1402"/>
                  </a:lnTo>
                  <a:lnTo>
                    <a:pt x="1942" y="1430"/>
                  </a:lnTo>
                  <a:lnTo>
                    <a:pt x="1950" y="1460"/>
                  </a:lnTo>
                  <a:lnTo>
                    <a:pt x="1958" y="1492"/>
                  </a:lnTo>
                  <a:lnTo>
                    <a:pt x="1964" y="1524"/>
                  </a:lnTo>
                  <a:lnTo>
                    <a:pt x="1968" y="1558"/>
                  </a:lnTo>
                  <a:lnTo>
                    <a:pt x="1970" y="1592"/>
                  </a:lnTo>
                  <a:lnTo>
                    <a:pt x="1970" y="1608"/>
                  </a:lnTo>
                  <a:lnTo>
                    <a:pt x="1966" y="1646"/>
                  </a:lnTo>
                  <a:lnTo>
                    <a:pt x="1958" y="1702"/>
                  </a:lnTo>
                  <a:lnTo>
                    <a:pt x="1952" y="1736"/>
                  </a:lnTo>
                  <a:lnTo>
                    <a:pt x="1942" y="1772"/>
                  </a:lnTo>
                  <a:lnTo>
                    <a:pt x="1932" y="1810"/>
                  </a:lnTo>
                  <a:lnTo>
                    <a:pt x="1920" y="1848"/>
                  </a:lnTo>
                  <a:lnTo>
                    <a:pt x="1904" y="1886"/>
                  </a:lnTo>
                  <a:lnTo>
                    <a:pt x="1886" y="1922"/>
                  </a:lnTo>
                  <a:lnTo>
                    <a:pt x="1864" y="1960"/>
                  </a:lnTo>
                  <a:lnTo>
                    <a:pt x="1838" y="1992"/>
                  </a:lnTo>
                  <a:lnTo>
                    <a:pt x="1824" y="2008"/>
                  </a:lnTo>
                  <a:lnTo>
                    <a:pt x="1810" y="2024"/>
                  </a:lnTo>
                  <a:lnTo>
                    <a:pt x="1794" y="2038"/>
                  </a:lnTo>
                  <a:lnTo>
                    <a:pt x="1778" y="2052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6" name="Freeform 8"/>
            <p:cNvSpPr>
              <a:spLocks/>
            </p:cNvSpPr>
            <p:nvPr/>
          </p:nvSpPr>
          <p:spPr bwMode="auto">
            <a:xfrm>
              <a:off x="4378" y="1885"/>
              <a:ext cx="870" cy="804"/>
            </a:xfrm>
            <a:custGeom>
              <a:avLst/>
              <a:gdLst>
                <a:gd name="T0" fmla="*/ 870 w 870"/>
                <a:gd name="T1" fmla="*/ 0 h 804"/>
                <a:gd name="T2" fmla="*/ 824 w 870"/>
                <a:gd name="T3" fmla="*/ 10 h 804"/>
                <a:gd name="T4" fmla="*/ 742 w 870"/>
                <a:gd name="T5" fmla="*/ 36 h 804"/>
                <a:gd name="T6" fmla="*/ 672 w 870"/>
                <a:gd name="T7" fmla="*/ 64 h 804"/>
                <a:gd name="T8" fmla="*/ 596 w 870"/>
                <a:gd name="T9" fmla="*/ 104 h 804"/>
                <a:gd name="T10" fmla="*/ 518 w 870"/>
                <a:gd name="T11" fmla="*/ 156 h 804"/>
                <a:gd name="T12" fmla="*/ 442 w 870"/>
                <a:gd name="T13" fmla="*/ 222 h 804"/>
                <a:gd name="T14" fmla="*/ 406 w 870"/>
                <a:gd name="T15" fmla="*/ 260 h 804"/>
                <a:gd name="T16" fmla="*/ 320 w 870"/>
                <a:gd name="T17" fmla="*/ 326 h 804"/>
                <a:gd name="T18" fmla="*/ 228 w 870"/>
                <a:gd name="T19" fmla="*/ 386 h 804"/>
                <a:gd name="T20" fmla="*/ 114 w 870"/>
                <a:gd name="T21" fmla="*/ 448 h 804"/>
                <a:gd name="T22" fmla="*/ 106 w 870"/>
                <a:gd name="T23" fmla="*/ 452 h 804"/>
                <a:gd name="T24" fmla="*/ 74 w 870"/>
                <a:gd name="T25" fmla="*/ 468 h 804"/>
                <a:gd name="T26" fmla="*/ 46 w 870"/>
                <a:gd name="T27" fmla="*/ 486 h 804"/>
                <a:gd name="T28" fmla="*/ 20 w 870"/>
                <a:gd name="T29" fmla="*/ 512 h 804"/>
                <a:gd name="T30" fmla="*/ 4 w 870"/>
                <a:gd name="T31" fmla="*/ 548 h 804"/>
                <a:gd name="T32" fmla="*/ 2 w 870"/>
                <a:gd name="T33" fmla="*/ 592 h 804"/>
                <a:gd name="T34" fmla="*/ 8 w 870"/>
                <a:gd name="T35" fmla="*/ 616 h 804"/>
                <a:gd name="T36" fmla="*/ 20 w 870"/>
                <a:gd name="T37" fmla="*/ 644 h 804"/>
                <a:gd name="T38" fmla="*/ 38 w 870"/>
                <a:gd name="T39" fmla="*/ 674 h 804"/>
                <a:gd name="T40" fmla="*/ 56 w 870"/>
                <a:gd name="T41" fmla="*/ 698 h 804"/>
                <a:gd name="T42" fmla="*/ 96 w 870"/>
                <a:gd name="T43" fmla="*/ 734 h 804"/>
                <a:gd name="T44" fmla="*/ 134 w 870"/>
                <a:gd name="T45" fmla="*/ 758 h 804"/>
                <a:gd name="T46" fmla="*/ 182 w 870"/>
                <a:gd name="T47" fmla="*/ 782 h 804"/>
                <a:gd name="T48" fmla="*/ 242 w 870"/>
                <a:gd name="T49" fmla="*/ 798 h 804"/>
                <a:gd name="T50" fmla="*/ 314 w 870"/>
                <a:gd name="T51" fmla="*/ 804 h 804"/>
                <a:gd name="T52" fmla="*/ 354 w 870"/>
                <a:gd name="T53" fmla="*/ 804 h 804"/>
                <a:gd name="T54" fmla="*/ 398 w 870"/>
                <a:gd name="T55" fmla="*/ 788 h 804"/>
                <a:gd name="T56" fmla="*/ 474 w 870"/>
                <a:gd name="T57" fmla="*/ 752 h 804"/>
                <a:gd name="T58" fmla="*/ 536 w 870"/>
                <a:gd name="T59" fmla="*/ 714 h 804"/>
                <a:gd name="T60" fmla="*/ 602 w 870"/>
                <a:gd name="T61" fmla="*/ 662 h 804"/>
                <a:gd name="T62" fmla="*/ 666 w 870"/>
                <a:gd name="T63" fmla="*/ 594 h 804"/>
                <a:gd name="T64" fmla="*/ 726 w 870"/>
                <a:gd name="T65" fmla="*/ 510 h 804"/>
                <a:gd name="T66" fmla="*/ 752 w 870"/>
                <a:gd name="T67" fmla="*/ 460 h 80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70"/>
                <a:gd name="T103" fmla="*/ 0 h 804"/>
                <a:gd name="T104" fmla="*/ 870 w 870"/>
                <a:gd name="T105" fmla="*/ 804 h 80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70" h="804">
                  <a:moveTo>
                    <a:pt x="870" y="0"/>
                  </a:moveTo>
                  <a:lnTo>
                    <a:pt x="870" y="0"/>
                  </a:lnTo>
                  <a:lnTo>
                    <a:pt x="858" y="2"/>
                  </a:lnTo>
                  <a:lnTo>
                    <a:pt x="824" y="10"/>
                  </a:lnTo>
                  <a:lnTo>
                    <a:pt x="772" y="26"/>
                  </a:lnTo>
                  <a:lnTo>
                    <a:pt x="742" y="36"/>
                  </a:lnTo>
                  <a:lnTo>
                    <a:pt x="708" y="50"/>
                  </a:lnTo>
                  <a:lnTo>
                    <a:pt x="672" y="64"/>
                  </a:lnTo>
                  <a:lnTo>
                    <a:pt x="634" y="82"/>
                  </a:lnTo>
                  <a:lnTo>
                    <a:pt x="596" y="104"/>
                  </a:lnTo>
                  <a:lnTo>
                    <a:pt x="558" y="128"/>
                  </a:lnTo>
                  <a:lnTo>
                    <a:pt x="518" y="156"/>
                  </a:lnTo>
                  <a:lnTo>
                    <a:pt x="480" y="188"/>
                  </a:lnTo>
                  <a:lnTo>
                    <a:pt x="442" y="222"/>
                  </a:lnTo>
                  <a:lnTo>
                    <a:pt x="406" y="260"/>
                  </a:lnTo>
                  <a:lnTo>
                    <a:pt x="384" y="280"/>
                  </a:lnTo>
                  <a:lnTo>
                    <a:pt x="320" y="326"/>
                  </a:lnTo>
                  <a:lnTo>
                    <a:pt x="278" y="354"/>
                  </a:lnTo>
                  <a:lnTo>
                    <a:pt x="228" y="386"/>
                  </a:lnTo>
                  <a:lnTo>
                    <a:pt x="174" y="418"/>
                  </a:lnTo>
                  <a:lnTo>
                    <a:pt x="114" y="448"/>
                  </a:lnTo>
                  <a:lnTo>
                    <a:pt x="106" y="452"/>
                  </a:lnTo>
                  <a:lnTo>
                    <a:pt x="86" y="460"/>
                  </a:lnTo>
                  <a:lnTo>
                    <a:pt x="74" y="468"/>
                  </a:lnTo>
                  <a:lnTo>
                    <a:pt x="60" y="476"/>
                  </a:lnTo>
                  <a:lnTo>
                    <a:pt x="46" y="486"/>
                  </a:lnTo>
                  <a:lnTo>
                    <a:pt x="32" y="498"/>
                  </a:lnTo>
                  <a:lnTo>
                    <a:pt x="20" y="512"/>
                  </a:lnTo>
                  <a:lnTo>
                    <a:pt x="10" y="530"/>
                  </a:lnTo>
                  <a:lnTo>
                    <a:pt x="4" y="548"/>
                  </a:lnTo>
                  <a:lnTo>
                    <a:pt x="0" y="568"/>
                  </a:lnTo>
                  <a:lnTo>
                    <a:pt x="2" y="592"/>
                  </a:lnTo>
                  <a:lnTo>
                    <a:pt x="4" y="604"/>
                  </a:lnTo>
                  <a:lnTo>
                    <a:pt x="8" y="616"/>
                  </a:lnTo>
                  <a:lnTo>
                    <a:pt x="14" y="630"/>
                  </a:lnTo>
                  <a:lnTo>
                    <a:pt x="20" y="644"/>
                  </a:lnTo>
                  <a:lnTo>
                    <a:pt x="38" y="674"/>
                  </a:lnTo>
                  <a:lnTo>
                    <a:pt x="44" y="680"/>
                  </a:lnTo>
                  <a:lnTo>
                    <a:pt x="56" y="698"/>
                  </a:lnTo>
                  <a:lnTo>
                    <a:pt x="80" y="720"/>
                  </a:lnTo>
                  <a:lnTo>
                    <a:pt x="96" y="734"/>
                  </a:lnTo>
                  <a:lnTo>
                    <a:pt x="114" y="746"/>
                  </a:lnTo>
                  <a:lnTo>
                    <a:pt x="134" y="758"/>
                  </a:lnTo>
                  <a:lnTo>
                    <a:pt x="158" y="770"/>
                  </a:lnTo>
                  <a:lnTo>
                    <a:pt x="182" y="782"/>
                  </a:lnTo>
                  <a:lnTo>
                    <a:pt x="212" y="792"/>
                  </a:lnTo>
                  <a:lnTo>
                    <a:pt x="242" y="798"/>
                  </a:lnTo>
                  <a:lnTo>
                    <a:pt x="276" y="804"/>
                  </a:lnTo>
                  <a:lnTo>
                    <a:pt x="314" y="804"/>
                  </a:lnTo>
                  <a:lnTo>
                    <a:pt x="354" y="804"/>
                  </a:lnTo>
                  <a:lnTo>
                    <a:pt x="366" y="800"/>
                  </a:lnTo>
                  <a:lnTo>
                    <a:pt x="398" y="788"/>
                  </a:lnTo>
                  <a:lnTo>
                    <a:pt x="446" y="766"/>
                  </a:lnTo>
                  <a:lnTo>
                    <a:pt x="474" y="752"/>
                  </a:lnTo>
                  <a:lnTo>
                    <a:pt x="504" y="734"/>
                  </a:lnTo>
                  <a:lnTo>
                    <a:pt x="536" y="714"/>
                  </a:lnTo>
                  <a:lnTo>
                    <a:pt x="568" y="688"/>
                  </a:lnTo>
                  <a:lnTo>
                    <a:pt x="602" y="662"/>
                  </a:lnTo>
                  <a:lnTo>
                    <a:pt x="634" y="630"/>
                  </a:lnTo>
                  <a:lnTo>
                    <a:pt x="666" y="594"/>
                  </a:lnTo>
                  <a:lnTo>
                    <a:pt x="698" y="554"/>
                  </a:lnTo>
                  <a:lnTo>
                    <a:pt x="726" y="510"/>
                  </a:lnTo>
                  <a:lnTo>
                    <a:pt x="738" y="486"/>
                  </a:lnTo>
                  <a:lnTo>
                    <a:pt x="752" y="46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7" name="Freeform 9"/>
            <p:cNvSpPr>
              <a:spLocks/>
            </p:cNvSpPr>
            <p:nvPr/>
          </p:nvSpPr>
          <p:spPr bwMode="auto">
            <a:xfrm>
              <a:off x="4920" y="2567"/>
              <a:ext cx="38" cy="306"/>
            </a:xfrm>
            <a:custGeom>
              <a:avLst/>
              <a:gdLst>
                <a:gd name="T0" fmla="*/ 38 w 38"/>
                <a:gd name="T1" fmla="*/ 306 h 306"/>
                <a:gd name="T2" fmla="*/ 38 w 38"/>
                <a:gd name="T3" fmla="*/ 306 h 306"/>
                <a:gd name="T4" fmla="*/ 26 w 38"/>
                <a:gd name="T5" fmla="*/ 274 h 306"/>
                <a:gd name="T6" fmla="*/ 16 w 38"/>
                <a:gd name="T7" fmla="*/ 240 h 306"/>
                <a:gd name="T8" fmla="*/ 6 w 38"/>
                <a:gd name="T9" fmla="*/ 198 h 306"/>
                <a:gd name="T10" fmla="*/ 2 w 38"/>
                <a:gd name="T11" fmla="*/ 174 h 306"/>
                <a:gd name="T12" fmla="*/ 0 w 38"/>
                <a:gd name="T13" fmla="*/ 150 h 306"/>
                <a:gd name="T14" fmla="*/ 0 w 38"/>
                <a:gd name="T15" fmla="*/ 124 h 306"/>
                <a:gd name="T16" fmla="*/ 2 w 38"/>
                <a:gd name="T17" fmla="*/ 98 h 306"/>
                <a:gd name="T18" fmla="*/ 6 w 38"/>
                <a:gd name="T19" fmla="*/ 72 h 306"/>
                <a:gd name="T20" fmla="*/ 14 w 38"/>
                <a:gd name="T21" fmla="*/ 48 h 306"/>
                <a:gd name="T22" fmla="*/ 24 w 38"/>
                <a:gd name="T23" fmla="*/ 22 h 306"/>
                <a:gd name="T24" fmla="*/ 36 w 38"/>
                <a:gd name="T25" fmla="*/ 0 h 30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306"/>
                <a:gd name="T41" fmla="*/ 38 w 38"/>
                <a:gd name="T42" fmla="*/ 306 h 30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306">
                  <a:moveTo>
                    <a:pt x="38" y="306"/>
                  </a:moveTo>
                  <a:lnTo>
                    <a:pt x="38" y="306"/>
                  </a:lnTo>
                  <a:lnTo>
                    <a:pt x="26" y="274"/>
                  </a:lnTo>
                  <a:lnTo>
                    <a:pt x="16" y="240"/>
                  </a:lnTo>
                  <a:lnTo>
                    <a:pt x="6" y="198"/>
                  </a:lnTo>
                  <a:lnTo>
                    <a:pt x="2" y="174"/>
                  </a:lnTo>
                  <a:lnTo>
                    <a:pt x="0" y="150"/>
                  </a:lnTo>
                  <a:lnTo>
                    <a:pt x="0" y="124"/>
                  </a:lnTo>
                  <a:lnTo>
                    <a:pt x="2" y="98"/>
                  </a:lnTo>
                  <a:lnTo>
                    <a:pt x="6" y="72"/>
                  </a:lnTo>
                  <a:lnTo>
                    <a:pt x="14" y="48"/>
                  </a:lnTo>
                  <a:lnTo>
                    <a:pt x="24" y="22"/>
                  </a:lnTo>
                  <a:lnTo>
                    <a:pt x="36" y="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8" name="Freeform 10"/>
            <p:cNvSpPr>
              <a:spLocks/>
            </p:cNvSpPr>
            <p:nvPr/>
          </p:nvSpPr>
          <p:spPr bwMode="auto">
            <a:xfrm>
              <a:off x="4192" y="2661"/>
              <a:ext cx="340" cy="184"/>
            </a:xfrm>
            <a:custGeom>
              <a:avLst/>
              <a:gdLst>
                <a:gd name="T0" fmla="*/ 0 w 340"/>
                <a:gd name="T1" fmla="*/ 176 h 184"/>
                <a:gd name="T2" fmla="*/ 0 w 340"/>
                <a:gd name="T3" fmla="*/ 176 h 184"/>
                <a:gd name="T4" fmla="*/ 20 w 340"/>
                <a:gd name="T5" fmla="*/ 180 h 184"/>
                <a:gd name="T6" fmla="*/ 44 w 340"/>
                <a:gd name="T7" fmla="*/ 182 h 184"/>
                <a:gd name="T8" fmla="*/ 74 w 340"/>
                <a:gd name="T9" fmla="*/ 184 h 184"/>
                <a:gd name="T10" fmla="*/ 108 w 340"/>
                <a:gd name="T11" fmla="*/ 182 h 184"/>
                <a:gd name="T12" fmla="*/ 144 w 340"/>
                <a:gd name="T13" fmla="*/ 180 h 184"/>
                <a:gd name="T14" fmla="*/ 182 w 340"/>
                <a:gd name="T15" fmla="*/ 172 h 184"/>
                <a:gd name="T16" fmla="*/ 200 w 340"/>
                <a:gd name="T17" fmla="*/ 166 h 184"/>
                <a:gd name="T18" fmla="*/ 220 w 340"/>
                <a:gd name="T19" fmla="*/ 160 h 184"/>
                <a:gd name="T20" fmla="*/ 220 w 340"/>
                <a:gd name="T21" fmla="*/ 160 h 184"/>
                <a:gd name="T22" fmla="*/ 240 w 340"/>
                <a:gd name="T23" fmla="*/ 148 h 184"/>
                <a:gd name="T24" fmla="*/ 260 w 340"/>
                <a:gd name="T25" fmla="*/ 134 h 184"/>
                <a:gd name="T26" fmla="*/ 278 w 340"/>
                <a:gd name="T27" fmla="*/ 116 h 184"/>
                <a:gd name="T28" fmla="*/ 294 w 340"/>
                <a:gd name="T29" fmla="*/ 96 h 184"/>
                <a:gd name="T30" fmla="*/ 308 w 340"/>
                <a:gd name="T31" fmla="*/ 74 h 184"/>
                <a:gd name="T32" fmla="*/ 320 w 340"/>
                <a:gd name="T33" fmla="*/ 50 h 184"/>
                <a:gd name="T34" fmla="*/ 332 w 340"/>
                <a:gd name="T35" fmla="*/ 26 h 184"/>
                <a:gd name="T36" fmla="*/ 340 w 340"/>
                <a:gd name="T37" fmla="*/ 0 h 18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0"/>
                <a:gd name="T58" fmla="*/ 0 h 184"/>
                <a:gd name="T59" fmla="*/ 340 w 340"/>
                <a:gd name="T60" fmla="*/ 184 h 18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0" h="184">
                  <a:moveTo>
                    <a:pt x="0" y="176"/>
                  </a:moveTo>
                  <a:lnTo>
                    <a:pt x="0" y="176"/>
                  </a:lnTo>
                  <a:lnTo>
                    <a:pt x="20" y="180"/>
                  </a:lnTo>
                  <a:lnTo>
                    <a:pt x="44" y="182"/>
                  </a:lnTo>
                  <a:lnTo>
                    <a:pt x="74" y="184"/>
                  </a:lnTo>
                  <a:lnTo>
                    <a:pt x="108" y="182"/>
                  </a:lnTo>
                  <a:lnTo>
                    <a:pt x="144" y="180"/>
                  </a:lnTo>
                  <a:lnTo>
                    <a:pt x="182" y="172"/>
                  </a:lnTo>
                  <a:lnTo>
                    <a:pt x="200" y="166"/>
                  </a:lnTo>
                  <a:lnTo>
                    <a:pt x="220" y="160"/>
                  </a:lnTo>
                  <a:lnTo>
                    <a:pt x="240" y="148"/>
                  </a:lnTo>
                  <a:lnTo>
                    <a:pt x="260" y="134"/>
                  </a:lnTo>
                  <a:lnTo>
                    <a:pt x="278" y="116"/>
                  </a:lnTo>
                  <a:lnTo>
                    <a:pt x="294" y="96"/>
                  </a:lnTo>
                  <a:lnTo>
                    <a:pt x="308" y="74"/>
                  </a:lnTo>
                  <a:lnTo>
                    <a:pt x="320" y="50"/>
                  </a:lnTo>
                  <a:lnTo>
                    <a:pt x="332" y="26"/>
                  </a:lnTo>
                  <a:lnTo>
                    <a:pt x="340" y="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69" name="Freeform 11"/>
            <p:cNvSpPr>
              <a:spLocks/>
            </p:cNvSpPr>
            <p:nvPr/>
          </p:nvSpPr>
          <p:spPr bwMode="auto">
            <a:xfrm>
              <a:off x="4182" y="2281"/>
              <a:ext cx="200" cy="146"/>
            </a:xfrm>
            <a:custGeom>
              <a:avLst/>
              <a:gdLst>
                <a:gd name="T0" fmla="*/ 200 w 200"/>
                <a:gd name="T1" fmla="*/ 146 h 146"/>
                <a:gd name="T2" fmla="*/ 200 w 200"/>
                <a:gd name="T3" fmla="*/ 146 h 146"/>
                <a:gd name="T4" fmla="*/ 186 w 200"/>
                <a:gd name="T5" fmla="*/ 130 h 146"/>
                <a:gd name="T6" fmla="*/ 170 w 200"/>
                <a:gd name="T7" fmla="*/ 114 h 146"/>
                <a:gd name="T8" fmla="*/ 146 w 200"/>
                <a:gd name="T9" fmla="*/ 92 h 146"/>
                <a:gd name="T10" fmla="*/ 118 w 200"/>
                <a:gd name="T11" fmla="*/ 70 h 146"/>
                <a:gd name="T12" fmla="*/ 82 w 200"/>
                <a:gd name="T13" fmla="*/ 44 h 146"/>
                <a:gd name="T14" fmla="*/ 44 w 200"/>
                <a:gd name="T15" fmla="*/ 22 h 146"/>
                <a:gd name="T16" fmla="*/ 0 w 200"/>
                <a:gd name="T17" fmla="*/ 0 h 1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0"/>
                <a:gd name="T28" fmla="*/ 0 h 146"/>
                <a:gd name="T29" fmla="*/ 200 w 200"/>
                <a:gd name="T30" fmla="*/ 146 h 1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0" h="146">
                  <a:moveTo>
                    <a:pt x="200" y="146"/>
                  </a:moveTo>
                  <a:lnTo>
                    <a:pt x="200" y="146"/>
                  </a:lnTo>
                  <a:lnTo>
                    <a:pt x="186" y="130"/>
                  </a:lnTo>
                  <a:lnTo>
                    <a:pt x="170" y="114"/>
                  </a:lnTo>
                  <a:lnTo>
                    <a:pt x="146" y="92"/>
                  </a:lnTo>
                  <a:lnTo>
                    <a:pt x="118" y="70"/>
                  </a:lnTo>
                  <a:lnTo>
                    <a:pt x="82" y="44"/>
                  </a:lnTo>
                  <a:lnTo>
                    <a:pt x="44" y="22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0" name="Freeform 12"/>
            <p:cNvSpPr>
              <a:spLocks/>
            </p:cNvSpPr>
            <p:nvPr/>
          </p:nvSpPr>
          <p:spPr bwMode="auto">
            <a:xfrm>
              <a:off x="4690" y="1887"/>
              <a:ext cx="272" cy="100"/>
            </a:xfrm>
            <a:custGeom>
              <a:avLst/>
              <a:gdLst>
                <a:gd name="T0" fmla="*/ 272 w 272"/>
                <a:gd name="T1" fmla="*/ 0 h 100"/>
                <a:gd name="T2" fmla="*/ 272 w 272"/>
                <a:gd name="T3" fmla="*/ 0 h 100"/>
                <a:gd name="T4" fmla="*/ 260 w 272"/>
                <a:gd name="T5" fmla="*/ 0 h 100"/>
                <a:gd name="T6" fmla="*/ 244 w 272"/>
                <a:gd name="T7" fmla="*/ 2 h 100"/>
                <a:gd name="T8" fmla="*/ 218 w 272"/>
                <a:gd name="T9" fmla="*/ 8 h 100"/>
                <a:gd name="T10" fmla="*/ 182 w 272"/>
                <a:gd name="T11" fmla="*/ 18 h 100"/>
                <a:gd name="T12" fmla="*/ 136 w 272"/>
                <a:gd name="T13" fmla="*/ 36 h 100"/>
                <a:gd name="T14" fmla="*/ 76 w 272"/>
                <a:gd name="T15" fmla="*/ 64 h 100"/>
                <a:gd name="T16" fmla="*/ 0 w 272"/>
                <a:gd name="T17" fmla="*/ 100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2"/>
                <a:gd name="T28" fmla="*/ 0 h 100"/>
                <a:gd name="T29" fmla="*/ 272 w 272"/>
                <a:gd name="T30" fmla="*/ 100 h 1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2" h="100">
                  <a:moveTo>
                    <a:pt x="272" y="0"/>
                  </a:moveTo>
                  <a:lnTo>
                    <a:pt x="272" y="0"/>
                  </a:lnTo>
                  <a:lnTo>
                    <a:pt x="260" y="0"/>
                  </a:lnTo>
                  <a:lnTo>
                    <a:pt x="244" y="2"/>
                  </a:lnTo>
                  <a:lnTo>
                    <a:pt x="218" y="8"/>
                  </a:lnTo>
                  <a:lnTo>
                    <a:pt x="182" y="18"/>
                  </a:lnTo>
                  <a:lnTo>
                    <a:pt x="136" y="36"/>
                  </a:lnTo>
                  <a:lnTo>
                    <a:pt x="76" y="64"/>
                  </a:lnTo>
                  <a:lnTo>
                    <a:pt x="0" y="100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1" name="Freeform 13"/>
            <p:cNvSpPr>
              <a:spLocks/>
            </p:cNvSpPr>
            <p:nvPr/>
          </p:nvSpPr>
          <p:spPr bwMode="auto">
            <a:xfrm>
              <a:off x="4298" y="2099"/>
              <a:ext cx="270" cy="102"/>
            </a:xfrm>
            <a:custGeom>
              <a:avLst/>
              <a:gdLst>
                <a:gd name="T0" fmla="*/ 270 w 270"/>
                <a:gd name="T1" fmla="*/ 0 h 102"/>
                <a:gd name="T2" fmla="*/ 270 w 270"/>
                <a:gd name="T3" fmla="*/ 0 h 102"/>
                <a:gd name="T4" fmla="*/ 258 w 270"/>
                <a:gd name="T5" fmla="*/ 0 h 102"/>
                <a:gd name="T6" fmla="*/ 242 w 270"/>
                <a:gd name="T7" fmla="*/ 2 h 102"/>
                <a:gd name="T8" fmla="*/ 216 w 270"/>
                <a:gd name="T9" fmla="*/ 8 h 102"/>
                <a:gd name="T10" fmla="*/ 182 w 270"/>
                <a:gd name="T11" fmla="*/ 20 h 102"/>
                <a:gd name="T12" fmla="*/ 134 w 270"/>
                <a:gd name="T13" fmla="*/ 38 h 102"/>
                <a:gd name="T14" fmla="*/ 74 w 270"/>
                <a:gd name="T15" fmla="*/ 64 h 102"/>
                <a:gd name="T16" fmla="*/ 0 w 270"/>
                <a:gd name="T17" fmla="*/ 102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0"/>
                <a:gd name="T28" fmla="*/ 0 h 102"/>
                <a:gd name="T29" fmla="*/ 270 w 270"/>
                <a:gd name="T30" fmla="*/ 102 h 1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0" h="102">
                  <a:moveTo>
                    <a:pt x="270" y="0"/>
                  </a:moveTo>
                  <a:lnTo>
                    <a:pt x="270" y="0"/>
                  </a:lnTo>
                  <a:lnTo>
                    <a:pt x="258" y="0"/>
                  </a:lnTo>
                  <a:lnTo>
                    <a:pt x="242" y="2"/>
                  </a:lnTo>
                  <a:lnTo>
                    <a:pt x="216" y="8"/>
                  </a:lnTo>
                  <a:lnTo>
                    <a:pt x="182" y="20"/>
                  </a:lnTo>
                  <a:lnTo>
                    <a:pt x="134" y="38"/>
                  </a:lnTo>
                  <a:lnTo>
                    <a:pt x="74" y="64"/>
                  </a:lnTo>
                  <a:lnTo>
                    <a:pt x="0" y="102"/>
                  </a:lnTo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2" name="Line 14"/>
            <p:cNvSpPr>
              <a:spLocks noChangeShapeType="1"/>
            </p:cNvSpPr>
            <p:nvPr/>
          </p:nvSpPr>
          <p:spPr bwMode="auto">
            <a:xfrm>
              <a:off x="4824" y="1825"/>
              <a:ext cx="22" cy="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3" name="Line 15"/>
            <p:cNvSpPr>
              <a:spLocks noChangeShapeType="1"/>
            </p:cNvSpPr>
            <p:nvPr/>
          </p:nvSpPr>
          <p:spPr bwMode="auto">
            <a:xfrm>
              <a:off x="4464" y="2005"/>
              <a:ext cx="38" cy="9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74" name="Freeform 16"/>
            <p:cNvSpPr>
              <a:spLocks/>
            </p:cNvSpPr>
            <p:nvPr/>
          </p:nvSpPr>
          <p:spPr bwMode="auto">
            <a:xfrm>
              <a:off x="4988" y="3153"/>
              <a:ext cx="578" cy="498"/>
            </a:xfrm>
            <a:custGeom>
              <a:avLst/>
              <a:gdLst>
                <a:gd name="T0" fmla="*/ 0 w 578"/>
                <a:gd name="T1" fmla="*/ 190 h 498"/>
                <a:gd name="T2" fmla="*/ 0 w 578"/>
                <a:gd name="T3" fmla="*/ 190 h 498"/>
                <a:gd name="T4" fmla="*/ 54 w 578"/>
                <a:gd name="T5" fmla="*/ 168 h 498"/>
                <a:gd name="T6" fmla="*/ 178 w 578"/>
                <a:gd name="T7" fmla="*/ 116 h 498"/>
                <a:gd name="T8" fmla="*/ 322 w 578"/>
                <a:gd name="T9" fmla="*/ 52 h 498"/>
                <a:gd name="T10" fmla="*/ 382 w 578"/>
                <a:gd name="T11" fmla="*/ 22 h 498"/>
                <a:gd name="T12" fmla="*/ 426 w 578"/>
                <a:gd name="T13" fmla="*/ 0 h 498"/>
                <a:gd name="T14" fmla="*/ 578 w 578"/>
                <a:gd name="T15" fmla="*/ 304 h 498"/>
                <a:gd name="T16" fmla="*/ 578 w 578"/>
                <a:gd name="T17" fmla="*/ 304 h 498"/>
                <a:gd name="T18" fmla="*/ 380 w 578"/>
                <a:gd name="T19" fmla="*/ 380 h 498"/>
                <a:gd name="T20" fmla="*/ 218 w 578"/>
                <a:gd name="T21" fmla="*/ 444 h 498"/>
                <a:gd name="T22" fmla="*/ 90 w 578"/>
                <a:gd name="T23" fmla="*/ 498 h 498"/>
                <a:gd name="T24" fmla="*/ 0 w 578"/>
                <a:gd name="T25" fmla="*/ 190 h 4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8"/>
                <a:gd name="T40" fmla="*/ 0 h 498"/>
                <a:gd name="T41" fmla="*/ 578 w 578"/>
                <a:gd name="T42" fmla="*/ 498 h 49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8" h="498">
                  <a:moveTo>
                    <a:pt x="0" y="190"/>
                  </a:moveTo>
                  <a:lnTo>
                    <a:pt x="0" y="190"/>
                  </a:lnTo>
                  <a:lnTo>
                    <a:pt x="54" y="168"/>
                  </a:lnTo>
                  <a:lnTo>
                    <a:pt x="178" y="116"/>
                  </a:lnTo>
                  <a:lnTo>
                    <a:pt x="322" y="52"/>
                  </a:lnTo>
                  <a:lnTo>
                    <a:pt x="382" y="22"/>
                  </a:lnTo>
                  <a:lnTo>
                    <a:pt x="426" y="0"/>
                  </a:lnTo>
                  <a:lnTo>
                    <a:pt x="578" y="304"/>
                  </a:lnTo>
                  <a:lnTo>
                    <a:pt x="380" y="380"/>
                  </a:lnTo>
                  <a:lnTo>
                    <a:pt x="218" y="444"/>
                  </a:lnTo>
                  <a:lnTo>
                    <a:pt x="90" y="498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75" name="그룹 74"/>
          <p:cNvGrpSpPr/>
          <p:nvPr/>
        </p:nvGrpSpPr>
        <p:grpSpPr>
          <a:xfrm>
            <a:off x="546714" y="339334"/>
            <a:ext cx="5898866" cy="2219100"/>
            <a:chOff x="955010" y="616402"/>
            <a:chExt cx="4631002" cy="1478459"/>
          </a:xfrm>
        </p:grpSpPr>
        <p:grpSp>
          <p:nvGrpSpPr>
            <p:cNvPr id="76" name="그룹 1001"/>
            <p:cNvGrpSpPr/>
            <p:nvPr/>
          </p:nvGrpSpPr>
          <p:grpSpPr>
            <a:xfrm>
              <a:off x="955010" y="616402"/>
              <a:ext cx="1929895" cy="1478459"/>
              <a:chOff x="889505" y="562650"/>
              <a:chExt cx="2757606" cy="2178136"/>
            </a:xfrm>
          </p:grpSpPr>
          <p:pic>
            <p:nvPicPr>
              <p:cNvPr id="78" name="Object 2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889505" y="562650"/>
                <a:ext cx="2757606" cy="2178136"/>
              </a:xfrm>
              <a:prstGeom prst="rect">
                <a:avLst/>
              </a:prstGeom>
            </p:spPr>
          </p:pic>
        </p:grpSp>
        <p:sp>
          <p:nvSpPr>
            <p:cNvPr id="77" name="Object 75"/>
            <p:cNvSpPr txBox="1"/>
            <p:nvPr/>
          </p:nvSpPr>
          <p:spPr>
            <a:xfrm>
              <a:off x="1398493" y="1001237"/>
              <a:ext cx="4187519" cy="588319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/>
              <a:r>
                <a:rPr lang="ko-KR" altLang="en-US" sz="6000" kern="0" spc="-200" dirty="0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입소절차</a:t>
              </a:r>
              <a:endParaRPr lang="en-US" sz="60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161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009594" y="-4229100"/>
            <a:ext cx="7931973" cy="20014758"/>
            <a:chOff x="5510872" y="-4204658"/>
            <a:chExt cx="7931973" cy="200147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5400000">
              <a:off x="5510872" y="-4204658"/>
              <a:ext cx="7931973" cy="20014758"/>
            </a:xfrm>
            <a:prstGeom prst="rect">
              <a:avLst/>
            </a:prstGeom>
          </p:spPr>
        </p:pic>
      </p:grpSp>
      <p:grpSp>
        <p:nvGrpSpPr>
          <p:cNvPr id="31" name="그룹 1004"/>
          <p:cNvGrpSpPr/>
          <p:nvPr/>
        </p:nvGrpSpPr>
        <p:grpSpPr>
          <a:xfrm>
            <a:off x="669696" y="8301868"/>
            <a:ext cx="1762129" cy="1452704"/>
            <a:chOff x="-319948" y="7958620"/>
            <a:chExt cx="1615775" cy="2202468"/>
          </a:xfrm>
        </p:grpSpPr>
        <p:pic>
          <p:nvPicPr>
            <p:cNvPr id="33" name="Object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2460000">
              <a:off x="-319948" y="7958620"/>
              <a:ext cx="1615775" cy="2202468"/>
            </a:xfrm>
            <a:prstGeom prst="rect">
              <a:avLst/>
            </a:prstGeom>
          </p:spPr>
        </p:pic>
      </p:grpSp>
      <p:grpSp>
        <p:nvGrpSpPr>
          <p:cNvPr id="79" name="그룹 78"/>
          <p:cNvGrpSpPr/>
          <p:nvPr/>
        </p:nvGrpSpPr>
        <p:grpSpPr>
          <a:xfrm>
            <a:off x="5074458" y="2924249"/>
            <a:ext cx="3751957" cy="5650221"/>
            <a:chOff x="974532" y="3545509"/>
            <a:chExt cx="3751957" cy="5650221"/>
          </a:xfrm>
        </p:grpSpPr>
        <p:grpSp>
          <p:nvGrpSpPr>
            <p:cNvPr id="80" name="그룹 1008"/>
            <p:cNvGrpSpPr/>
            <p:nvPr/>
          </p:nvGrpSpPr>
          <p:grpSpPr>
            <a:xfrm>
              <a:off x="974532" y="3545509"/>
              <a:ext cx="3751957" cy="5650221"/>
              <a:chOff x="709758" y="5680249"/>
              <a:chExt cx="3751957" cy="4365444"/>
            </a:xfrm>
          </p:grpSpPr>
          <p:pic>
            <p:nvPicPr>
              <p:cNvPr id="87" name="Object 2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09758" y="5680249"/>
                <a:ext cx="3751957" cy="4365444"/>
              </a:xfrm>
              <a:prstGeom prst="rect">
                <a:avLst/>
              </a:prstGeom>
            </p:spPr>
          </p:pic>
        </p:grpSp>
        <p:grpSp>
          <p:nvGrpSpPr>
            <p:cNvPr id="81" name="그룹 80"/>
            <p:cNvGrpSpPr/>
            <p:nvPr/>
          </p:nvGrpSpPr>
          <p:grpSpPr>
            <a:xfrm>
              <a:off x="2184503" y="3595629"/>
              <a:ext cx="2005210" cy="1570776"/>
              <a:chOff x="2850511" y="6880090"/>
              <a:chExt cx="2005210" cy="2225809"/>
            </a:xfrm>
          </p:grpSpPr>
          <p:grpSp>
            <p:nvGrpSpPr>
              <p:cNvPr id="83" name="그룹 1009"/>
              <p:cNvGrpSpPr/>
              <p:nvPr/>
            </p:nvGrpSpPr>
            <p:grpSpPr>
              <a:xfrm>
                <a:off x="2850511" y="7300175"/>
                <a:ext cx="2005210" cy="1805724"/>
                <a:chOff x="2696164" y="8936107"/>
                <a:chExt cx="2005210" cy="1395129"/>
              </a:xfrm>
            </p:grpSpPr>
            <p:pic>
              <p:nvPicPr>
                <p:cNvPr id="86" name="Object 32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696164" y="8936107"/>
                  <a:ext cx="2005210" cy="1395129"/>
                </a:xfrm>
                <a:prstGeom prst="rect">
                  <a:avLst/>
                </a:prstGeom>
              </p:spPr>
            </p:pic>
          </p:grpSp>
          <p:grpSp>
            <p:nvGrpSpPr>
              <p:cNvPr id="84" name="그룹 1010"/>
              <p:cNvGrpSpPr/>
              <p:nvPr/>
            </p:nvGrpSpPr>
            <p:grpSpPr>
              <a:xfrm>
                <a:off x="3687341" y="6880090"/>
                <a:ext cx="262793" cy="677589"/>
                <a:chOff x="3532994" y="8611543"/>
                <a:chExt cx="262793" cy="523515"/>
              </a:xfrm>
            </p:grpSpPr>
            <p:pic>
              <p:nvPicPr>
                <p:cNvPr id="85" name="Object 35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3532994" y="8611543"/>
                  <a:ext cx="262793" cy="523515"/>
                </a:xfrm>
                <a:prstGeom prst="rect">
                  <a:avLst/>
                </a:prstGeom>
              </p:spPr>
            </p:pic>
          </p:grpSp>
        </p:grpSp>
        <p:sp>
          <p:nvSpPr>
            <p:cNvPr id="82" name="직사각형 81"/>
            <p:cNvSpPr/>
            <p:nvPr/>
          </p:nvSpPr>
          <p:spPr>
            <a:xfrm>
              <a:off x="2678881" y="4123930"/>
              <a:ext cx="947696" cy="6832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60000"/>
                </a:lnSpc>
              </a:pPr>
              <a:r>
                <a:rPr lang="en-US" altLang="ko-KR" sz="2400" b="1" kern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2400" b="1" kern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등급</a:t>
              </a:r>
              <a:endParaRPr lang="ko-KR" altLang="en-US" sz="2400" kern="0" spc="0" dirty="0">
                <a:solidFill>
                  <a:srgbClr val="000000"/>
                </a:solidFill>
                <a:effectLst/>
                <a:latin typeface="바탕" panose="02030600000101010101" pitchFamily="18" charset="-127"/>
              </a:endParaRPr>
            </a:p>
          </p:txBody>
        </p:sp>
      </p:grpSp>
      <p:graphicFrame>
        <p:nvGraphicFramePr>
          <p:cNvPr id="88" name="표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5613"/>
              </p:ext>
            </p:extLst>
          </p:nvPr>
        </p:nvGraphicFramePr>
        <p:xfrm>
          <a:off x="5750357" y="4869951"/>
          <a:ext cx="2921569" cy="3025094"/>
        </p:xfrm>
        <a:graphic>
          <a:graphicData uri="http://schemas.openxmlformats.org/drawingml/2006/table">
            <a:tbl>
              <a:tblPr/>
              <a:tblGrid>
                <a:gridCol w="707353"/>
                <a:gridCol w="1107108"/>
                <a:gridCol w="1107108"/>
              </a:tblGrid>
              <a:tr h="4739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부담율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518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692,400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51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715,180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518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519,840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51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537,160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518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433,560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518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448,010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89" name="그룹 88"/>
          <p:cNvGrpSpPr/>
          <p:nvPr/>
        </p:nvGrpSpPr>
        <p:grpSpPr>
          <a:xfrm>
            <a:off x="13596212" y="2924247"/>
            <a:ext cx="3751957" cy="5650221"/>
            <a:chOff x="974532" y="3545509"/>
            <a:chExt cx="3751957" cy="5650221"/>
          </a:xfrm>
        </p:grpSpPr>
        <p:grpSp>
          <p:nvGrpSpPr>
            <p:cNvPr id="90" name="그룹 1008"/>
            <p:cNvGrpSpPr/>
            <p:nvPr/>
          </p:nvGrpSpPr>
          <p:grpSpPr>
            <a:xfrm>
              <a:off x="974532" y="3545509"/>
              <a:ext cx="3751957" cy="5650221"/>
              <a:chOff x="709758" y="5680249"/>
              <a:chExt cx="3751957" cy="4365444"/>
            </a:xfrm>
          </p:grpSpPr>
          <p:pic>
            <p:nvPicPr>
              <p:cNvPr id="97" name="Object 2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09758" y="5680249"/>
                <a:ext cx="3751957" cy="4365444"/>
              </a:xfrm>
              <a:prstGeom prst="rect">
                <a:avLst/>
              </a:prstGeom>
            </p:spPr>
          </p:pic>
        </p:grpSp>
        <p:grpSp>
          <p:nvGrpSpPr>
            <p:cNvPr id="91" name="그룹 90"/>
            <p:cNvGrpSpPr/>
            <p:nvPr/>
          </p:nvGrpSpPr>
          <p:grpSpPr>
            <a:xfrm>
              <a:off x="2184503" y="3595629"/>
              <a:ext cx="2005210" cy="1570776"/>
              <a:chOff x="2850511" y="6880090"/>
              <a:chExt cx="2005210" cy="2225809"/>
            </a:xfrm>
          </p:grpSpPr>
          <p:grpSp>
            <p:nvGrpSpPr>
              <p:cNvPr id="93" name="그룹 1009"/>
              <p:cNvGrpSpPr/>
              <p:nvPr/>
            </p:nvGrpSpPr>
            <p:grpSpPr>
              <a:xfrm>
                <a:off x="2850511" y="7300175"/>
                <a:ext cx="2005210" cy="1805724"/>
                <a:chOff x="2696164" y="8936107"/>
                <a:chExt cx="2005210" cy="1395129"/>
              </a:xfrm>
            </p:grpSpPr>
            <p:pic>
              <p:nvPicPr>
                <p:cNvPr id="96" name="Object 32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696164" y="8936107"/>
                  <a:ext cx="2005210" cy="1395129"/>
                </a:xfrm>
                <a:prstGeom prst="rect">
                  <a:avLst/>
                </a:prstGeom>
              </p:spPr>
            </p:pic>
          </p:grpSp>
          <p:grpSp>
            <p:nvGrpSpPr>
              <p:cNvPr id="94" name="그룹 1010"/>
              <p:cNvGrpSpPr/>
              <p:nvPr/>
            </p:nvGrpSpPr>
            <p:grpSpPr>
              <a:xfrm>
                <a:off x="3687341" y="6880090"/>
                <a:ext cx="262793" cy="677589"/>
                <a:chOff x="3532994" y="8611543"/>
                <a:chExt cx="262793" cy="523515"/>
              </a:xfrm>
            </p:grpSpPr>
            <p:pic>
              <p:nvPicPr>
                <p:cNvPr id="95" name="Object 35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3532994" y="8611543"/>
                  <a:ext cx="262793" cy="523515"/>
                </a:xfrm>
                <a:prstGeom prst="rect">
                  <a:avLst/>
                </a:prstGeom>
              </p:spPr>
            </p:pic>
          </p:grpSp>
        </p:grpSp>
        <p:sp>
          <p:nvSpPr>
            <p:cNvPr id="92" name="직사각형 91"/>
            <p:cNvSpPr/>
            <p:nvPr/>
          </p:nvSpPr>
          <p:spPr>
            <a:xfrm>
              <a:off x="2399960" y="4123930"/>
              <a:ext cx="1505541" cy="6053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60000"/>
                </a:lnSpc>
              </a:pPr>
              <a:r>
                <a:rPr lang="en-US" altLang="ko-KR" sz="2400" b="1" kern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3,4,5</a:t>
              </a:r>
              <a:r>
                <a:rPr lang="ko-KR" altLang="en-US" sz="2400" b="1" kern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등급</a:t>
              </a:r>
              <a:endParaRPr lang="ko-KR" altLang="en-US" sz="2400" kern="0" spc="0" dirty="0">
                <a:solidFill>
                  <a:srgbClr val="000000"/>
                </a:solidFill>
                <a:effectLst/>
                <a:latin typeface="바탕" panose="02030600000101010101" pitchFamily="18" charset="-127"/>
              </a:endParaRPr>
            </a:p>
          </p:txBody>
        </p:sp>
      </p:grpSp>
      <p:graphicFrame>
        <p:nvGraphicFramePr>
          <p:cNvPr id="98" name="표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963678"/>
              </p:ext>
            </p:extLst>
          </p:nvPr>
        </p:nvGraphicFramePr>
        <p:xfrm>
          <a:off x="9811714" y="4987011"/>
          <a:ext cx="2898811" cy="2762250"/>
        </p:xfrm>
        <a:graphic>
          <a:graphicData uri="http://schemas.openxmlformats.org/drawingml/2006/table">
            <a:tbl>
              <a:tblPr/>
              <a:tblGrid>
                <a:gridCol w="701843"/>
                <a:gridCol w="1098484"/>
                <a:gridCol w="1098484"/>
              </a:tblGrid>
              <a:tr h="3355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부담율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661,260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683,300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501,150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517,860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421,100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49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435,140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99" name="그룹 98"/>
          <p:cNvGrpSpPr/>
          <p:nvPr/>
        </p:nvGrpSpPr>
        <p:grpSpPr>
          <a:xfrm>
            <a:off x="9296400" y="2924248"/>
            <a:ext cx="3751957" cy="5650221"/>
            <a:chOff x="974532" y="3545509"/>
            <a:chExt cx="3751957" cy="5650221"/>
          </a:xfrm>
        </p:grpSpPr>
        <p:grpSp>
          <p:nvGrpSpPr>
            <p:cNvPr id="100" name="그룹 1008"/>
            <p:cNvGrpSpPr/>
            <p:nvPr/>
          </p:nvGrpSpPr>
          <p:grpSpPr>
            <a:xfrm>
              <a:off x="974532" y="3545509"/>
              <a:ext cx="3751957" cy="5650221"/>
              <a:chOff x="709758" y="5680249"/>
              <a:chExt cx="3751957" cy="4365444"/>
            </a:xfrm>
          </p:grpSpPr>
          <p:pic>
            <p:nvPicPr>
              <p:cNvPr id="107" name="Object 2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09758" y="5680249"/>
                <a:ext cx="3751957" cy="4365444"/>
              </a:xfrm>
              <a:prstGeom prst="rect">
                <a:avLst/>
              </a:prstGeom>
            </p:spPr>
          </p:pic>
        </p:grpSp>
        <p:grpSp>
          <p:nvGrpSpPr>
            <p:cNvPr id="101" name="그룹 100"/>
            <p:cNvGrpSpPr/>
            <p:nvPr/>
          </p:nvGrpSpPr>
          <p:grpSpPr>
            <a:xfrm>
              <a:off x="2184503" y="3595629"/>
              <a:ext cx="2005210" cy="1570776"/>
              <a:chOff x="2850511" y="6880090"/>
              <a:chExt cx="2005210" cy="2225809"/>
            </a:xfrm>
          </p:grpSpPr>
          <p:grpSp>
            <p:nvGrpSpPr>
              <p:cNvPr id="103" name="그룹 1009"/>
              <p:cNvGrpSpPr/>
              <p:nvPr/>
            </p:nvGrpSpPr>
            <p:grpSpPr>
              <a:xfrm>
                <a:off x="2850511" y="7300175"/>
                <a:ext cx="2005210" cy="1805724"/>
                <a:chOff x="2696164" y="8936107"/>
                <a:chExt cx="2005210" cy="1395129"/>
              </a:xfrm>
            </p:grpSpPr>
            <p:pic>
              <p:nvPicPr>
                <p:cNvPr id="106" name="Object 32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696164" y="8936107"/>
                  <a:ext cx="2005210" cy="1395129"/>
                </a:xfrm>
                <a:prstGeom prst="rect">
                  <a:avLst/>
                </a:prstGeom>
              </p:spPr>
            </p:pic>
          </p:grpSp>
          <p:grpSp>
            <p:nvGrpSpPr>
              <p:cNvPr id="104" name="그룹 1010"/>
              <p:cNvGrpSpPr/>
              <p:nvPr/>
            </p:nvGrpSpPr>
            <p:grpSpPr>
              <a:xfrm>
                <a:off x="3687341" y="6880090"/>
                <a:ext cx="262793" cy="677589"/>
                <a:chOff x="3532994" y="8611543"/>
                <a:chExt cx="262793" cy="523515"/>
              </a:xfrm>
            </p:grpSpPr>
            <p:pic>
              <p:nvPicPr>
                <p:cNvPr id="105" name="Object 35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3532994" y="8611543"/>
                  <a:ext cx="262793" cy="523515"/>
                </a:xfrm>
                <a:prstGeom prst="rect">
                  <a:avLst/>
                </a:prstGeom>
              </p:spPr>
            </p:pic>
          </p:grpSp>
        </p:grpSp>
        <p:sp>
          <p:nvSpPr>
            <p:cNvPr id="102" name="직사각형 101"/>
            <p:cNvSpPr/>
            <p:nvPr/>
          </p:nvSpPr>
          <p:spPr>
            <a:xfrm>
              <a:off x="2678881" y="4123930"/>
              <a:ext cx="947696" cy="6053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60000"/>
                </a:lnSpc>
              </a:pPr>
              <a:r>
                <a:rPr lang="en-US" altLang="ko-KR" sz="2400" b="1" kern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</a:t>
              </a:r>
              <a:r>
                <a:rPr lang="ko-KR" altLang="en-US" sz="2400" b="1" kern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등급</a:t>
              </a:r>
              <a:endParaRPr lang="ko-KR" altLang="en-US" sz="2400" kern="0" spc="0" dirty="0">
                <a:solidFill>
                  <a:srgbClr val="000000"/>
                </a:solidFill>
                <a:effectLst/>
                <a:latin typeface="바탕" panose="02030600000101010101" pitchFamily="18" charset="-127"/>
              </a:endParaRPr>
            </a:p>
          </p:txBody>
        </p:sp>
      </p:grpSp>
      <p:graphicFrame>
        <p:nvGraphicFramePr>
          <p:cNvPr id="108" name="표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184468"/>
              </p:ext>
            </p:extLst>
          </p:nvPr>
        </p:nvGraphicFramePr>
        <p:xfrm>
          <a:off x="9899603" y="4928481"/>
          <a:ext cx="3084849" cy="2908033"/>
        </p:xfrm>
        <a:graphic>
          <a:graphicData uri="http://schemas.openxmlformats.org/drawingml/2006/table">
            <a:tbl>
              <a:tblPr/>
              <a:tblGrid>
                <a:gridCol w="746885"/>
                <a:gridCol w="1168982"/>
                <a:gridCol w="1168982"/>
              </a:tblGrid>
              <a:tr h="45564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부담율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73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661,260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7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683,300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73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501,150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7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517,860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73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421,100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87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435,140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09" name="표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145699"/>
              </p:ext>
            </p:extLst>
          </p:nvPr>
        </p:nvGraphicFramePr>
        <p:xfrm>
          <a:off x="14175905" y="4935831"/>
          <a:ext cx="2934215" cy="2804672"/>
        </p:xfrm>
        <a:graphic>
          <a:graphicData uri="http://schemas.openxmlformats.org/drawingml/2006/table">
            <a:tbl>
              <a:tblPr/>
              <a:tblGrid>
                <a:gridCol w="710415"/>
                <a:gridCol w="1111900"/>
                <a:gridCol w="1111900"/>
              </a:tblGrid>
              <a:tr h="4325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err="1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부담율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총계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536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20%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630,120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53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651,120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536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482,470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53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498,550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5362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8%</a:t>
                      </a:r>
                      <a:endParaRPr 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408,640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536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0" spc="0" dirty="0">
                          <a:solidFill>
                            <a:srgbClr val="000000"/>
                          </a:solidFill>
                          <a:effectLst/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422,260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10" name="그룹 109"/>
          <p:cNvGrpSpPr/>
          <p:nvPr/>
        </p:nvGrpSpPr>
        <p:grpSpPr>
          <a:xfrm>
            <a:off x="773560" y="2918124"/>
            <a:ext cx="3277497" cy="5646534"/>
            <a:chOff x="974532" y="3545509"/>
            <a:chExt cx="3751957" cy="5650221"/>
          </a:xfrm>
        </p:grpSpPr>
        <p:grpSp>
          <p:nvGrpSpPr>
            <p:cNvPr id="111" name="그룹 1008"/>
            <p:cNvGrpSpPr/>
            <p:nvPr/>
          </p:nvGrpSpPr>
          <p:grpSpPr>
            <a:xfrm>
              <a:off x="974532" y="3545509"/>
              <a:ext cx="3751957" cy="5650221"/>
              <a:chOff x="709758" y="5680249"/>
              <a:chExt cx="3751957" cy="4365444"/>
            </a:xfrm>
          </p:grpSpPr>
          <p:pic>
            <p:nvPicPr>
              <p:cNvPr id="118" name="Object 2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09758" y="5680249"/>
                <a:ext cx="3751957" cy="4365444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190500" cap="sq">
                <a:solidFill>
                  <a:srgbClr val="FFFFFF"/>
                </a:solidFill>
                <a:miter lim="800000"/>
              </a:ln>
              <a:effectLst>
                <a:outerShdw blurRad="65000" dist="50800" dir="12900000" kx="195000" ky="145000" algn="tl" rotWithShape="0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360000"/>
                </a:camera>
                <a:lightRig rig="twoPt" dir="t">
                  <a:rot lat="0" lon="0" rev="7200000"/>
                </a:lightRig>
              </a:scene3d>
              <a:sp3d contourW="12700">
                <a:bevelT w="25400" h="19050"/>
                <a:contourClr>
                  <a:srgbClr val="969696"/>
                </a:contourClr>
              </a:sp3d>
            </p:spPr>
          </p:pic>
        </p:grpSp>
        <p:grpSp>
          <p:nvGrpSpPr>
            <p:cNvPr id="112" name="그룹 111"/>
            <p:cNvGrpSpPr/>
            <p:nvPr/>
          </p:nvGrpSpPr>
          <p:grpSpPr>
            <a:xfrm>
              <a:off x="2184503" y="3595629"/>
              <a:ext cx="2005210" cy="1570776"/>
              <a:chOff x="2850511" y="6880090"/>
              <a:chExt cx="2005210" cy="2225809"/>
            </a:xfrm>
          </p:grpSpPr>
          <p:grpSp>
            <p:nvGrpSpPr>
              <p:cNvPr id="114" name="그룹 1009"/>
              <p:cNvGrpSpPr/>
              <p:nvPr/>
            </p:nvGrpSpPr>
            <p:grpSpPr>
              <a:xfrm>
                <a:off x="2850511" y="7300175"/>
                <a:ext cx="2005210" cy="1805724"/>
                <a:chOff x="2696164" y="8936107"/>
                <a:chExt cx="2005210" cy="1395129"/>
              </a:xfrm>
            </p:grpSpPr>
            <p:pic>
              <p:nvPicPr>
                <p:cNvPr id="117" name="Object 32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2696164" y="8936107"/>
                  <a:ext cx="2005210" cy="1395129"/>
                </a:xfrm>
                <a:prstGeom prst="rect">
                  <a:avLst/>
                </a:prstGeom>
              </p:spPr>
            </p:pic>
          </p:grpSp>
          <p:grpSp>
            <p:nvGrpSpPr>
              <p:cNvPr id="115" name="그룹 1010"/>
              <p:cNvGrpSpPr/>
              <p:nvPr/>
            </p:nvGrpSpPr>
            <p:grpSpPr>
              <a:xfrm>
                <a:off x="3687341" y="6880090"/>
                <a:ext cx="262793" cy="677589"/>
                <a:chOff x="3532994" y="8611543"/>
                <a:chExt cx="262793" cy="523515"/>
              </a:xfrm>
            </p:grpSpPr>
            <p:pic>
              <p:nvPicPr>
                <p:cNvPr id="116" name="Object 35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3532994" y="8611543"/>
                  <a:ext cx="262793" cy="523515"/>
                </a:xfrm>
                <a:prstGeom prst="rect">
                  <a:avLst/>
                </a:prstGeom>
              </p:spPr>
            </p:pic>
          </p:grpSp>
        </p:grpSp>
        <p:sp>
          <p:nvSpPr>
            <p:cNvPr id="113" name="직사각형 112"/>
            <p:cNvSpPr/>
            <p:nvPr/>
          </p:nvSpPr>
          <p:spPr>
            <a:xfrm>
              <a:off x="2503851" y="3952495"/>
              <a:ext cx="1297754" cy="10779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60000"/>
                </a:lnSpc>
              </a:pPr>
              <a:r>
                <a:rPr lang="en-US" altLang="ko-KR" sz="2000" b="1" kern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2000" b="1" kern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일 수가</a:t>
              </a:r>
              <a:endParaRPr lang="en-US" altLang="ko-KR" sz="2000" b="1" kern="0" dirty="0" smtClean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 fontAlgn="base">
                <a:lnSpc>
                  <a:spcPct val="160000"/>
                </a:lnSpc>
              </a:pPr>
              <a:r>
                <a:rPr lang="ko-KR" altLang="en-US" sz="2000" b="1" kern="0" dirty="0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2000" b="1" kern="0" dirty="0" err="1" smtClean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비급여</a:t>
              </a:r>
              <a:endParaRPr lang="ko-KR" altLang="en-US" sz="2000" kern="0" spc="0" dirty="0">
                <a:solidFill>
                  <a:srgbClr val="000000"/>
                </a:solidFill>
                <a:effectLst/>
                <a:latin typeface="바탕" panose="02030600000101010101" pitchFamily="18" charset="-127"/>
              </a:endParaRPr>
            </a:p>
          </p:txBody>
        </p:sp>
      </p:grpSp>
      <p:graphicFrame>
        <p:nvGraphicFramePr>
          <p:cNvPr id="119" name="표 1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111097"/>
              </p:ext>
            </p:extLst>
          </p:nvPr>
        </p:nvGraphicFramePr>
        <p:xfrm>
          <a:off x="1381761" y="4734559"/>
          <a:ext cx="2530560" cy="1588770"/>
        </p:xfrm>
        <a:graphic>
          <a:graphicData uri="http://schemas.openxmlformats.org/drawingml/2006/table">
            <a:tbl>
              <a:tblPr/>
              <a:tblGrid>
                <a:gridCol w="727153"/>
                <a:gridCol w="1803407"/>
              </a:tblGrid>
              <a:tr h="468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71,900 </a:t>
                      </a:r>
                      <a:endParaRPr lang="en-US" sz="1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8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66,710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82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등급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61,520 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0" name="표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65057"/>
              </p:ext>
            </p:extLst>
          </p:nvPr>
        </p:nvGraphicFramePr>
        <p:xfrm>
          <a:off x="1496306" y="6395197"/>
          <a:ext cx="2305723" cy="1533906"/>
        </p:xfrm>
        <a:graphic>
          <a:graphicData uri="http://schemas.openxmlformats.org/drawingml/2006/table">
            <a:tbl>
              <a:tblPr/>
              <a:tblGrid>
                <a:gridCol w="662546"/>
                <a:gridCol w="1643177"/>
              </a:tblGrid>
              <a:tr h="279273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비급여항목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식대</a:t>
                      </a: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55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식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2.900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55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하루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8,700</a:t>
                      </a:r>
                      <a:r>
                        <a:rPr lang="ko-KR" altLang="en-US" sz="18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17907" marR="17907" marT="17907" marB="1790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pSp>
        <p:nvGrpSpPr>
          <p:cNvPr id="121" name="그룹 120"/>
          <p:cNvGrpSpPr/>
          <p:nvPr/>
        </p:nvGrpSpPr>
        <p:grpSpPr>
          <a:xfrm>
            <a:off x="799654" y="174485"/>
            <a:ext cx="8496746" cy="2219100"/>
            <a:chOff x="955010" y="616402"/>
            <a:chExt cx="4631002" cy="1478459"/>
          </a:xfrm>
        </p:grpSpPr>
        <p:grpSp>
          <p:nvGrpSpPr>
            <p:cNvPr id="122" name="그룹 1001"/>
            <p:cNvGrpSpPr/>
            <p:nvPr/>
          </p:nvGrpSpPr>
          <p:grpSpPr>
            <a:xfrm>
              <a:off x="955010" y="616402"/>
              <a:ext cx="1929895" cy="1478459"/>
              <a:chOff x="889505" y="562650"/>
              <a:chExt cx="2757606" cy="2178136"/>
            </a:xfrm>
          </p:grpSpPr>
          <p:pic>
            <p:nvPicPr>
              <p:cNvPr id="124" name="Object 2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889505" y="562650"/>
                <a:ext cx="2757606" cy="2178136"/>
              </a:xfrm>
              <a:prstGeom prst="rect">
                <a:avLst/>
              </a:prstGeom>
            </p:spPr>
          </p:pic>
        </p:grpSp>
        <p:sp>
          <p:nvSpPr>
            <p:cNvPr id="123" name="Object 75"/>
            <p:cNvSpPr txBox="1"/>
            <p:nvPr/>
          </p:nvSpPr>
          <p:spPr>
            <a:xfrm>
              <a:off x="1398493" y="1001237"/>
              <a:ext cx="4187519" cy="588319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/>
              <a:r>
                <a:rPr lang="ko-KR" altLang="en-US" sz="6000" kern="0" spc="-200" dirty="0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본인부담금</a:t>
              </a:r>
              <a:r>
                <a:rPr lang="en-US" altLang="ko-KR" sz="4400" kern="0" spc="-200" dirty="0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(</a:t>
              </a:r>
              <a:r>
                <a:rPr lang="ko-KR" altLang="en-US" sz="4400" kern="0" spc="-200" dirty="0" err="1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월이용료</a:t>
              </a:r>
              <a:r>
                <a:rPr lang="en-US" altLang="ko-KR" sz="4400" kern="0" spc="-200" dirty="0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)</a:t>
              </a:r>
              <a:endParaRPr lang="en-US" sz="44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274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12052551" y="6089859"/>
            <a:ext cx="5428191" cy="3371920"/>
            <a:chOff x="12023889" y="3830247"/>
            <a:chExt cx="5132359" cy="513235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023889" y="3830247"/>
              <a:ext cx="5132359" cy="513235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03308" y="6146939"/>
            <a:ext cx="5428191" cy="3371920"/>
            <a:chOff x="1104069" y="3917128"/>
            <a:chExt cx="5132359" cy="513235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5400000">
              <a:off x="1104069" y="3917128"/>
              <a:ext cx="5132359" cy="513235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6277930" y="6146939"/>
            <a:ext cx="5428191" cy="3371920"/>
            <a:chOff x="6563979" y="3917128"/>
            <a:chExt cx="5132359" cy="513235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6563979" y="3917128"/>
              <a:ext cx="5132359" cy="5132359"/>
            </a:xfrm>
            <a:prstGeom prst="rect">
              <a:avLst/>
            </a:prstGeom>
          </p:spPr>
        </p:pic>
      </p:grpSp>
      <p:grpSp>
        <p:nvGrpSpPr>
          <p:cNvPr id="31" name="그룹 30"/>
          <p:cNvGrpSpPr/>
          <p:nvPr/>
        </p:nvGrpSpPr>
        <p:grpSpPr>
          <a:xfrm>
            <a:off x="503308" y="2400416"/>
            <a:ext cx="16977434" cy="3429000"/>
            <a:chOff x="1104069" y="3830247"/>
            <a:chExt cx="16052179" cy="5219240"/>
          </a:xfrm>
        </p:grpSpPr>
        <p:grpSp>
          <p:nvGrpSpPr>
            <p:cNvPr id="33" name="그룹 1001"/>
            <p:cNvGrpSpPr/>
            <p:nvPr/>
          </p:nvGrpSpPr>
          <p:grpSpPr>
            <a:xfrm>
              <a:off x="12023889" y="3830247"/>
              <a:ext cx="5132359" cy="5132359"/>
              <a:chOff x="12023889" y="3830247"/>
              <a:chExt cx="5132359" cy="5132359"/>
            </a:xfrm>
          </p:grpSpPr>
          <p:pic>
            <p:nvPicPr>
              <p:cNvPr id="52" name="Object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2023889" y="3830247"/>
                <a:ext cx="5132359" cy="5132359"/>
              </a:xfrm>
              <a:prstGeom prst="rect">
                <a:avLst/>
              </a:prstGeom>
            </p:spPr>
          </p:pic>
        </p:grpSp>
        <p:grpSp>
          <p:nvGrpSpPr>
            <p:cNvPr id="34" name="그룹 1002"/>
            <p:cNvGrpSpPr/>
            <p:nvPr/>
          </p:nvGrpSpPr>
          <p:grpSpPr>
            <a:xfrm>
              <a:off x="1104069" y="3917128"/>
              <a:ext cx="5132359" cy="5132359"/>
              <a:chOff x="1104069" y="3917128"/>
              <a:chExt cx="5132359" cy="5132359"/>
            </a:xfrm>
          </p:grpSpPr>
          <p:pic>
            <p:nvPicPr>
              <p:cNvPr id="51" name="Object 5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 rot="-5400000">
                <a:off x="1104069" y="3917128"/>
                <a:ext cx="5132359" cy="5132359"/>
              </a:xfrm>
              <a:prstGeom prst="rect">
                <a:avLst/>
              </a:prstGeom>
            </p:spPr>
          </p:pic>
        </p:grpSp>
        <p:grpSp>
          <p:nvGrpSpPr>
            <p:cNvPr id="35" name="그룹 1003"/>
            <p:cNvGrpSpPr/>
            <p:nvPr/>
          </p:nvGrpSpPr>
          <p:grpSpPr>
            <a:xfrm>
              <a:off x="6563979" y="3917128"/>
              <a:ext cx="5132359" cy="5132359"/>
              <a:chOff x="6563979" y="3917128"/>
              <a:chExt cx="5132359" cy="5132359"/>
            </a:xfrm>
          </p:grpSpPr>
          <p:pic>
            <p:nvPicPr>
              <p:cNvPr id="50" name="Object 8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 rot="5400000">
                <a:off x="6563979" y="3917128"/>
                <a:ext cx="5132359" cy="5132359"/>
              </a:xfrm>
              <a:prstGeom prst="rect">
                <a:avLst/>
              </a:prstGeom>
            </p:spPr>
          </p:pic>
        </p:grpSp>
        <p:grpSp>
          <p:nvGrpSpPr>
            <p:cNvPr id="37" name="그룹 1004"/>
            <p:cNvGrpSpPr/>
            <p:nvPr/>
          </p:nvGrpSpPr>
          <p:grpSpPr>
            <a:xfrm>
              <a:off x="1680511" y="4505045"/>
              <a:ext cx="877843" cy="1189439"/>
              <a:chOff x="1680511" y="4505045"/>
              <a:chExt cx="877843" cy="1189439"/>
            </a:xfrm>
          </p:grpSpPr>
          <p:grpSp>
            <p:nvGrpSpPr>
              <p:cNvPr id="46" name="그룹 1005"/>
              <p:cNvGrpSpPr/>
              <p:nvPr/>
            </p:nvGrpSpPr>
            <p:grpSpPr>
              <a:xfrm>
                <a:off x="1680511" y="4505045"/>
                <a:ext cx="877843" cy="1189439"/>
                <a:chOff x="1680511" y="4505045"/>
                <a:chExt cx="877843" cy="1189439"/>
              </a:xfrm>
            </p:grpSpPr>
            <p:pic>
              <p:nvPicPr>
                <p:cNvPr id="49" name="Object 12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1680511" y="4505045"/>
                  <a:ext cx="877843" cy="1189439"/>
                </a:xfrm>
                <a:prstGeom prst="rect">
                  <a:avLst/>
                </a:prstGeom>
              </p:spPr>
            </p:pic>
          </p:grpSp>
          <p:grpSp>
            <p:nvGrpSpPr>
              <p:cNvPr id="47" name="그룹 1006"/>
              <p:cNvGrpSpPr/>
              <p:nvPr/>
            </p:nvGrpSpPr>
            <p:grpSpPr>
              <a:xfrm>
                <a:off x="1832209" y="4603797"/>
                <a:ext cx="566247" cy="872962"/>
                <a:chOff x="1832209" y="4603797"/>
                <a:chExt cx="566247" cy="872962"/>
              </a:xfrm>
            </p:grpSpPr>
            <p:pic>
              <p:nvPicPr>
                <p:cNvPr id="48" name="Object 15"/>
                <p:cNvPicPr>
                  <a:picLocks noChangeAspect="1"/>
                </p:cNvPicPr>
                <p:nvPr/>
              </p:nvPicPr>
              <p:blipFill>
                <a:blip r:embed="rId5" cstate="print"/>
                <a:stretch>
                  <a:fillRect/>
                </a:stretch>
              </p:blipFill>
              <p:spPr>
                <a:xfrm>
                  <a:off x="1832209" y="4603797"/>
                  <a:ext cx="566247" cy="872962"/>
                </a:xfrm>
                <a:prstGeom prst="rect">
                  <a:avLst/>
                </a:prstGeom>
              </p:spPr>
            </p:pic>
          </p:grpSp>
        </p:grpSp>
        <p:sp>
          <p:nvSpPr>
            <p:cNvPr id="38" name="Object 36"/>
            <p:cNvSpPr txBox="1"/>
            <p:nvPr/>
          </p:nvSpPr>
          <p:spPr>
            <a:xfrm>
              <a:off x="2637105" y="4603797"/>
              <a:ext cx="2498049" cy="1478005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/>
              <a:r>
                <a:rPr lang="ko-KR" altLang="en-US" sz="2900" kern="0" spc="-300" dirty="0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계약목적</a:t>
              </a:r>
              <a:endParaRPr lang="en-US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  <p:sp>
        <p:nvSpPr>
          <p:cNvPr id="53" name="Object 20"/>
          <p:cNvSpPr txBox="1"/>
          <p:nvPr/>
        </p:nvSpPr>
        <p:spPr>
          <a:xfrm>
            <a:off x="895737" y="3761660"/>
            <a:ext cx="4779083" cy="1408819"/>
          </a:xfrm>
          <a:prstGeom prst="rect">
            <a:avLst/>
          </a:prstGeom>
          <a:noFill/>
        </p:spPr>
        <p:txBody>
          <a:bodyPr wrap="square" rtlCol="0"/>
          <a:lstStyle/>
          <a:p>
            <a:pPr fontAlgn="base" latinLnBrk="1"/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노인성질환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등으로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혼자 일상생활이 어려운 </a:t>
            </a:r>
            <a:r>
              <a:rPr lang="ko-KR" altLang="en-US" sz="2000" dirty="0" err="1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장기요양급여수급자에게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시설급여서비스를 제공하여 노후의 건강증진 및 생활안정을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도모하고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가족의 부담을 덜어줌으로 써 삶의 질을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향상하고자 함</a:t>
            </a:r>
            <a:endParaRPr lang="ko-KR" altLang="en-US" sz="2000" dirty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54" name="Object 20"/>
          <p:cNvSpPr txBox="1"/>
          <p:nvPr/>
        </p:nvSpPr>
        <p:spPr>
          <a:xfrm>
            <a:off x="1072817" y="7678189"/>
            <a:ext cx="4289176" cy="1408819"/>
          </a:xfrm>
          <a:prstGeom prst="rect">
            <a:avLst/>
          </a:prstGeom>
          <a:noFill/>
        </p:spPr>
        <p:txBody>
          <a:bodyPr wrap="square" rtlCol="0"/>
          <a:lstStyle/>
          <a:p>
            <a:pPr fontAlgn="base"/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계약기간은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장기요양 인정서의 유효기간으로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하나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장기요양등급변경 및 장기요양보험수가변동 시 관련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법에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따라 재계약을 진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행할 수 있음</a:t>
            </a:r>
            <a:endParaRPr lang="en-US" altLang="ko-KR" sz="2000" dirty="0" smtClean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 fontAlgn="base"/>
            <a:endParaRPr lang="en-US" altLang="ko-KR" sz="2000" b="1" dirty="0" smtClean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55" name="Object 20"/>
          <p:cNvSpPr txBox="1"/>
          <p:nvPr/>
        </p:nvSpPr>
        <p:spPr>
          <a:xfrm>
            <a:off x="6669592" y="7123694"/>
            <a:ext cx="5074630" cy="1408819"/>
          </a:xfrm>
          <a:prstGeom prst="rect">
            <a:avLst/>
          </a:prstGeom>
          <a:noFill/>
        </p:spPr>
        <p:txBody>
          <a:bodyPr wrap="square" rtlCol="0"/>
          <a:lstStyle/>
          <a:p>
            <a:pPr fontAlgn="base"/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000" dirty="0" err="1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입소자는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존엄한 존재로서 개인별장기요양이용계획서 및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계약서 상 </a:t>
            </a:r>
            <a:endParaRPr lang="en-US" altLang="ko-KR" sz="2000" dirty="0" smtClean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 fontAlgn="base"/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의 장기요양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서비스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일체를 받을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수 있도록 요구할 수 있는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권리가 있으며 의무사항으로는 본인부담금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및 </a:t>
            </a:r>
            <a:r>
              <a:rPr lang="ko-KR" altLang="en-US" sz="2000" dirty="0" err="1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비급여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항목을 포함한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월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입소비용을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납부할 의무가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있음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(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기타계약서참조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)</a:t>
            </a:r>
            <a:endParaRPr lang="ko-KR" altLang="en-US" sz="2000" dirty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 fontAlgn="base"/>
            <a:endParaRPr lang="en-US" altLang="ko-KR" sz="2000" dirty="0" smtClean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 fontAlgn="base"/>
            <a:endParaRPr lang="en-US" altLang="ko-KR" sz="2000" dirty="0" smtClean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56" name="Object 22"/>
          <p:cNvSpPr txBox="1"/>
          <p:nvPr/>
        </p:nvSpPr>
        <p:spPr>
          <a:xfrm>
            <a:off x="2146963" y="6703908"/>
            <a:ext cx="2470807" cy="68730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3000" kern="0" spc="-2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계약기간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57" name="Object 23"/>
          <p:cNvSpPr txBox="1"/>
          <p:nvPr/>
        </p:nvSpPr>
        <p:spPr>
          <a:xfrm>
            <a:off x="7469035" y="6436387"/>
            <a:ext cx="3595823" cy="68730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3000" kern="0" spc="-200" dirty="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입소자의 권리와 의무</a:t>
            </a:r>
            <a:endParaRPr lang="en-US" dirty="0"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58" name="Object 21"/>
          <p:cNvSpPr txBox="1"/>
          <p:nvPr/>
        </p:nvSpPr>
        <p:spPr>
          <a:xfrm>
            <a:off x="7427768" y="2698589"/>
            <a:ext cx="3721885" cy="68730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3000" kern="0" spc="-200" dirty="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계약서내용</a:t>
            </a:r>
            <a:endParaRPr lang="en-US" altLang="ko-KR" sz="3000" kern="0" spc="-200" dirty="0" smtClean="0">
              <a:solidFill>
                <a:srgbClr val="206D38"/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 algn="just"/>
            <a:endParaRPr lang="en-US" sz="3000" kern="0" spc="-200" dirty="0">
              <a:solidFill>
                <a:srgbClr val="206D38"/>
              </a:solidFill>
              <a:latin typeface="G마켓 산스 Medium" pitchFamily="34" charset="0"/>
            </a:endParaRPr>
          </a:p>
          <a:p>
            <a:pPr algn="just"/>
            <a:r>
              <a:rPr lang="ko-KR" altLang="en-US" dirty="0" smtClean="0"/>
              <a:t> </a:t>
            </a:r>
            <a:endParaRPr lang="ko-KR" altLang="en-US" dirty="0"/>
          </a:p>
          <a:p>
            <a:pPr algn="just"/>
            <a:endParaRPr lang="en-US" dirty="0"/>
          </a:p>
        </p:txBody>
      </p:sp>
      <p:sp>
        <p:nvSpPr>
          <p:cNvPr id="59" name="Object 20"/>
          <p:cNvSpPr txBox="1"/>
          <p:nvPr/>
        </p:nvSpPr>
        <p:spPr>
          <a:xfrm>
            <a:off x="6557399" y="3412038"/>
            <a:ext cx="5198227" cy="1408819"/>
          </a:xfrm>
          <a:prstGeom prst="rect">
            <a:avLst/>
          </a:prstGeom>
          <a:noFill/>
        </p:spPr>
        <p:txBody>
          <a:bodyPr wrap="square" rtlCol="0"/>
          <a:lstStyle/>
          <a:p>
            <a:pPr fontAlgn="base" latinLnBrk="1"/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장기요양급여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이용 표준약관 제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10068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호를 바탕으로 한 본원의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계약서에서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계약자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권리 및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의무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err="1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계약해지요건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err="1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퇴소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입소물품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및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의복 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면회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및 외출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·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외박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시설물설비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및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관리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err="1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입소자건강관리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시설물배상</a:t>
            </a:r>
            <a:endParaRPr lang="ko-KR" altLang="en-US" sz="2000" dirty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  <a:p>
            <a:pPr fontAlgn="base" latinLnBrk="1"/>
            <a:r>
              <a:rPr lang="ko-KR" altLang="en-US" sz="2000" dirty="0" err="1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위급시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조치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임종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및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장례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식사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및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간식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/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개인정보보호  등의 사항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참조</a:t>
            </a:r>
          </a:p>
        </p:txBody>
      </p:sp>
      <p:sp>
        <p:nvSpPr>
          <p:cNvPr id="60" name="Object 23"/>
          <p:cNvSpPr txBox="1"/>
          <p:nvPr/>
        </p:nvSpPr>
        <p:spPr>
          <a:xfrm>
            <a:off x="13548819" y="2810233"/>
            <a:ext cx="3777778" cy="68730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3000" kern="0" spc="-200" dirty="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의료</a:t>
            </a:r>
            <a:r>
              <a:rPr lang="en-US" altLang="ko-KR" sz="3000" kern="0" spc="-200" dirty="0" smtClean="0">
                <a:solidFill>
                  <a:srgbClr val="206D38"/>
                </a:solidFill>
                <a:latin typeface="G마켓 산스 Medium" pitchFamily="34" charset="0"/>
                <a:cs typeface="G마켓 산스 Medium" pitchFamily="34" charset="0"/>
              </a:rPr>
              <a:t>(</a:t>
            </a:r>
            <a:r>
              <a:rPr lang="ko-KR" altLang="en-US" sz="3000" kern="0" spc="-200" dirty="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병원</a:t>
            </a:r>
            <a:r>
              <a:rPr lang="en-US" altLang="ko-KR" sz="3000" kern="0" spc="-200" dirty="0" smtClean="0">
                <a:solidFill>
                  <a:srgbClr val="206D38"/>
                </a:solidFill>
                <a:latin typeface="G마켓 산스 Medium" pitchFamily="34" charset="0"/>
                <a:cs typeface="G마켓 산스 Medium" pitchFamily="34" charset="0"/>
              </a:rPr>
              <a:t>)</a:t>
            </a:r>
            <a:r>
              <a:rPr lang="ko-KR" altLang="en-US" sz="3000" kern="0" spc="-200" dirty="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이용절차</a:t>
            </a:r>
            <a:endParaRPr lang="en-US" dirty="0"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61" name="Object 20"/>
          <p:cNvSpPr txBox="1"/>
          <p:nvPr/>
        </p:nvSpPr>
        <p:spPr>
          <a:xfrm>
            <a:off x="12421590" y="3676737"/>
            <a:ext cx="4841594" cy="1408819"/>
          </a:xfrm>
          <a:prstGeom prst="rect">
            <a:avLst/>
          </a:prstGeom>
          <a:noFill/>
        </p:spPr>
        <p:txBody>
          <a:bodyPr wrap="square" rtlCol="0"/>
          <a:lstStyle/>
          <a:p>
            <a:pPr fontAlgn="base"/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본원의 간호사는 입소자의 건강상태를 사정하고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간호계획에 따라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입소자의 건강을 관리 하며 촉탁의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(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박병수의사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)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가 주</a:t>
            </a:r>
            <a:r>
              <a:rPr lang="en-US" altLang="ko-KR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2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회 방문 진료하고  협력병원으로는 인성재단 한림병원과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체결되어있음</a:t>
            </a:r>
            <a:endParaRPr lang="ko-KR" altLang="en-US" sz="2000" dirty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62" name="Object 23"/>
          <p:cNvSpPr txBox="1"/>
          <p:nvPr/>
        </p:nvSpPr>
        <p:spPr>
          <a:xfrm>
            <a:off x="13482730" y="6384102"/>
            <a:ext cx="3595823" cy="68730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3000" kern="0" spc="-200" dirty="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응급상황 발생 시 </a:t>
            </a:r>
            <a:endParaRPr lang="en-US" dirty="0"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sp>
        <p:nvSpPr>
          <p:cNvPr id="63" name="Object 20"/>
          <p:cNvSpPr txBox="1"/>
          <p:nvPr/>
        </p:nvSpPr>
        <p:spPr>
          <a:xfrm>
            <a:off x="12523136" y="7329029"/>
            <a:ext cx="4703899" cy="1053570"/>
          </a:xfrm>
          <a:prstGeom prst="rect">
            <a:avLst/>
          </a:prstGeom>
          <a:noFill/>
        </p:spPr>
        <p:txBody>
          <a:bodyPr wrap="square" rtlCol="0"/>
          <a:lstStyle/>
          <a:p>
            <a:pPr fontAlgn="base"/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응급상황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발생 시에는 간호사의 판단 과 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119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조치에 따라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우선 병원으로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이송하며 즉시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, 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보호자에게 알릴 의무가 있음</a:t>
            </a:r>
            <a:r>
              <a:rPr lang="en-US" altLang="ko-KR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.</a:t>
            </a:r>
            <a:r>
              <a:rPr lang="ko-KR" altLang="en-US" sz="2000" dirty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 이후 </a:t>
            </a:r>
            <a:r>
              <a:rPr lang="ko-KR" altLang="en-US" sz="20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상황은 보호 자의 주도로  진행함</a:t>
            </a:r>
            <a:endParaRPr lang="ko-KR" altLang="en-US" sz="2000" dirty="0"/>
          </a:p>
        </p:txBody>
      </p:sp>
      <p:pic>
        <p:nvPicPr>
          <p:cNvPr id="72" name="그림 7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23136" y="6237195"/>
            <a:ext cx="766979" cy="712971"/>
          </a:xfrm>
          <a:prstGeom prst="rect">
            <a:avLst/>
          </a:prstGeom>
        </p:spPr>
      </p:pic>
      <p:grpSp>
        <p:nvGrpSpPr>
          <p:cNvPr id="73" name="그룹 1016"/>
          <p:cNvGrpSpPr/>
          <p:nvPr/>
        </p:nvGrpSpPr>
        <p:grpSpPr>
          <a:xfrm>
            <a:off x="12466926" y="2717939"/>
            <a:ext cx="937908" cy="767235"/>
            <a:chOff x="2057143" y="2486799"/>
            <a:chExt cx="6171429" cy="5312116"/>
          </a:xfrm>
        </p:grpSpPr>
        <p:pic>
          <p:nvPicPr>
            <p:cNvPr id="74" name="Object 48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57143" y="2486799"/>
              <a:ext cx="6171429" cy="5312116"/>
            </a:xfrm>
            <a:prstGeom prst="rect">
              <a:avLst/>
            </a:prstGeom>
          </p:spPr>
        </p:pic>
      </p:grpSp>
      <p:grpSp>
        <p:nvGrpSpPr>
          <p:cNvPr id="75" name="그룹 1013"/>
          <p:cNvGrpSpPr/>
          <p:nvPr/>
        </p:nvGrpSpPr>
        <p:grpSpPr>
          <a:xfrm>
            <a:off x="6543059" y="2681025"/>
            <a:ext cx="926371" cy="574912"/>
            <a:chOff x="2057143" y="2074436"/>
            <a:chExt cx="6171429" cy="6136842"/>
          </a:xfrm>
        </p:grpSpPr>
        <p:pic>
          <p:nvPicPr>
            <p:cNvPr id="76" name="Object 39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57143" y="2074436"/>
              <a:ext cx="6171429" cy="6136842"/>
            </a:xfrm>
            <a:prstGeom prst="rect">
              <a:avLst/>
            </a:prstGeom>
          </p:spPr>
        </p:pic>
      </p:grpSp>
      <p:grpSp>
        <p:nvGrpSpPr>
          <p:cNvPr id="77" name="그룹 1022"/>
          <p:cNvGrpSpPr/>
          <p:nvPr/>
        </p:nvGrpSpPr>
        <p:grpSpPr>
          <a:xfrm>
            <a:off x="6716763" y="6425428"/>
            <a:ext cx="811684" cy="645982"/>
            <a:chOff x="2084914" y="2057143"/>
            <a:chExt cx="6115886" cy="6171429"/>
          </a:xfrm>
        </p:grpSpPr>
        <p:pic>
          <p:nvPicPr>
            <p:cNvPr id="78" name="Object 66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84914" y="2057143"/>
              <a:ext cx="6115886" cy="6171429"/>
            </a:xfrm>
            <a:prstGeom prst="rect">
              <a:avLst/>
            </a:prstGeom>
          </p:spPr>
        </p:pic>
      </p:grpSp>
      <p:pic>
        <p:nvPicPr>
          <p:cNvPr id="79" name="그림 7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993" y="6648881"/>
            <a:ext cx="1163818" cy="722600"/>
          </a:xfrm>
          <a:prstGeom prst="rect">
            <a:avLst/>
          </a:prstGeom>
        </p:spPr>
      </p:pic>
      <p:grpSp>
        <p:nvGrpSpPr>
          <p:cNvPr id="80" name="그룹 79"/>
          <p:cNvGrpSpPr/>
          <p:nvPr/>
        </p:nvGrpSpPr>
        <p:grpSpPr>
          <a:xfrm>
            <a:off x="559612" y="310117"/>
            <a:ext cx="5898866" cy="2064894"/>
            <a:chOff x="955010" y="616402"/>
            <a:chExt cx="4631002" cy="1478459"/>
          </a:xfrm>
        </p:grpSpPr>
        <p:grpSp>
          <p:nvGrpSpPr>
            <p:cNvPr id="81" name="그룹 1001"/>
            <p:cNvGrpSpPr/>
            <p:nvPr/>
          </p:nvGrpSpPr>
          <p:grpSpPr>
            <a:xfrm>
              <a:off x="955010" y="616402"/>
              <a:ext cx="1929895" cy="1478459"/>
              <a:chOff x="889505" y="562650"/>
              <a:chExt cx="2757606" cy="2178136"/>
            </a:xfrm>
          </p:grpSpPr>
          <p:pic>
            <p:nvPicPr>
              <p:cNvPr id="83" name="Object 2"/>
              <p:cNvPicPr>
                <a:picLocks noChangeAspect="1"/>
              </p:cNvPicPr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889505" y="562650"/>
                <a:ext cx="2757606" cy="2178136"/>
              </a:xfrm>
              <a:prstGeom prst="rect">
                <a:avLst/>
              </a:prstGeom>
            </p:spPr>
          </p:pic>
        </p:grpSp>
        <p:sp>
          <p:nvSpPr>
            <p:cNvPr id="82" name="Object 75"/>
            <p:cNvSpPr txBox="1"/>
            <p:nvPr/>
          </p:nvSpPr>
          <p:spPr>
            <a:xfrm>
              <a:off x="1398493" y="1001237"/>
              <a:ext cx="4187519" cy="588319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/>
              <a:r>
                <a:rPr lang="ko-KR" altLang="en-US" sz="6000" kern="0" spc="-200" dirty="0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계약사항</a:t>
              </a:r>
              <a:endParaRPr lang="en-US" sz="60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35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2" name="그룹 1002"/>
          <p:cNvGrpSpPr/>
          <p:nvPr/>
        </p:nvGrpSpPr>
        <p:grpSpPr>
          <a:xfrm>
            <a:off x="3200400" y="2933700"/>
            <a:ext cx="5428191" cy="6585159"/>
            <a:chOff x="1104069" y="3917128"/>
            <a:chExt cx="5132359" cy="513235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5400000">
              <a:off x="1104069" y="3917128"/>
              <a:ext cx="5132359" cy="5132359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8993285" y="3098659"/>
            <a:ext cx="5428191" cy="6324601"/>
            <a:chOff x="6563979" y="3917128"/>
            <a:chExt cx="5132359" cy="5132359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5400000">
              <a:off x="6563979" y="3917128"/>
              <a:ext cx="5132359" cy="5132359"/>
            </a:xfrm>
            <a:prstGeom prst="rect">
              <a:avLst/>
            </a:prstGeom>
          </p:spPr>
        </p:pic>
      </p:grpSp>
      <p:sp>
        <p:nvSpPr>
          <p:cNvPr id="54" name="Object 20"/>
          <p:cNvSpPr txBox="1"/>
          <p:nvPr/>
        </p:nvSpPr>
        <p:spPr>
          <a:xfrm>
            <a:off x="3963523" y="4885290"/>
            <a:ext cx="4289176" cy="2751340"/>
          </a:xfrm>
          <a:prstGeom prst="rect">
            <a:avLst/>
          </a:prstGeom>
          <a:noFill/>
        </p:spPr>
        <p:txBody>
          <a:bodyPr wrap="square" rtlCol="0"/>
          <a:lstStyle/>
          <a:p>
            <a:pPr fontAlgn="base" latinLnBrk="1"/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 latinLnBrk="1"/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입소자및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보호자의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의사에 따라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 latinLnBrk="1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자유롭게 </a:t>
            </a:r>
            <a:r>
              <a:rPr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퇴소를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결정할 수 있으며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 latinLnBrk="1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계약서 제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2-1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 제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항과 제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2-2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조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 latinLnBrk="1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5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항에 의거하여 이에 대한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내용을 요양원에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통지하여야 한다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endParaRPr lang="en-US" altLang="ko-KR" sz="20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fontAlgn="base" latinLnBrk="1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부득이한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경우에는 </a:t>
            </a:r>
            <a:r>
              <a:rPr lang="en-US" altLang="ko-KR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주 전 유선으로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통보할 수 있다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Object 20"/>
          <p:cNvSpPr txBox="1"/>
          <p:nvPr/>
        </p:nvSpPr>
        <p:spPr>
          <a:xfrm>
            <a:off x="9307916" y="5165790"/>
            <a:ext cx="5074630" cy="2751340"/>
          </a:xfrm>
          <a:prstGeom prst="rect">
            <a:avLst/>
          </a:prstGeom>
          <a:noFill/>
        </p:spPr>
        <p:txBody>
          <a:bodyPr wrap="square" rtlCol="0"/>
          <a:lstStyle/>
          <a:p>
            <a:pPr fontAlgn="base" latinLnBrk="1"/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입소자의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건강진단 결과 「</a:t>
            </a:r>
            <a:r>
              <a:rPr lang="ko-KR" altLang="en-US" sz="20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감염병의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예방 및 관리에 대한 법률」에 따른 </a:t>
            </a:r>
            <a:r>
              <a:rPr lang="ko-KR" altLang="en-US" sz="2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감염병환진으로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타인에게 감염될 위험이 있는 상태로 판정될 때</a:t>
            </a:r>
          </a:p>
          <a:p>
            <a:pPr fontAlgn="base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타입소자와 종사자의 안전과 인권에 심대한 위협이 될 때</a:t>
            </a:r>
          </a:p>
          <a:p>
            <a:pPr fontAlgn="base" latinLnBrk="1"/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이용료를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회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이상 납부하지 않고 연체하였을 때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단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요양원에서 서면으로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이용료 납부를 </a:t>
            </a:r>
            <a:r>
              <a:rPr lang="ko-KR" altLang="en-US" sz="2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최고하고 보호자가 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최고 통지를 받은 날부터 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14</a:t>
            </a:r>
            <a:r>
              <a:rPr lang="ko-KR" altLang="en-US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일까지 이용료를 납부하지 않는 경우</a:t>
            </a:r>
            <a:r>
              <a:rPr lang="en-US" altLang="ko-KR" sz="2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Object 22"/>
          <p:cNvSpPr txBox="1"/>
          <p:nvPr/>
        </p:nvSpPr>
        <p:spPr>
          <a:xfrm>
            <a:off x="4870642" y="4130340"/>
            <a:ext cx="3408888" cy="1342270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3000" kern="0" spc="-20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입소자의 해지 요구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grpSp>
        <p:nvGrpSpPr>
          <p:cNvPr id="77" name="그룹 1022"/>
          <p:cNvGrpSpPr/>
          <p:nvPr/>
        </p:nvGrpSpPr>
        <p:grpSpPr>
          <a:xfrm>
            <a:off x="9307916" y="3623726"/>
            <a:ext cx="811684" cy="1261564"/>
            <a:chOff x="2084914" y="2057143"/>
            <a:chExt cx="6115886" cy="6171429"/>
          </a:xfrm>
        </p:grpSpPr>
        <p:pic>
          <p:nvPicPr>
            <p:cNvPr id="78" name="Object 6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84914" y="2057143"/>
              <a:ext cx="6115886" cy="6171429"/>
            </a:xfrm>
            <a:prstGeom prst="rect">
              <a:avLst/>
            </a:prstGeom>
          </p:spPr>
        </p:pic>
      </p:grpSp>
      <p:pic>
        <p:nvPicPr>
          <p:cNvPr id="79" name="그림 7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496" y="3561290"/>
            <a:ext cx="1163818" cy="1411195"/>
          </a:xfrm>
          <a:prstGeom prst="rect">
            <a:avLst/>
          </a:prstGeom>
        </p:spPr>
      </p:pic>
      <p:grpSp>
        <p:nvGrpSpPr>
          <p:cNvPr id="80" name="그룹 79"/>
          <p:cNvGrpSpPr/>
          <p:nvPr/>
        </p:nvGrpSpPr>
        <p:grpSpPr>
          <a:xfrm>
            <a:off x="559612" y="310117"/>
            <a:ext cx="5898866" cy="2064894"/>
            <a:chOff x="955010" y="616402"/>
            <a:chExt cx="4631002" cy="1478459"/>
          </a:xfrm>
        </p:grpSpPr>
        <p:grpSp>
          <p:nvGrpSpPr>
            <p:cNvPr id="81" name="그룹 1001"/>
            <p:cNvGrpSpPr/>
            <p:nvPr/>
          </p:nvGrpSpPr>
          <p:grpSpPr>
            <a:xfrm>
              <a:off x="955010" y="616402"/>
              <a:ext cx="1929895" cy="1478459"/>
              <a:chOff x="889505" y="562650"/>
              <a:chExt cx="2757606" cy="2178136"/>
            </a:xfrm>
          </p:grpSpPr>
          <p:pic>
            <p:nvPicPr>
              <p:cNvPr id="83" name="Object 2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889505" y="562650"/>
                <a:ext cx="2757606" cy="2178136"/>
              </a:xfrm>
              <a:prstGeom prst="rect">
                <a:avLst/>
              </a:prstGeom>
            </p:spPr>
          </p:pic>
        </p:grpSp>
        <p:sp>
          <p:nvSpPr>
            <p:cNvPr id="82" name="Object 75"/>
            <p:cNvSpPr txBox="1"/>
            <p:nvPr/>
          </p:nvSpPr>
          <p:spPr>
            <a:xfrm>
              <a:off x="1398493" y="1001237"/>
              <a:ext cx="4187519" cy="588319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/>
              <a:r>
                <a:rPr lang="ko-KR" altLang="en-US" sz="6000" kern="0" spc="-200" dirty="0" err="1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계약해지사항</a:t>
              </a:r>
              <a:endParaRPr lang="en-US" sz="60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  <p:sp>
        <p:nvSpPr>
          <p:cNvPr id="44" name="Object 22"/>
          <p:cNvSpPr txBox="1"/>
          <p:nvPr/>
        </p:nvSpPr>
        <p:spPr>
          <a:xfrm>
            <a:off x="10466030" y="3931070"/>
            <a:ext cx="3270271" cy="1342270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3000" kern="0" spc="-200" dirty="0" smtClean="0">
                <a:solidFill>
                  <a:schemeClr val="accent3">
                    <a:lumMod val="50000"/>
                  </a:schemeClr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요양원의 해지요구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578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ject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4010" y="2347109"/>
            <a:ext cx="9316354" cy="7520791"/>
          </a:xfrm>
          <a:prstGeom prst="rect">
            <a:avLst/>
          </a:prstGeom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701441"/>
              </p:ext>
            </p:extLst>
          </p:nvPr>
        </p:nvGraphicFramePr>
        <p:xfrm>
          <a:off x="986141" y="3356417"/>
          <a:ext cx="8712092" cy="61161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7540"/>
                <a:gridCol w="5566059"/>
                <a:gridCol w="1338493"/>
              </a:tblGrid>
              <a:tr h="3341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구분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설비</a:t>
                      </a:r>
                      <a:endParaRPr lang="ko-KR" alt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800" u="none" strike="noStrike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비고</a:t>
                      </a:r>
                      <a:endParaRPr lang="ko-KR" altLang="en-US" sz="1800" b="0" i="0" u="none" strike="noStrike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</a:tr>
              <a:tr h="48559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침실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실 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4</a:t>
                      </a:r>
                      <a:r>
                        <a:rPr lang="ko-KR" altLang="en-US" sz="1600" u="none" strike="noStrike" dirty="0" err="1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인정원으로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 개인 사물함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전동침대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에어컨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보일러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 err="1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응급벨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/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소화기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</a:tr>
              <a:tr h="46413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의무실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 err="1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약품보관함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 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응급의료기구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소독살균기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  <a:tr h="51222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요양보호사실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 err="1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쇼파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어깨안마기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err="1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발마사지기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  <a:tr h="48833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자원봉사자실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의자 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테이블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전자레인이지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음료세트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  <a:tr h="6265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물리치료실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적외선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초음파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공기압치료기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저주파치료기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err="1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간섭파치료기</a:t>
                      </a:r>
                      <a:endParaRPr lang="en-US" altLang="ko-KR" sz="1600" u="none" strike="noStrike" dirty="0" smtClean="0"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  <a:p>
                      <a:pPr algn="l" fontAlgn="ctr"/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파라핀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Bath,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종합운동기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  <a:tr h="54909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 err="1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프로그램실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노래방기기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테이블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의자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미술용품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서예용품 등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  <a:tr h="5294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식당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/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조리실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식탁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식기세척기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냉장고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err="1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냉동고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전기살균소독기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err="1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전기배식대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  <a:tr h="52944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비상재해대비시설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각층 재해대비설비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(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경사구조대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),2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층 구조난간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소화기 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등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  <a:tr h="4485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화장실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미끄럼방지처리바닥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err="1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모든변기수직봉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안전손잡이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  <a:tr h="62654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목욕실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각층에 위치 미끄럼방지처리바닥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err="1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모든샤워기에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 </a:t>
                      </a:r>
                      <a:r>
                        <a:rPr lang="ko-KR" altLang="en-US" sz="1600" u="none" strike="noStrike" dirty="0" err="1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수직봉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안전손잡이</a:t>
                      </a:r>
                      <a:r>
                        <a:rPr lang="en-US" altLang="ko-KR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err="1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목욕의자및침대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  <a:tr h="52207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세탁장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대형세탁기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대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소형세탁기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3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대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대형건조기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대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소형건조기</a:t>
                      </a:r>
                      <a:r>
                        <a:rPr lang="en-US" altLang="ko-KR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</a:t>
                      </a:r>
                      <a:r>
                        <a:rPr lang="ko-KR" altLang="en-US" sz="16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대</a:t>
                      </a:r>
                      <a:endParaRPr lang="ko-KR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 marL="8490" marR="8490" marT="8490" marB="0" anchor="ctr">
                    <a:noFill/>
                  </a:tcPr>
                </a:tc>
              </a:tr>
            </a:tbl>
          </a:graphicData>
        </a:graphic>
      </p:graphicFrame>
      <p:pic>
        <p:nvPicPr>
          <p:cNvPr id="27" name="Object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10332655" y="2347110"/>
            <a:ext cx="7033830" cy="5082390"/>
          </a:xfrm>
          <a:prstGeom prst="rect">
            <a:avLst/>
          </a:prstGeom>
        </p:spPr>
      </p:pic>
      <p:sp>
        <p:nvSpPr>
          <p:cNvPr id="35" name="Object 21"/>
          <p:cNvSpPr txBox="1"/>
          <p:nvPr/>
        </p:nvSpPr>
        <p:spPr>
          <a:xfrm>
            <a:off x="956799" y="2774886"/>
            <a:ext cx="3721885" cy="68730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2400" kern="0" spc="-200" dirty="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설비현황</a:t>
            </a:r>
            <a:endParaRPr lang="en-US" sz="2400" kern="0" spc="-200" dirty="0">
              <a:solidFill>
                <a:srgbClr val="206D38"/>
              </a:solidFill>
              <a:latin typeface="G마켓 산스 Medium" pitchFamily="34" charset="0"/>
            </a:endParaRPr>
          </a:p>
          <a:p>
            <a:pPr algn="just"/>
            <a:r>
              <a:rPr lang="ko-KR" altLang="en-US" dirty="0" smtClean="0"/>
              <a:t> </a:t>
            </a:r>
            <a:endParaRPr lang="ko-KR" altLang="en-US" dirty="0"/>
          </a:p>
          <a:p>
            <a:pPr algn="just"/>
            <a:endParaRPr lang="en-US" dirty="0"/>
          </a:p>
        </p:txBody>
      </p:sp>
      <p:sp>
        <p:nvSpPr>
          <p:cNvPr id="38" name="Object 21"/>
          <p:cNvSpPr txBox="1"/>
          <p:nvPr/>
        </p:nvSpPr>
        <p:spPr>
          <a:xfrm>
            <a:off x="12480730" y="7670585"/>
            <a:ext cx="3094034" cy="68730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2400" kern="0" spc="-20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시설규모</a:t>
            </a:r>
            <a:endParaRPr lang="en-US" sz="2400" kern="0" spc="-200" dirty="0">
              <a:solidFill>
                <a:srgbClr val="206D38"/>
              </a:solidFill>
              <a:latin typeface="G마켓 산스 Medium" pitchFamily="34" charset="0"/>
            </a:endParaRPr>
          </a:p>
          <a:p>
            <a:pPr algn="just"/>
            <a:r>
              <a:rPr lang="ko-KR" altLang="en-US" dirty="0" smtClean="0"/>
              <a:t> </a:t>
            </a:r>
            <a:endParaRPr lang="ko-KR" altLang="en-US" dirty="0"/>
          </a:p>
          <a:p>
            <a:pPr algn="just"/>
            <a:endParaRPr lang="en-US" dirty="0"/>
          </a:p>
        </p:txBody>
      </p:sp>
      <p:pic>
        <p:nvPicPr>
          <p:cNvPr id="44" name="Object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332656" y="7589557"/>
            <a:ext cx="7033830" cy="1932133"/>
          </a:xfrm>
          <a:prstGeom prst="rect">
            <a:avLst/>
          </a:prstGeom>
        </p:spPr>
      </p:pic>
      <p:graphicFrame>
        <p:nvGraphicFramePr>
          <p:cNvPr id="45" name="표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647466"/>
              </p:ext>
            </p:extLst>
          </p:nvPr>
        </p:nvGraphicFramePr>
        <p:xfrm>
          <a:off x="10952762" y="8134875"/>
          <a:ext cx="6116037" cy="979794"/>
        </p:xfrm>
        <a:graphic>
          <a:graphicData uri="http://schemas.openxmlformats.org/drawingml/2006/table">
            <a:tbl>
              <a:tblPr/>
              <a:tblGrid>
                <a:gridCol w="2038680"/>
                <a:gridCol w="2038677"/>
                <a:gridCol w="2038680"/>
              </a:tblGrid>
              <a:tr h="48258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배상책임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화재사고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가스사고</a:t>
                      </a:r>
                      <a:endParaRPr lang="ko-KR" altLang="en-US" sz="1600" kern="0" spc="0" dirty="0" smtClean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2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2030.08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까지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2030.08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까지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2030.08 </a:t>
                      </a: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까지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8" name="Object 21"/>
          <p:cNvSpPr txBox="1"/>
          <p:nvPr/>
        </p:nvSpPr>
        <p:spPr>
          <a:xfrm>
            <a:off x="10933712" y="7632485"/>
            <a:ext cx="3463585" cy="68730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2400" kern="0" spc="-200" dirty="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보험현황</a:t>
            </a:r>
            <a:endParaRPr lang="en-US" sz="2400" kern="0" spc="-200" dirty="0">
              <a:solidFill>
                <a:srgbClr val="206D38"/>
              </a:solidFill>
              <a:latin typeface="G마켓 산스 Medium" pitchFamily="34" charset="0"/>
            </a:endParaRPr>
          </a:p>
          <a:p>
            <a:pPr algn="just"/>
            <a:r>
              <a:rPr lang="ko-KR" altLang="en-US" dirty="0" smtClean="0"/>
              <a:t> </a:t>
            </a:r>
            <a:endParaRPr lang="ko-KR" altLang="en-US" dirty="0"/>
          </a:p>
          <a:p>
            <a:pPr algn="just"/>
            <a:endParaRPr lang="en-US" dirty="0"/>
          </a:p>
        </p:txBody>
      </p:sp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116908"/>
              </p:ext>
            </p:extLst>
          </p:nvPr>
        </p:nvGraphicFramePr>
        <p:xfrm>
          <a:off x="10740708" y="3145688"/>
          <a:ext cx="6217723" cy="4036848"/>
        </p:xfrm>
        <a:graphic>
          <a:graphicData uri="http://schemas.openxmlformats.org/drawingml/2006/table">
            <a:tbl>
              <a:tblPr/>
              <a:tblGrid>
                <a:gridCol w="926627"/>
                <a:gridCol w="3843296"/>
                <a:gridCol w="1447800"/>
              </a:tblGrid>
              <a:tr h="51795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구분</a:t>
                      </a:r>
                      <a:endParaRPr lang="en-US" sz="1600" kern="0" spc="0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용도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0" dirty="0" smtClean="0">
                          <a:solidFill>
                            <a:srgbClr val="000000"/>
                          </a:solidFill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면적</a:t>
                      </a:r>
                      <a:endParaRPr lang="en-US" altLang="ko-KR" sz="1600" kern="0" spc="0" dirty="0" smtClean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550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</a:t>
                      </a:r>
                      <a:r>
                        <a:rPr lang="ko-KR" altLang="en-US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층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의무실</a:t>
                      </a:r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사무실</a:t>
                      </a:r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식당</a:t>
                      </a:r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조리실</a:t>
                      </a:r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세탁실면회실</a:t>
                      </a:r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자원봉사자실</a:t>
                      </a:r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상담실</a:t>
                      </a:r>
                      <a:endParaRPr lang="en-US" altLang="ko-KR" sz="2000" u="none" strike="noStrike" dirty="0" smtClean="0"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  <a:p>
                      <a:pPr algn="ctr" fontAlgn="ctr"/>
                      <a:r>
                        <a:rPr lang="ko-KR" altLang="en-US" sz="2000" u="none" strike="noStrike" dirty="0" err="1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프로그램실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539,312㎡</a:t>
                      </a:r>
                      <a:endParaRPr lang="en-US" altLang="ko-KR" sz="2000" b="0" i="0" u="none" strike="noStrike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2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2</a:t>
                      </a:r>
                      <a:r>
                        <a:rPr lang="ko-KR" altLang="en-US" sz="2000" u="none" strike="noStrike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층</a:t>
                      </a:r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 err="1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생활실</a:t>
                      </a:r>
                      <a:r>
                        <a:rPr lang="en-US" altLang="ko-KR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목욕실</a:t>
                      </a:r>
                      <a:r>
                        <a:rPr lang="en-US" altLang="ko-KR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거실</a:t>
                      </a:r>
                      <a:r>
                        <a:rPr lang="en-US" altLang="ko-KR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화장실</a:t>
                      </a:r>
                      <a:endParaRPr lang="en-US" altLang="ko-KR" sz="2000" u="none" strike="noStrike" dirty="0" smtClean="0"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  <a:p>
                      <a:pPr algn="ctr" fontAlgn="ctr"/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물리치료실</a:t>
                      </a:r>
                      <a:r>
                        <a:rPr lang="en-US" altLang="ko-KR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요양보호사실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514,562㎡</a:t>
                      </a:r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672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3</a:t>
                      </a:r>
                      <a:r>
                        <a:rPr lang="ko-KR" altLang="en-US" sz="2000" u="none" strike="noStrike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층</a:t>
                      </a:r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 err="1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생활실</a:t>
                      </a:r>
                      <a:r>
                        <a:rPr lang="en-US" altLang="ko-KR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목욕실</a:t>
                      </a:r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거실</a:t>
                      </a:r>
                      <a:r>
                        <a:rPr lang="en-US" altLang="ko-KR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,</a:t>
                      </a:r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화장실</a:t>
                      </a:r>
                      <a:endParaRPr lang="en-US" altLang="ko-KR" sz="2000" u="none" strike="noStrike" dirty="0" smtClean="0"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  <a:p>
                      <a:pPr algn="ctr" fontAlgn="ctr"/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요양보호사실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514,562㎡</a:t>
                      </a:r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55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옥상</a:t>
                      </a:r>
                      <a:endParaRPr lang="ko-KR" altLang="en-US" sz="2000" b="0" i="0" u="none" strike="noStrike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 smtClean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옥상정원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　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3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총 면 적</a:t>
                      </a:r>
                      <a:endParaRPr lang="ko-KR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2000" u="none" strike="noStrike" dirty="0">
                          <a:effectLst/>
                          <a:latin typeface="맑은 고딕 Semilight" panose="020B0502040204020203" pitchFamily="50" charset="-127"/>
                          <a:ea typeface="맑은 고딕 Semilight" panose="020B0502040204020203" pitchFamily="50" charset="-127"/>
                          <a:cs typeface="맑은 고딕 Semilight" panose="020B0502040204020203" pitchFamily="50" charset="-127"/>
                        </a:rPr>
                        <a:t>1,568,436㎡</a:t>
                      </a:r>
                      <a:endParaRPr lang="en-US" altLang="ko-KR" sz="2000" b="0" i="0" u="none" strike="noStrike" dirty="0">
                        <a:solidFill>
                          <a:srgbClr val="000000"/>
                        </a:solidFill>
                        <a:effectLst/>
                        <a:latin typeface="맑은 고딕 Semilight" panose="020B0502040204020203" pitchFamily="50" charset="-127"/>
                        <a:ea typeface="맑은 고딕 Semilight" panose="020B0502040204020203" pitchFamily="50" charset="-127"/>
                        <a:cs typeface="맑은 고딕 Semilight" panose="020B0502040204020203" pitchFamily="50" charset="-127"/>
                      </a:endParaRPr>
                    </a:p>
                  </a:txBody>
                  <a:tcPr marL="8490" marR="8490" marT="8490" marB="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Object 21"/>
          <p:cNvSpPr txBox="1"/>
          <p:nvPr/>
        </p:nvSpPr>
        <p:spPr>
          <a:xfrm>
            <a:off x="10740708" y="2641977"/>
            <a:ext cx="3463585" cy="687307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2400" kern="0" spc="-200" dirty="0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면적현황</a:t>
            </a:r>
            <a:endParaRPr lang="en-US" sz="2400" kern="0" spc="-200" dirty="0">
              <a:solidFill>
                <a:srgbClr val="206D38"/>
              </a:solidFill>
              <a:latin typeface="G마켓 산스 Medium" pitchFamily="34" charset="0"/>
            </a:endParaRPr>
          </a:p>
          <a:p>
            <a:pPr algn="just"/>
            <a:r>
              <a:rPr lang="ko-KR" altLang="en-US" dirty="0" smtClean="0"/>
              <a:t> </a:t>
            </a:r>
            <a:endParaRPr lang="ko-KR" altLang="en-US" dirty="0"/>
          </a:p>
          <a:p>
            <a:pPr algn="just"/>
            <a:endParaRPr lang="en-US" dirty="0"/>
          </a:p>
        </p:txBody>
      </p:sp>
      <p:grpSp>
        <p:nvGrpSpPr>
          <p:cNvPr id="54" name="그룹 53"/>
          <p:cNvGrpSpPr/>
          <p:nvPr/>
        </p:nvGrpSpPr>
        <p:grpSpPr>
          <a:xfrm>
            <a:off x="676636" y="190499"/>
            <a:ext cx="6105164" cy="2156609"/>
            <a:chOff x="955010" y="616402"/>
            <a:chExt cx="4631002" cy="1478459"/>
          </a:xfrm>
        </p:grpSpPr>
        <p:grpSp>
          <p:nvGrpSpPr>
            <p:cNvPr id="55" name="그룹 1001"/>
            <p:cNvGrpSpPr/>
            <p:nvPr/>
          </p:nvGrpSpPr>
          <p:grpSpPr>
            <a:xfrm>
              <a:off x="955010" y="616402"/>
              <a:ext cx="1929895" cy="1478459"/>
              <a:chOff x="889505" y="562650"/>
              <a:chExt cx="2757606" cy="2178136"/>
            </a:xfrm>
          </p:grpSpPr>
          <p:pic>
            <p:nvPicPr>
              <p:cNvPr id="57" name="Object 2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889505" y="562650"/>
                <a:ext cx="2757606" cy="2178136"/>
              </a:xfrm>
              <a:prstGeom prst="rect">
                <a:avLst/>
              </a:prstGeom>
            </p:spPr>
          </p:pic>
        </p:grpSp>
        <p:sp>
          <p:nvSpPr>
            <p:cNvPr id="56" name="Object 75"/>
            <p:cNvSpPr txBox="1"/>
            <p:nvPr/>
          </p:nvSpPr>
          <p:spPr>
            <a:xfrm>
              <a:off x="1398493" y="1001237"/>
              <a:ext cx="4187519" cy="588319"/>
            </a:xfrm>
            <a:prstGeom prst="rect">
              <a:avLst/>
            </a:prstGeom>
            <a:noFill/>
          </p:spPr>
          <p:txBody>
            <a:bodyPr wrap="square" rtlCol="0"/>
            <a:lstStyle/>
            <a:p>
              <a:pPr algn="just"/>
              <a:r>
                <a:rPr lang="ko-KR" altLang="en-US" sz="6000" kern="0" spc="-200" dirty="0" smtClean="0">
                  <a:solidFill>
                    <a:srgbClr val="206D38"/>
                  </a:solidFill>
                  <a:latin typeface="맑은 고딕 Semilight" panose="020B0502040204020203" pitchFamily="50" charset="-127"/>
                  <a:ea typeface="맑은 고딕 Semilight" panose="020B0502040204020203" pitchFamily="50" charset="-127"/>
                  <a:cs typeface="맑은 고딕 Semilight" panose="020B0502040204020203" pitchFamily="50" charset="-127"/>
                </a:rPr>
                <a:t>기타현황</a:t>
              </a:r>
              <a:endParaRPr lang="en-US" sz="6000" dirty="0"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42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5510872" y="-4204658"/>
            <a:ext cx="7931973" cy="20014758"/>
            <a:chOff x="5510872" y="-4204658"/>
            <a:chExt cx="7931973" cy="20014758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5400000">
              <a:off x="5510872" y="-4204658"/>
              <a:ext cx="7931973" cy="20014758"/>
            </a:xfrm>
            <a:prstGeom prst="rect">
              <a:avLst/>
            </a:prstGeom>
          </p:spPr>
        </p:pic>
      </p:grpSp>
      <p:sp>
        <p:nvSpPr>
          <p:cNvPr id="28" name="Object 2"/>
          <p:cNvSpPr txBox="1"/>
          <p:nvPr/>
        </p:nvSpPr>
        <p:spPr>
          <a:xfrm>
            <a:off x="1551039" y="411349"/>
            <a:ext cx="9040783" cy="1371396"/>
          </a:xfrm>
          <a:prstGeom prst="rect">
            <a:avLst/>
          </a:prstGeom>
          <a:noFill/>
        </p:spPr>
        <p:txBody>
          <a:bodyPr wrap="square" rtlCol="0"/>
          <a:lstStyle/>
          <a:p>
            <a:pPr algn="just"/>
            <a:r>
              <a:rPr lang="ko-KR" altLang="en-US" sz="6000" kern="0" spc="-400" dirty="0" err="1" smtClean="0">
                <a:solidFill>
                  <a:srgbClr val="206D38"/>
                </a:solidFill>
                <a:latin typeface="맑은 고딕 Semilight" panose="020B0502040204020203" pitchFamily="50" charset="-127"/>
                <a:ea typeface="맑은 고딕 Semilight" panose="020B0502040204020203" pitchFamily="50" charset="-127"/>
                <a:cs typeface="맑은 고딕 Semilight" panose="020B0502040204020203" pitchFamily="50" charset="-127"/>
              </a:rPr>
              <a:t>평과결과이력</a:t>
            </a:r>
            <a:endParaRPr lang="en-US" sz="6000" dirty="0">
              <a:latin typeface="맑은 고딕 Semilight" panose="020B0502040204020203" pitchFamily="50" charset="-127"/>
              <a:ea typeface="맑은 고딕 Semilight" panose="020B0502040204020203" pitchFamily="50" charset="-127"/>
              <a:cs typeface="맑은 고딕 Semilight" panose="020B0502040204020203" pitchFamily="50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1959" y="1909577"/>
            <a:ext cx="6629400" cy="7552214"/>
          </a:xfrm>
          <a:prstGeom prst="rect">
            <a:avLst/>
          </a:prstGeom>
        </p:spPr>
      </p:pic>
      <p:grpSp>
        <p:nvGrpSpPr>
          <p:cNvPr id="31" name="그룹 1004"/>
          <p:cNvGrpSpPr/>
          <p:nvPr/>
        </p:nvGrpSpPr>
        <p:grpSpPr>
          <a:xfrm>
            <a:off x="508359" y="8833067"/>
            <a:ext cx="1762129" cy="1452704"/>
            <a:chOff x="-319948" y="7958620"/>
            <a:chExt cx="1615775" cy="2202468"/>
          </a:xfrm>
        </p:grpSpPr>
        <p:pic>
          <p:nvPicPr>
            <p:cNvPr id="33" name="Object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-2460000">
              <a:off x="-319948" y="7958620"/>
              <a:ext cx="1615775" cy="2202468"/>
            </a:xfrm>
            <a:prstGeom prst="rect">
              <a:avLst/>
            </a:prstGeom>
          </p:spPr>
        </p:pic>
      </p:grpSp>
      <p:pic>
        <p:nvPicPr>
          <p:cNvPr id="34" name="그림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0388" y="1962528"/>
            <a:ext cx="6459333" cy="7446313"/>
          </a:xfrm>
          <a:prstGeom prst="rect">
            <a:avLst/>
          </a:prstGeom>
        </p:spPr>
      </p:pic>
      <p:grpSp>
        <p:nvGrpSpPr>
          <p:cNvPr id="36" name="그룹 1018"/>
          <p:cNvGrpSpPr/>
          <p:nvPr/>
        </p:nvGrpSpPr>
        <p:grpSpPr>
          <a:xfrm>
            <a:off x="7410604" y="3534637"/>
            <a:ext cx="3146805" cy="4075672"/>
            <a:chOff x="2057143" y="2057143"/>
            <a:chExt cx="6171429" cy="6171429"/>
          </a:xfrm>
        </p:grpSpPr>
        <p:pic>
          <p:nvPicPr>
            <p:cNvPr id="37" name="Object 53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57143" y="2057143"/>
              <a:ext cx="6171429" cy="61714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210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37209" y="4132890"/>
            <a:ext cx="6431894" cy="4491694"/>
            <a:chOff x="-837209" y="4132890"/>
            <a:chExt cx="6431894" cy="449169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5400000">
              <a:off x="-837209" y="4132890"/>
              <a:ext cx="6431894" cy="449169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79938" y="3724404"/>
            <a:ext cx="1189439" cy="1189439"/>
            <a:chOff x="679938" y="3724404"/>
            <a:chExt cx="1189439" cy="118943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938" y="3724404"/>
              <a:ext cx="1189439" cy="118943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9794" y="5080002"/>
            <a:ext cx="4312930" cy="144358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374" y="960060"/>
            <a:ext cx="6572016" cy="1371392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32933" y="1028632"/>
            <a:ext cx="6419344" cy="1310443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96756" y="2344243"/>
            <a:ext cx="12615158" cy="268585"/>
            <a:chOff x="1271068" y="2243076"/>
            <a:chExt cx="12615158" cy="268585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1068" y="2243076"/>
              <a:ext cx="12615158" cy="268585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25000" y="3841128"/>
            <a:ext cx="2465081" cy="1028546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0075" y="6967380"/>
            <a:ext cx="3738229" cy="2322021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3805888" y="4148134"/>
            <a:ext cx="6431894" cy="4518272"/>
            <a:chOff x="3805888" y="4148134"/>
            <a:chExt cx="6431894" cy="4518272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5400000">
              <a:off x="3805888" y="4148134"/>
              <a:ext cx="6431894" cy="451827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8397854" y="4212625"/>
            <a:ext cx="6538206" cy="4438538"/>
            <a:chOff x="8397854" y="4212625"/>
            <a:chExt cx="6538206" cy="4438538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5400000">
              <a:off x="8397854" y="4212625"/>
              <a:ext cx="6538206" cy="443853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2759203" y="4303920"/>
            <a:ext cx="6641063" cy="4252492"/>
            <a:chOff x="12759203" y="4303920"/>
            <a:chExt cx="6641063" cy="4252492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5400000">
              <a:off x="12759203" y="4303920"/>
              <a:ext cx="6641063" cy="4252492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081352" y="3674970"/>
            <a:ext cx="1189439" cy="1189439"/>
            <a:chOff x="5081352" y="3674970"/>
            <a:chExt cx="1189439" cy="1189439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81352" y="3674970"/>
              <a:ext cx="1189439" cy="1189439"/>
            </a:xfrm>
            <a:prstGeom prst="rect">
              <a:avLst/>
            </a:prstGeom>
          </p:spPr>
        </p:pic>
      </p:grpSp>
      <p:pic>
        <p:nvPicPr>
          <p:cNvPr id="28" name="Object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516697" y="3943983"/>
            <a:ext cx="2437654" cy="1028546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018497" y="5080002"/>
            <a:ext cx="4312930" cy="1443583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995486" y="6887648"/>
            <a:ext cx="3738229" cy="2322021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9797034" y="3724404"/>
            <a:ext cx="1189439" cy="1189439"/>
            <a:chOff x="9797034" y="3724404"/>
            <a:chExt cx="1189439" cy="1189439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797034" y="3724404"/>
              <a:ext cx="1189439" cy="1189439"/>
            </a:xfrm>
            <a:prstGeom prst="rect">
              <a:avLst/>
            </a:prstGeom>
          </p:spPr>
        </p:pic>
      </p:grpSp>
      <p:pic>
        <p:nvPicPr>
          <p:cNvPr id="34" name="Object 33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1137335" y="3830916"/>
            <a:ext cx="2465086" cy="1028548"/>
          </a:xfrm>
          <a:prstGeom prst="rect">
            <a:avLst/>
          </a:prstGeom>
        </p:spPr>
      </p:pic>
      <p:pic>
        <p:nvPicPr>
          <p:cNvPr id="35" name="Object 34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559430" y="5080002"/>
            <a:ext cx="4312930" cy="1443583"/>
          </a:xfrm>
          <a:prstGeom prst="rect">
            <a:avLst/>
          </a:prstGeom>
        </p:spPr>
      </p:pic>
      <p:pic>
        <p:nvPicPr>
          <p:cNvPr id="36" name="Object 35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9536429" y="6791171"/>
            <a:ext cx="3738229" cy="2322021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14295048" y="3724404"/>
            <a:ext cx="1189439" cy="1189439"/>
            <a:chOff x="14295048" y="3724404"/>
            <a:chExt cx="1189439" cy="1189439"/>
          </a:xfrm>
        </p:grpSpPr>
        <p:pic>
          <p:nvPicPr>
            <p:cNvPr id="38" name="Object 37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4295048" y="3724404"/>
              <a:ext cx="1189439" cy="1189439"/>
            </a:xfrm>
            <a:prstGeom prst="rect">
              <a:avLst/>
            </a:prstGeom>
          </p:spPr>
        </p:pic>
      </p:grpSp>
      <p:pic>
        <p:nvPicPr>
          <p:cNvPr id="40" name="Object 39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5415917" y="3976275"/>
            <a:ext cx="2781188" cy="822837"/>
          </a:xfrm>
          <a:prstGeom prst="rect">
            <a:avLst/>
          </a:prstGeom>
        </p:spPr>
      </p:pic>
      <p:pic>
        <p:nvPicPr>
          <p:cNvPr id="41" name="Object 40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4064131" y="5078520"/>
            <a:ext cx="4414595" cy="1477610"/>
          </a:xfrm>
          <a:prstGeom prst="rect">
            <a:avLst/>
          </a:prstGeom>
        </p:spPr>
      </p:pic>
      <p:pic>
        <p:nvPicPr>
          <p:cNvPr id="42" name="Object 4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092714" y="6707981"/>
            <a:ext cx="3738229" cy="2322021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14390287" y="2991191"/>
            <a:ext cx="1051627" cy="2151666"/>
            <a:chOff x="14390287" y="2991191"/>
            <a:chExt cx="1051627" cy="2151666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390287" y="2991191"/>
              <a:ext cx="1051627" cy="2151666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679938" y="3428991"/>
            <a:ext cx="1233636" cy="1458274"/>
            <a:chOff x="679938" y="3428991"/>
            <a:chExt cx="1233636" cy="1458274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79938" y="3428991"/>
              <a:ext cx="1233636" cy="1458274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5146163" y="3570279"/>
            <a:ext cx="1006662" cy="1497690"/>
            <a:chOff x="5146163" y="3570279"/>
            <a:chExt cx="1006662" cy="1497690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46163" y="3570279"/>
              <a:ext cx="1006662" cy="1497690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9717299" y="3804139"/>
            <a:ext cx="1441770" cy="1193527"/>
            <a:chOff x="9717299" y="3804139"/>
            <a:chExt cx="1441770" cy="1193527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717299" y="3804139"/>
              <a:ext cx="1441770" cy="1193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7445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837209" y="4132890"/>
            <a:ext cx="6431894" cy="4491694"/>
            <a:chOff x="-837209" y="4132890"/>
            <a:chExt cx="6431894" cy="4491694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5400000">
              <a:off x="-837209" y="4132890"/>
              <a:ext cx="6431894" cy="4491694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679938" y="3724404"/>
            <a:ext cx="1189439" cy="1189439"/>
            <a:chOff x="679938" y="3724404"/>
            <a:chExt cx="1189439" cy="118943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9938" y="3724404"/>
              <a:ext cx="1189439" cy="118943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221" y="5431596"/>
            <a:ext cx="4312930" cy="1443583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374" y="960060"/>
            <a:ext cx="6720583" cy="1371392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71068" y="2243076"/>
            <a:ext cx="12615158" cy="268585"/>
            <a:chOff x="1271068" y="2243076"/>
            <a:chExt cx="12615158" cy="268585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1068" y="2243076"/>
              <a:ext cx="12615158" cy="268585"/>
            </a:xfrm>
            <a:prstGeom prst="rect">
              <a:avLst/>
            </a:prstGeom>
          </p:spPr>
        </p:pic>
      </p:grpSp>
      <p:pic>
        <p:nvPicPr>
          <p:cNvPr id="13" name="Object 1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25002" y="3841126"/>
            <a:ext cx="2465086" cy="1028548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6125" y="7421815"/>
            <a:ext cx="3735429" cy="1316358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3805888" y="4148134"/>
            <a:ext cx="6431894" cy="4518272"/>
            <a:chOff x="3805888" y="4148134"/>
            <a:chExt cx="6431894" cy="4518272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5400000">
              <a:off x="3805888" y="4148134"/>
              <a:ext cx="6431894" cy="4518272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8397854" y="4212625"/>
            <a:ext cx="6538206" cy="4438538"/>
            <a:chOff x="8397854" y="4212625"/>
            <a:chExt cx="6538206" cy="4438538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5400000">
              <a:off x="8397854" y="4212625"/>
              <a:ext cx="6538206" cy="4438538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2759203" y="4303920"/>
            <a:ext cx="6641063" cy="4252492"/>
            <a:chOff x="12759203" y="4303920"/>
            <a:chExt cx="6641063" cy="4252492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-5400000">
              <a:off x="12759203" y="4303920"/>
              <a:ext cx="6641063" cy="4252492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262458" y="3724404"/>
            <a:ext cx="1189439" cy="1189439"/>
            <a:chOff x="5262458" y="3724404"/>
            <a:chExt cx="1189439" cy="1189439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62458" y="3724404"/>
              <a:ext cx="1189439" cy="1189439"/>
            </a:xfrm>
            <a:prstGeom prst="rect">
              <a:avLst/>
            </a:prstGeom>
          </p:spPr>
        </p:pic>
      </p:grpSp>
      <p:pic>
        <p:nvPicPr>
          <p:cNvPr id="27" name="Object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26221" y="3953507"/>
            <a:ext cx="2646284" cy="914263"/>
          </a:xfrm>
          <a:prstGeom prst="rect">
            <a:avLst/>
          </a:prstGeom>
        </p:spPr>
      </p:pic>
      <p:pic>
        <p:nvPicPr>
          <p:cNvPr id="28" name="Object 2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928225" y="5458174"/>
            <a:ext cx="4312930" cy="1443583"/>
          </a:xfrm>
          <a:prstGeom prst="rect">
            <a:avLst/>
          </a:prstGeom>
        </p:spPr>
      </p:pic>
      <p:pic>
        <p:nvPicPr>
          <p:cNvPr id="29" name="Object 2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124316" y="7421815"/>
            <a:ext cx="3735429" cy="822837"/>
          </a:xfrm>
          <a:prstGeom prst="rect">
            <a:avLst/>
          </a:prstGeom>
        </p:spPr>
      </p:pic>
      <p:pic>
        <p:nvPicPr>
          <p:cNvPr id="30" name="Object 2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1137335" y="3830916"/>
            <a:ext cx="2437658" cy="1028548"/>
          </a:xfrm>
          <a:prstGeom prst="rect">
            <a:avLst/>
          </a:prstGeom>
        </p:spPr>
      </p:pic>
      <p:pic>
        <p:nvPicPr>
          <p:cNvPr id="31" name="Object 3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9735284" y="5537909"/>
            <a:ext cx="4312930" cy="1443583"/>
          </a:xfrm>
          <a:prstGeom prst="rect">
            <a:avLst/>
          </a:prstGeom>
        </p:spPr>
      </p:pic>
      <p:pic>
        <p:nvPicPr>
          <p:cNvPr id="32" name="Object 3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9729570" y="7421815"/>
            <a:ext cx="3358524" cy="1316358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4295048" y="3724404"/>
            <a:ext cx="1189439" cy="1189439"/>
            <a:chOff x="14295048" y="3724404"/>
            <a:chExt cx="1189439" cy="1189439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295048" y="3724404"/>
              <a:ext cx="1189439" cy="1189439"/>
            </a:xfrm>
            <a:prstGeom prst="rect">
              <a:avLst/>
            </a:prstGeom>
          </p:spPr>
        </p:pic>
      </p:grpSp>
      <p:pic>
        <p:nvPicPr>
          <p:cNvPr id="36" name="Object 35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5669075" y="3942081"/>
            <a:ext cx="2635109" cy="914263"/>
          </a:xfrm>
          <a:prstGeom prst="rect">
            <a:avLst/>
          </a:prstGeom>
        </p:spPr>
      </p:pic>
      <p:pic>
        <p:nvPicPr>
          <p:cNvPr id="37" name="Object 36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4090717" y="5483271"/>
            <a:ext cx="4414595" cy="1477610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083430" y="7421815"/>
            <a:ext cx="3358524" cy="1316358"/>
          </a:xfrm>
          <a:prstGeom prst="rect">
            <a:avLst/>
          </a:prstGeom>
        </p:spPr>
      </p:pic>
      <p:pic>
        <p:nvPicPr>
          <p:cNvPr id="39" name="Object 38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710832" y="1130723"/>
            <a:ext cx="6032611" cy="1249493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9798140" y="3724404"/>
            <a:ext cx="1189439" cy="1189439"/>
            <a:chOff x="9798140" y="3724404"/>
            <a:chExt cx="1189439" cy="1189439"/>
          </a:xfrm>
        </p:grpSpPr>
        <p:pic>
          <p:nvPicPr>
            <p:cNvPr id="41" name="Object 40"/>
            <p:cNvPicPr>
              <a:picLocks noChangeAspect="1"/>
            </p:cNvPicPr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798140" y="3724404"/>
              <a:ext cx="1189439" cy="1189439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0049719" y="3676901"/>
            <a:ext cx="771666" cy="1134180"/>
            <a:chOff x="10049719" y="3676901"/>
            <a:chExt cx="771666" cy="1134180"/>
          </a:xfrm>
        </p:grpSpPr>
        <p:pic>
          <p:nvPicPr>
            <p:cNvPr id="44" name="Object 43"/>
            <p:cNvPicPr>
              <a:picLocks noChangeAspect="1"/>
            </p:cNvPicPr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0049719" y="3676901"/>
              <a:ext cx="771666" cy="1134180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679938" y="3830717"/>
            <a:ext cx="1179785" cy="1008312"/>
            <a:chOff x="679938" y="3830717"/>
            <a:chExt cx="1179785" cy="1008312"/>
          </a:xfrm>
        </p:grpSpPr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79938" y="3830717"/>
              <a:ext cx="1179785" cy="1008312"/>
            </a:xfrm>
            <a:prstGeom prst="rect">
              <a:avLst/>
            </a:prstGeom>
          </p:spPr>
        </p:pic>
      </p:grpSp>
      <p:grpSp>
        <p:nvGrpSpPr>
          <p:cNvPr id="1012" name="그룹 1012"/>
          <p:cNvGrpSpPr/>
          <p:nvPr/>
        </p:nvGrpSpPr>
        <p:grpSpPr>
          <a:xfrm>
            <a:off x="5193545" y="3724404"/>
            <a:ext cx="1327267" cy="1258353"/>
            <a:chOff x="5193545" y="3724404"/>
            <a:chExt cx="1327267" cy="1258353"/>
          </a:xfrm>
        </p:grpSpPr>
        <p:pic>
          <p:nvPicPr>
            <p:cNvPr id="50" name="Object 49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93545" y="3724404"/>
              <a:ext cx="1327267" cy="1258353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4295048" y="3602932"/>
            <a:ext cx="1341072" cy="1539925"/>
            <a:chOff x="14295048" y="3602932"/>
            <a:chExt cx="1341072" cy="1539925"/>
          </a:xfrm>
        </p:grpSpPr>
        <p:pic>
          <p:nvPicPr>
            <p:cNvPr id="53" name="Object 52"/>
            <p:cNvPicPr>
              <a:picLocks noChangeAspect="1"/>
            </p:cNvPicPr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4295048" y="3602932"/>
              <a:ext cx="1341072" cy="1539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8471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26976" y="3777091"/>
            <a:ext cx="4294893" cy="5132359"/>
            <a:chOff x="9326976" y="3777091"/>
            <a:chExt cx="4294893" cy="513235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26976" y="3777091"/>
              <a:ext cx="4294893" cy="513235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526976" y="4451891"/>
            <a:ext cx="1189439" cy="1189439"/>
            <a:chOff x="9526976" y="4451891"/>
            <a:chExt cx="1189439" cy="118943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6976" y="4451891"/>
              <a:ext cx="1189439" cy="118943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35343" y="5980959"/>
            <a:ext cx="3774429" cy="1224858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374" y="988651"/>
            <a:ext cx="6572016" cy="1371392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16302" y="1154363"/>
            <a:ext cx="6172798" cy="94473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77935" y="2362202"/>
            <a:ext cx="8724174" cy="152788"/>
            <a:chOff x="1277935" y="2362202"/>
            <a:chExt cx="8724174" cy="15278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7935" y="2362202"/>
              <a:ext cx="8724174" cy="152788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174581" y="7584350"/>
            <a:ext cx="2679933" cy="68569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9641262" y="4466496"/>
            <a:ext cx="1030076" cy="1094030"/>
            <a:chOff x="9641262" y="4466496"/>
            <a:chExt cx="1030076" cy="1094030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41262" y="4466496"/>
              <a:ext cx="1030076" cy="1094030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4530166" y="4296758"/>
            <a:ext cx="5132359" cy="4199336"/>
            <a:chOff x="4530166" y="4296758"/>
            <a:chExt cx="5132359" cy="4199336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5400000">
              <a:off x="4530166" y="4296758"/>
              <a:ext cx="5132359" cy="4199336"/>
            </a:xfrm>
            <a:prstGeom prst="rect">
              <a:avLst/>
            </a:prstGeom>
          </p:spPr>
        </p:pic>
      </p:grpSp>
      <p:pic>
        <p:nvPicPr>
          <p:cNvPr id="21" name="Object 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716535" y="4551221"/>
            <a:ext cx="1640800" cy="1097117"/>
          </a:xfrm>
          <a:prstGeom prst="rect">
            <a:avLst/>
          </a:prstGeom>
        </p:spPr>
      </p:pic>
      <p:pic>
        <p:nvPicPr>
          <p:cNvPr id="22" name="Object 2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325944" y="6040925"/>
            <a:ext cx="3548338" cy="1224858"/>
          </a:xfrm>
          <a:prstGeom prst="rect">
            <a:avLst/>
          </a:prstGeom>
        </p:spPr>
      </p:pic>
      <p:pic>
        <p:nvPicPr>
          <p:cNvPr id="23" name="Object 2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819944" y="7589887"/>
            <a:ext cx="2647696" cy="685697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5278117" y="4456261"/>
            <a:ext cx="1189439" cy="1189439"/>
            <a:chOff x="5278117" y="4456261"/>
            <a:chExt cx="1189439" cy="1189439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78117" y="4456261"/>
              <a:ext cx="1189439" cy="118943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5376960" y="4279070"/>
            <a:ext cx="1185834" cy="1371625"/>
            <a:chOff x="5376960" y="4279070"/>
            <a:chExt cx="1185834" cy="1371625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76960" y="4279070"/>
              <a:ext cx="1185834" cy="1371625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1894" y="4217024"/>
            <a:ext cx="5132359" cy="4252492"/>
            <a:chOff x="11894" y="4217024"/>
            <a:chExt cx="5132359" cy="4252492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 rot="-5400000">
              <a:off x="11894" y="4217024"/>
              <a:ext cx="5132359" cy="4252492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925927" y="4452584"/>
            <a:ext cx="1189439" cy="1189439"/>
            <a:chOff x="925927" y="4452584"/>
            <a:chExt cx="1189439" cy="1189439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5927" y="4452584"/>
              <a:ext cx="1189439" cy="1189439"/>
            </a:xfrm>
            <a:prstGeom prst="rect">
              <a:avLst/>
            </a:prstGeom>
          </p:spPr>
        </p:pic>
      </p:grpSp>
      <p:pic>
        <p:nvPicPr>
          <p:cNvPr id="36" name="Object 35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100130" y="4580648"/>
            <a:ext cx="2600169" cy="1097117"/>
          </a:xfrm>
          <a:prstGeom prst="rect">
            <a:avLst/>
          </a:prstGeom>
        </p:spPr>
      </p:pic>
      <p:pic>
        <p:nvPicPr>
          <p:cNvPr id="37" name="Object 3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35611" y="6020439"/>
            <a:ext cx="4060931" cy="1224858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143897" y="7631897"/>
            <a:ext cx="2932242" cy="685697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926910" y="4495525"/>
            <a:ext cx="1244611" cy="1027365"/>
            <a:chOff x="926910" y="4495525"/>
            <a:chExt cx="1244611" cy="1027365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26910" y="4495525"/>
              <a:ext cx="1244611" cy="1027365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3288277" y="4386479"/>
            <a:ext cx="5132359" cy="4065174"/>
            <a:chOff x="13288277" y="4386479"/>
            <a:chExt cx="5132359" cy="4065174"/>
          </a:xfrm>
        </p:grpSpPr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2" cstate="print"/>
            <a:stretch>
              <a:fillRect/>
            </a:stretch>
          </p:blipFill>
          <p:spPr>
            <a:xfrm rot="5400000">
              <a:off x="13288277" y="4386479"/>
              <a:ext cx="5132359" cy="4065174"/>
            </a:xfrm>
            <a:prstGeom prst="rect">
              <a:avLst/>
            </a:prstGeom>
          </p:spPr>
        </p:pic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4877716" y="4293869"/>
            <a:ext cx="2713556" cy="1673609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4043335" y="6054039"/>
            <a:ext cx="3548338" cy="1224858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14259616" y="7675037"/>
            <a:ext cx="3452328" cy="685697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14189404" y="4450329"/>
            <a:ext cx="1189439" cy="1189439"/>
            <a:chOff x="14189404" y="4450329"/>
            <a:chExt cx="1189439" cy="1189439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189404" y="4450329"/>
              <a:ext cx="1189439" cy="1189439"/>
            </a:xfrm>
            <a:prstGeom prst="rect">
              <a:avLst/>
            </a:prstGeom>
          </p:spPr>
        </p:pic>
      </p:grpSp>
      <p:grpSp>
        <p:nvGrpSpPr>
          <p:cNvPr id="1013" name="그룹 1013"/>
          <p:cNvGrpSpPr/>
          <p:nvPr/>
        </p:nvGrpSpPr>
        <p:grpSpPr>
          <a:xfrm>
            <a:off x="14316757" y="4623319"/>
            <a:ext cx="962254" cy="862016"/>
            <a:chOff x="14316757" y="4623319"/>
            <a:chExt cx="962254" cy="862016"/>
          </a:xfrm>
        </p:grpSpPr>
        <p:pic>
          <p:nvPicPr>
            <p:cNvPr id="52" name="Object 51"/>
            <p:cNvPicPr>
              <a:picLocks noChangeAspect="1"/>
            </p:cNvPicPr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4316757" y="4623319"/>
              <a:ext cx="962254" cy="862016"/>
            </a:xfrm>
            <a:prstGeom prst="rect">
              <a:avLst/>
            </a:prstGeom>
          </p:spPr>
        </p:pic>
      </p:grpSp>
      <p:pic>
        <p:nvPicPr>
          <p:cNvPr id="54" name="Object 53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4828390" y="7028552"/>
            <a:ext cx="4060931" cy="639984"/>
          </a:xfrm>
          <a:prstGeom prst="rect">
            <a:avLst/>
          </a:prstGeom>
        </p:spPr>
      </p:pic>
      <p:pic>
        <p:nvPicPr>
          <p:cNvPr id="55" name="Object 54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10822002" y="4553916"/>
            <a:ext cx="2629425" cy="109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30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9326976" y="3777091"/>
            <a:ext cx="4294893" cy="5132359"/>
            <a:chOff x="9326976" y="3777091"/>
            <a:chExt cx="4294893" cy="513235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26976" y="3777091"/>
              <a:ext cx="4294893" cy="513235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9526976" y="4451891"/>
            <a:ext cx="1189439" cy="1189439"/>
            <a:chOff x="9526976" y="4451891"/>
            <a:chExt cx="1189439" cy="1189439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6976" y="4451891"/>
              <a:ext cx="1189439" cy="1189439"/>
            </a:xfrm>
            <a:prstGeom prst="rect">
              <a:avLst/>
            </a:prstGeom>
          </p:spPr>
        </p:pic>
      </p:grpSp>
      <p:pic>
        <p:nvPicPr>
          <p:cNvPr id="8" name="Object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35335" y="5980963"/>
            <a:ext cx="3774429" cy="1224858"/>
          </a:xfrm>
          <a:prstGeom prst="rect">
            <a:avLst/>
          </a:prstGeom>
        </p:spPr>
      </p:pic>
      <p:pic>
        <p:nvPicPr>
          <p:cNvPr id="9" name="Object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60374" y="988651"/>
            <a:ext cx="6720583" cy="1371392"/>
          </a:xfrm>
          <a:prstGeom prst="rect">
            <a:avLst/>
          </a:prstGeom>
        </p:spPr>
      </p:pic>
      <p:pic>
        <p:nvPicPr>
          <p:cNvPr id="10" name="Object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57639" y="1154363"/>
            <a:ext cx="6172798" cy="944738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277935" y="2362202"/>
            <a:ext cx="8724174" cy="152788"/>
            <a:chOff x="1277935" y="2362202"/>
            <a:chExt cx="8724174" cy="152788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7935" y="2362202"/>
              <a:ext cx="8724174" cy="152788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174573" y="7584354"/>
            <a:ext cx="2689076" cy="68569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4530166" y="4296758"/>
            <a:ext cx="5132359" cy="4199336"/>
            <a:chOff x="4530166" y="4296758"/>
            <a:chExt cx="5132359" cy="4199336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5400000">
              <a:off x="4530166" y="4296758"/>
              <a:ext cx="5132359" cy="4199336"/>
            </a:xfrm>
            <a:prstGeom prst="rect">
              <a:avLst/>
            </a:prstGeom>
          </p:spPr>
        </p:pic>
      </p:grpSp>
      <p:pic>
        <p:nvPicPr>
          <p:cNvPr id="18" name="Object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73677" y="4551226"/>
            <a:ext cx="2600164" cy="1097115"/>
          </a:xfrm>
          <a:prstGeom prst="rect">
            <a:avLst/>
          </a:prstGeom>
        </p:spPr>
      </p:pic>
      <p:pic>
        <p:nvPicPr>
          <p:cNvPr id="19" name="Object 1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25944" y="6040921"/>
            <a:ext cx="3548338" cy="1224858"/>
          </a:xfrm>
          <a:prstGeom prst="rect">
            <a:avLst/>
          </a:prstGeom>
        </p:spPr>
      </p:pic>
      <p:pic>
        <p:nvPicPr>
          <p:cNvPr id="20" name="Object 1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658040" y="7618459"/>
            <a:ext cx="3012610" cy="685697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5278117" y="4456261"/>
            <a:ext cx="1189439" cy="1189439"/>
            <a:chOff x="5278117" y="4456261"/>
            <a:chExt cx="1189439" cy="1189439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278117" y="4456261"/>
              <a:ext cx="1189439" cy="1189439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5376960" y="4279070"/>
            <a:ext cx="1185834" cy="1371625"/>
            <a:chOff x="5376960" y="4279070"/>
            <a:chExt cx="1185834" cy="1371625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76960" y="4279070"/>
              <a:ext cx="1185834" cy="137162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1894" y="4217024"/>
            <a:ext cx="5132359" cy="4252492"/>
            <a:chOff x="11894" y="4217024"/>
            <a:chExt cx="5132359" cy="4252492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 rot="-5400000">
              <a:off x="11894" y="4217024"/>
              <a:ext cx="5132359" cy="4252492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925927" y="4452584"/>
            <a:ext cx="1189439" cy="1189439"/>
            <a:chOff x="925927" y="4452584"/>
            <a:chExt cx="1189439" cy="1189439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25927" y="4452584"/>
              <a:ext cx="1189439" cy="1189439"/>
            </a:xfrm>
            <a:prstGeom prst="rect">
              <a:avLst/>
            </a:prstGeom>
          </p:spPr>
        </p:pic>
      </p:grpSp>
      <p:pic>
        <p:nvPicPr>
          <p:cNvPr id="33" name="Object 32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342725" y="7641420"/>
            <a:ext cx="3309682" cy="685697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13288277" y="4386479"/>
            <a:ext cx="5132359" cy="4065174"/>
            <a:chOff x="13288277" y="4386479"/>
            <a:chExt cx="5132359" cy="4065174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8" cstate="print"/>
            <a:stretch>
              <a:fillRect/>
            </a:stretch>
          </p:blipFill>
          <p:spPr>
            <a:xfrm rot="5400000">
              <a:off x="13288277" y="4386479"/>
              <a:ext cx="5132359" cy="4065174"/>
            </a:xfrm>
            <a:prstGeom prst="rect">
              <a:avLst/>
            </a:prstGeom>
          </p:spPr>
        </p:pic>
      </p:grpSp>
      <p:pic>
        <p:nvPicPr>
          <p:cNvPr id="37" name="Object 3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3967144" y="6054039"/>
            <a:ext cx="3548338" cy="1224858"/>
          </a:xfrm>
          <a:prstGeom prst="rect">
            <a:avLst/>
          </a:prstGeom>
        </p:spPr>
      </p:pic>
      <p:pic>
        <p:nvPicPr>
          <p:cNvPr id="38" name="Object 3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4642097" y="7612535"/>
            <a:ext cx="2647696" cy="685697"/>
          </a:xfrm>
          <a:prstGeom prst="rect">
            <a:avLst/>
          </a:prstGeom>
        </p:spPr>
      </p:pic>
      <p:grpSp>
        <p:nvGrpSpPr>
          <p:cNvPr id="1010" name="그룹 1010"/>
          <p:cNvGrpSpPr/>
          <p:nvPr/>
        </p:nvGrpSpPr>
        <p:grpSpPr>
          <a:xfrm>
            <a:off x="14189404" y="4450329"/>
            <a:ext cx="1189439" cy="1189439"/>
            <a:chOff x="14189404" y="4450329"/>
            <a:chExt cx="1189439" cy="1189439"/>
          </a:xfrm>
        </p:grpSpPr>
        <p:pic>
          <p:nvPicPr>
            <p:cNvPr id="40" name="Object 39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189404" y="4450329"/>
              <a:ext cx="1189439" cy="1189439"/>
            </a:xfrm>
            <a:prstGeom prst="rect">
              <a:avLst/>
            </a:prstGeom>
          </p:spPr>
        </p:pic>
      </p:grpSp>
      <p:grpSp>
        <p:nvGrpSpPr>
          <p:cNvPr id="1011" name="그룹 1011"/>
          <p:cNvGrpSpPr/>
          <p:nvPr/>
        </p:nvGrpSpPr>
        <p:grpSpPr>
          <a:xfrm>
            <a:off x="1054729" y="4333117"/>
            <a:ext cx="964608" cy="1194946"/>
            <a:chOff x="1054729" y="4333117"/>
            <a:chExt cx="964608" cy="1194946"/>
          </a:xfrm>
        </p:grpSpPr>
        <p:pic>
          <p:nvPicPr>
            <p:cNvPr id="43" name="Object 42"/>
            <p:cNvPicPr>
              <a:picLocks noChangeAspect="1"/>
            </p:cNvPicPr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54729" y="4333117"/>
              <a:ext cx="964608" cy="1194946"/>
            </a:xfrm>
            <a:prstGeom prst="rect">
              <a:avLst/>
            </a:prstGeom>
          </p:spPr>
        </p:pic>
      </p:grpSp>
      <p:pic>
        <p:nvPicPr>
          <p:cNvPr id="45" name="Object 44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936333" y="4190205"/>
            <a:ext cx="2521692" cy="1673609"/>
          </a:xfrm>
          <a:prstGeom prst="rect">
            <a:avLst/>
          </a:prstGeom>
        </p:spPr>
      </p:pic>
      <p:pic>
        <p:nvPicPr>
          <p:cNvPr id="46" name="Object 45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684810" y="5980959"/>
            <a:ext cx="4060931" cy="1224858"/>
          </a:xfrm>
          <a:prstGeom prst="rect">
            <a:avLst/>
          </a:prstGeom>
        </p:spPr>
      </p:pic>
      <p:pic>
        <p:nvPicPr>
          <p:cNvPr id="47" name="Object 46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430722" y="6992490"/>
            <a:ext cx="4060931" cy="639984"/>
          </a:xfrm>
          <a:prstGeom prst="rect">
            <a:avLst/>
          </a:prstGeom>
        </p:spPr>
      </p:pic>
      <p:grpSp>
        <p:nvGrpSpPr>
          <p:cNvPr id="1012" name="그룹 1012"/>
          <p:cNvGrpSpPr/>
          <p:nvPr/>
        </p:nvGrpSpPr>
        <p:grpSpPr>
          <a:xfrm>
            <a:off x="9779779" y="4191887"/>
            <a:ext cx="817167" cy="1441911"/>
            <a:chOff x="9779779" y="4191887"/>
            <a:chExt cx="817167" cy="1441911"/>
          </a:xfrm>
        </p:grpSpPr>
        <p:pic>
          <p:nvPicPr>
            <p:cNvPr id="49" name="Object 48"/>
            <p:cNvPicPr>
              <a:picLocks noChangeAspect="1"/>
            </p:cNvPicPr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779779" y="4191887"/>
              <a:ext cx="817167" cy="1441911"/>
            </a:xfrm>
            <a:prstGeom prst="rect">
              <a:avLst/>
            </a:prstGeom>
          </p:spPr>
        </p:pic>
      </p:grpSp>
      <p:pic>
        <p:nvPicPr>
          <p:cNvPr id="51" name="Object 50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0754689" y="4629478"/>
            <a:ext cx="2771131" cy="959976"/>
          </a:xfrm>
          <a:prstGeom prst="rect">
            <a:avLst/>
          </a:prstGeom>
        </p:spPr>
      </p:pic>
      <p:pic>
        <p:nvPicPr>
          <p:cNvPr id="52" name="Object 51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5570478" y="4571440"/>
            <a:ext cx="2096714" cy="1097117"/>
          </a:xfrm>
          <a:prstGeom prst="rect">
            <a:avLst/>
          </a:prstGeom>
        </p:spPr>
      </p:pic>
      <p:grpSp>
        <p:nvGrpSpPr>
          <p:cNvPr id="1013" name="그룹 1013"/>
          <p:cNvGrpSpPr/>
          <p:nvPr/>
        </p:nvGrpSpPr>
        <p:grpSpPr>
          <a:xfrm>
            <a:off x="14253424" y="4417514"/>
            <a:ext cx="1358367" cy="1092768"/>
            <a:chOff x="14253424" y="4417514"/>
            <a:chExt cx="1358367" cy="1092768"/>
          </a:xfrm>
        </p:grpSpPr>
        <p:pic>
          <p:nvPicPr>
            <p:cNvPr id="54" name="Object 53"/>
            <p:cNvPicPr>
              <a:picLocks noChangeAspect="1"/>
            </p:cNvPicPr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4253424" y="4417514"/>
              <a:ext cx="1358367" cy="10927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898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6765" y="3656289"/>
            <a:ext cx="11839021" cy="3033007"/>
          </a:xfrm>
          <a:prstGeom prst="rect">
            <a:avLst/>
          </a:prstGeom>
        </p:spPr>
      </p:pic>
      <p:grpSp>
        <p:nvGrpSpPr>
          <p:cNvPr id="1001" name="그룹 1001"/>
          <p:cNvGrpSpPr/>
          <p:nvPr/>
        </p:nvGrpSpPr>
        <p:grpSpPr>
          <a:xfrm>
            <a:off x="-1254835" y="-932374"/>
            <a:ext cx="4140341" cy="4038786"/>
            <a:chOff x="-1254835" y="-932374"/>
            <a:chExt cx="4140341" cy="4038786"/>
          </a:xfrm>
        </p:grpSpPr>
        <p:pic>
          <p:nvPicPr>
            <p:cNvPr id="4" name="Object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254835" y="-932374"/>
              <a:ext cx="4140341" cy="403878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5923352" y="6390426"/>
            <a:ext cx="5863284" cy="175853"/>
            <a:chOff x="5923352" y="6390426"/>
            <a:chExt cx="5863284" cy="175853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23352" y="6390426"/>
              <a:ext cx="5863284" cy="17585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5285954" y="-932374"/>
            <a:ext cx="5416968" cy="4735422"/>
            <a:chOff x="15285954" y="-932374"/>
            <a:chExt cx="5416968" cy="4735422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85954" y="-932374"/>
              <a:ext cx="5416968" cy="4735422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3907116" y="2551739"/>
            <a:ext cx="1111242" cy="1109345"/>
            <a:chOff x="13907116" y="2551739"/>
            <a:chExt cx="1111242" cy="1109345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07116" y="2551739"/>
              <a:ext cx="1111242" cy="110934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2786465" y="1435337"/>
            <a:ext cx="868613" cy="948181"/>
            <a:chOff x="12786465" y="1435337"/>
            <a:chExt cx="868613" cy="948181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86465" y="1435337"/>
              <a:ext cx="868613" cy="948181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14288446" y="847389"/>
            <a:ext cx="695327" cy="694139"/>
            <a:chOff x="14288446" y="847389"/>
            <a:chExt cx="695327" cy="694139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88446" y="847389"/>
              <a:ext cx="695327" cy="694139"/>
            </a:xfrm>
            <a:prstGeom prst="rect">
              <a:avLst/>
            </a:prstGeom>
          </p:spPr>
        </p:pic>
      </p:grpSp>
      <p:grpSp>
        <p:nvGrpSpPr>
          <p:cNvPr id="20" name="그룹 1007"/>
          <p:cNvGrpSpPr/>
          <p:nvPr/>
        </p:nvGrpSpPr>
        <p:grpSpPr>
          <a:xfrm rot="790519">
            <a:off x="9067800" y="2781300"/>
            <a:ext cx="1120822" cy="856554"/>
            <a:chOff x="2057143" y="2481072"/>
            <a:chExt cx="6171429" cy="5323570"/>
          </a:xfrm>
        </p:grpSpPr>
        <p:pic>
          <p:nvPicPr>
            <p:cNvPr id="21" name="Object 23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57143" y="2481072"/>
              <a:ext cx="6171429" cy="5323570"/>
            </a:xfrm>
            <a:prstGeom prst="rect">
              <a:avLst/>
            </a:prstGeom>
          </p:spPr>
        </p:pic>
      </p:grpSp>
      <p:grpSp>
        <p:nvGrpSpPr>
          <p:cNvPr id="23" name="그룹 1001"/>
          <p:cNvGrpSpPr/>
          <p:nvPr/>
        </p:nvGrpSpPr>
        <p:grpSpPr>
          <a:xfrm>
            <a:off x="-1070133" y="6361515"/>
            <a:ext cx="4842664" cy="4723881"/>
            <a:chOff x="-1070133" y="6361515"/>
            <a:chExt cx="4842664" cy="4723881"/>
          </a:xfrm>
        </p:grpSpPr>
        <p:pic>
          <p:nvPicPr>
            <p:cNvPr id="24" name="Object 3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-1070133" y="6361515"/>
              <a:ext cx="4842664" cy="4723881"/>
            </a:xfrm>
            <a:prstGeom prst="rect">
              <a:avLst/>
            </a:prstGeom>
          </p:spPr>
        </p:pic>
      </p:grpSp>
      <p:grpSp>
        <p:nvGrpSpPr>
          <p:cNvPr id="26" name="그룹 1002"/>
          <p:cNvGrpSpPr/>
          <p:nvPr/>
        </p:nvGrpSpPr>
        <p:grpSpPr>
          <a:xfrm>
            <a:off x="14551495" y="6361515"/>
            <a:ext cx="5501064" cy="4906889"/>
            <a:chOff x="14551495" y="6361515"/>
            <a:chExt cx="5501064" cy="4906889"/>
          </a:xfrm>
        </p:grpSpPr>
        <p:pic>
          <p:nvPicPr>
            <p:cNvPr id="27" name="Object 6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551495" y="6361515"/>
              <a:ext cx="5501064" cy="4906889"/>
            </a:xfrm>
            <a:prstGeom prst="rect">
              <a:avLst/>
            </a:prstGeom>
          </p:spPr>
        </p:pic>
      </p:grpSp>
      <p:grpSp>
        <p:nvGrpSpPr>
          <p:cNvPr id="28" name="그룹 1006"/>
          <p:cNvGrpSpPr/>
          <p:nvPr/>
        </p:nvGrpSpPr>
        <p:grpSpPr>
          <a:xfrm>
            <a:off x="14390714" y="5255673"/>
            <a:ext cx="3895000" cy="5083198"/>
            <a:chOff x="14390714" y="5255673"/>
            <a:chExt cx="3895000" cy="5083198"/>
          </a:xfrm>
        </p:grpSpPr>
        <p:pic>
          <p:nvPicPr>
            <p:cNvPr id="29" name="Object 18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390714" y="5255673"/>
              <a:ext cx="3895000" cy="5083198"/>
            </a:xfrm>
            <a:prstGeom prst="rect">
              <a:avLst/>
            </a:prstGeom>
          </p:spPr>
        </p:pic>
      </p:grpSp>
      <p:grpSp>
        <p:nvGrpSpPr>
          <p:cNvPr id="30" name="그룹 1007"/>
          <p:cNvGrpSpPr/>
          <p:nvPr/>
        </p:nvGrpSpPr>
        <p:grpSpPr>
          <a:xfrm>
            <a:off x="0" y="5255673"/>
            <a:ext cx="3772531" cy="5030042"/>
            <a:chOff x="0" y="5255673"/>
            <a:chExt cx="3772531" cy="5030042"/>
          </a:xfrm>
        </p:grpSpPr>
        <p:pic>
          <p:nvPicPr>
            <p:cNvPr id="31" name="Object 21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5255673"/>
              <a:ext cx="3772531" cy="5030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045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4485463" y="-3848100"/>
            <a:ext cx="9374150" cy="20303045"/>
            <a:chOff x="4933927" y="-3627713"/>
            <a:chExt cx="9374150" cy="20303045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5400000">
              <a:off x="4933927" y="-3627713"/>
              <a:ext cx="9374150" cy="20303045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85529" y="353563"/>
            <a:ext cx="5196072" cy="1371397"/>
          </a:xfrm>
          <a:prstGeom prst="rect">
            <a:avLst/>
          </a:prstGeom>
        </p:spPr>
      </p:pic>
      <p:pic>
        <p:nvPicPr>
          <p:cNvPr id="6" name="Object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15430" y="498322"/>
            <a:ext cx="6450738" cy="944739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5223436" y="6899211"/>
            <a:ext cx="4679324" cy="3476860"/>
            <a:chOff x="375520" y="3259383"/>
            <a:chExt cx="8897959" cy="6853061"/>
          </a:xfrm>
        </p:grpSpPr>
        <p:pic>
          <p:nvPicPr>
            <p:cNvPr id="8" name="Object 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5520" y="3259383"/>
              <a:ext cx="8897959" cy="6853061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1774106" y="6050016"/>
            <a:ext cx="6270527" cy="4535018"/>
            <a:chOff x="11774106" y="6050016"/>
            <a:chExt cx="6270527" cy="4535018"/>
          </a:xfrm>
        </p:grpSpPr>
        <p:pic>
          <p:nvPicPr>
            <p:cNvPr id="11" name="Object 1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74106" y="6050016"/>
              <a:ext cx="6270527" cy="4535018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8239164" y="2368892"/>
            <a:ext cx="6237233" cy="4423295"/>
            <a:chOff x="9142857" y="1918402"/>
            <a:chExt cx="6367855" cy="4605408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142857" y="1918402"/>
              <a:ext cx="6367855" cy="4605408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-1402383" y="9014004"/>
            <a:ext cx="2200637" cy="2196880"/>
            <a:chOff x="-1402383" y="9014004"/>
            <a:chExt cx="2200637" cy="2196880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-1402383" y="9014004"/>
              <a:ext cx="2200637" cy="2196880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10023889" y="8507311"/>
            <a:ext cx="1111242" cy="1109345"/>
            <a:chOff x="10023889" y="8507311"/>
            <a:chExt cx="1111242" cy="1109345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23889" y="8507311"/>
              <a:ext cx="1111242" cy="1109345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9621002" y="7715539"/>
            <a:ext cx="553356" cy="605332"/>
            <a:chOff x="9621002" y="7715539"/>
            <a:chExt cx="553356" cy="605332"/>
          </a:xfrm>
        </p:grpSpPr>
        <p:pic>
          <p:nvPicPr>
            <p:cNvPr id="23" name="Object 2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21002" y="7715539"/>
              <a:ext cx="553356" cy="605332"/>
            </a:xfrm>
            <a:prstGeom prst="rect">
              <a:avLst/>
            </a:prstGeom>
          </p:spPr>
        </p:pic>
      </p:grpSp>
      <p:grpSp>
        <p:nvGrpSpPr>
          <p:cNvPr id="18" name="그룹 1006"/>
          <p:cNvGrpSpPr/>
          <p:nvPr/>
        </p:nvGrpSpPr>
        <p:grpSpPr>
          <a:xfrm>
            <a:off x="199301" y="3641566"/>
            <a:ext cx="5532268" cy="4930035"/>
            <a:chOff x="1808514" y="2140994"/>
            <a:chExt cx="6171429" cy="6171429"/>
          </a:xfrm>
        </p:grpSpPr>
        <p:pic>
          <p:nvPicPr>
            <p:cNvPr id="19" name="Object 21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08514" y="2140994"/>
              <a:ext cx="6171429" cy="6171429"/>
            </a:xfrm>
            <a:prstGeom prst="rect">
              <a:avLst/>
            </a:prstGeom>
          </p:spPr>
        </p:pic>
      </p:grpSp>
      <p:grpSp>
        <p:nvGrpSpPr>
          <p:cNvPr id="21" name="그룹 1002"/>
          <p:cNvGrpSpPr/>
          <p:nvPr/>
        </p:nvGrpSpPr>
        <p:grpSpPr>
          <a:xfrm>
            <a:off x="237865" y="82822"/>
            <a:ext cx="3301334" cy="3483498"/>
            <a:chOff x="3472873" y="3183949"/>
            <a:chExt cx="6171429" cy="6171429"/>
          </a:xfrm>
        </p:grpSpPr>
        <p:pic>
          <p:nvPicPr>
            <p:cNvPr id="22" name="Object 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72873" y="3183949"/>
              <a:ext cx="6171429" cy="6171429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 rot="20327576">
            <a:off x="4152505" y="-291793"/>
            <a:ext cx="31717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dirty="0" smtClean="0">
                <a:solidFill>
                  <a:srgbClr val="99BA56"/>
                </a:solidFill>
                <a:latin typeface="a피오피네모" panose="02020600000000000000" pitchFamily="18" charset="-127"/>
                <a:ea typeface="a피오피네모" panose="02020600000000000000" pitchFamily="18" charset="-127"/>
                <a:cs typeface="맑은 고딕 Semilight" panose="020B0502040204020203" pitchFamily="50" charset="-127"/>
              </a:rPr>
              <a:t>세계</a:t>
            </a:r>
            <a:endParaRPr lang="ko-KR" altLang="en-US" sz="5400" dirty="0">
              <a:solidFill>
                <a:srgbClr val="99BA56"/>
              </a:solidFill>
              <a:latin typeface="a피오피네모" panose="02020600000000000000" pitchFamily="18" charset="-127"/>
              <a:ea typeface="a피오피네모" panose="02020600000000000000" pitchFamily="18" charset="-127"/>
              <a:cs typeface="맑은 고딕 Semilight" panose="020B0502040204020203" pitchFamily="50" charset="-127"/>
            </a:endParaRPr>
          </a:p>
        </p:txBody>
      </p:sp>
      <p:grpSp>
        <p:nvGrpSpPr>
          <p:cNvPr id="25" name="그룹 1007"/>
          <p:cNvGrpSpPr/>
          <p:nvPr/>
        </p:nvGrpSpPr>
        <p:grpSpPr>
          <a:xfrm>
            <a:off x="6370544" y="3690480"/>
            <a:ext cx="1111242" cy="1109345"/>
            <a:chOff x="10023889" y="8507311"/>
            <a:chExt cx="1111242" cy="1109345"/>
          </a:xfrm>
        </p:grpSpPr>
        <p:pic>
          <p:nvPicPr>
            <p:cNvPr id="26" name="Object 22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23889" y="8507311"/>
              <a:ext cx="1111242" cy="1109345"/>
            </a:xfrm>
            <a:prstGeom prst="rect">
              <a:avLst/>
            </a:prstGeom>
          </p:spPr>
        </p:pic>
      </p:grpSp>
      <p:grpSp>
        <p:nvGrpSpPr>
          <p:cNvPr id="27" name="그룹 1007"/>
          <p:cNvGrpSpPr/>
          <p:nvPr/>
        </p:nvGrpSpPr>
        <p:grpSpPr>
          <a:xfrm>
            <a:off x="6055580" y="2726595"/>
            <a:ext cx="553356" cy="605332"/>
            <a:chOff x="9621002" y="7715539"/>
            <a:chExt cx="553356" cy="605332"/>
          </a:xfrm>
        </p:grpSpPr>
        <p:pic>
          <p:nvPicPr>
            <p:cNvPr id="28" name="Object 2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621002" y="7715539"/>
              <a:ext cx="553356" cy="6053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86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383186" y="2164747"/>
            <a:ext cx="18998931" cy="7601329"/>
            <a:chOff x="-383186" y="2164747"/>
            <a:chExt cx="18998931" cy="7601329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620000">
              <a:off x="-383186" y="2164747"/>
              <a:ext cx="18998931" cy="7601329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3636987" y="6343213"/>
            <a:ext cx="897711" cy="3422863"/>
            <a:chOff x="3636987" y="6343213"/>
            <a:chExt cx="897711" cy="3422863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6987" y="6343213"/>
              <a:ext cx="897711" cy="342286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5285954" y="-932374"/>
            <a:ext cx="5416968" cy="4735422"/>
            <a:chOff x="15285954" y="-932374"/>
            <a:chExt cx="5416968" cy="473542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85954" y="-932374"/>
              <a:ext cx="5416968" cy="4735422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-776455" y="6672178"/>
            <a:ext cx="4140341" cy="4038786"/>
            <a:chOff x="-776455" y="6672178"/>
            <a:chExt cx="4140341" cy="4038786"/>
          </a:xfrm>
        </p:grpSpPr>
        <p:pic>
          <p:nvPicPr>
            <p:cNvPr id="12" name="Object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776455" y="6672178"/>
              <a:ext cx="4140341" cy="4038786"/>
            </a:xfrm>
            <a:prstGeom prst="rect">
              <a:avLst/>
            </a:prstGeom>
          </p:spPr>
        </p:pic>
      </p:grpSp>
      <p:pic>
        <p:nvPicPr>
          <p:cNvPr id="14" name="Object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9262" y="347343"/>
            <a:ext cx="4380860" cy="1788106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318271" y="1688423"/>
            <a:ext cx="3697331" cy="84373"/>
            <a:chOff x="318271" y="1688423"/>
            <a:chExt cx="3697331" cy="84373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8271" y="1688423"/>
              <a:ext cx="3697331" cy="84373"/>
            </a:xfrm>
            <a:prstGeom prst="rect">
              <a:avLst/>
            </a:prstGeom>
          </p:spPr>
        </p:pic>
      </p:grpSp>
      <p:grpSp>
        <p:nvGrpSpPr>
          <p:cNvPr id="1006" name="그룹 1006"/>
          <p:cNvGrpSpPr/>
          <p:nvPr/>
        </p:nvGrpSpPr>
        <p:grpSpPr>
          <a:xfrm>
            <a:off x="398005" y="2057143"/>
            <a:ext cx="5356516" cy="6171429"/>
            <a:chOff x="398005" y="2057143"/>
            <a:chExt cx="5356516" cy="6171429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8005" y="2057143"/>
              <a:ext cx="5356516" cy="617142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6057143" y="480590"/>
            <a:ext cx="6171429" cy="4662267"/>
            <a:chOff x="6057143" y="480590"/>
            <a:chExt cx="6171429" cy="4662267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57143" y="480590"/>
              <a:ext cx="6171429" cy="466226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5066259" y="5182724"/>
            <a:ext cx="6171429" cy="4457621"/>
            <a:chOff x="5066259" y="5182724"/>
            <a:chExt cx="6171429" cy="4457621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066259" y="5182724"/>
              <a:ext cx="6171429" cy="445762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2200240" y="1245473"/>
            <a:ext cx="6171429" cy="3746595"/>
            <a:chOff x="12200240" y="1245473"/>
            <a:chExt cx="6171429" cy="3746595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 rot="600000">
              <a:off x="12200240" y="1245473"/>
              <a:ext cx="6171429" cy="3746595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10671908" y="4848102"/>
            <a:ext cx="7342442" cy="5089701"/>
            <a:chOff x="10671908" y="4848102"/>
            <a:chExt cx="7342442" cy="5089701"/>
          </a:xfrm>
        </p:grpSpPr>
        <p:pic>
          <p:nvPicPr>
            <p:cNvPr id="31" name="Object 30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 rot="-420000">
              <a:off x="10671908" y="4848102"/>
              <a:ext cx="7342442" cy="50897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9533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-776455" y="6348353"/>
            <a:ext cx="4472309" cy="4362611"/>
            <a:chOff x="-776455" y="6348353"/>
            <a:chExt cx="4472309" cy="436261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776455" y="6348353"/>
              <a:ext cx="4472309" cy="4362611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6109923" y="7287430"/>
            <a:ext cx="840886" cy="3422863"/>
            <a:chOff x="16109923" y="7287430"/>
            <a:chExt cx="840886" cy="3422863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 rot="-6900000">
              <a:off x="16109923" y="7287430"/>
              <a:ext cx="840886" cy="3422863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5285954" y="-932374"/>
            <a:ext cx="5416968" cy="4735422"/>
            <a:chOff x="15285954" y="-932374"/>
            <a:chExt cx="5416968" cy="4735422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285954" y="-932374"/>
              <a:ext cx="5416968" cy="4735422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9261" y="347343"/>
            <a:ext cx="6468981" cy="1788109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318270" y="1922980"/>
            <a:ext cx="6170840" cy="114417"/>
            <a:chOff x="318270" y="1922980"/>
            <a:chExt cx="6170840" cy="114417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8270" y="1922980"/>
              <a:ext cx="6170840" cy="114417"/>
            </a:xfrm>
            <a:prstGeom prst="rect">
              <a:avLst/>
            </a:prstGeom>
          </p:spPr>
        </p:pic>
      </p:grpSp>
      <p:pic>
        <p:nvPicPr>
          <p:cNvPr id="15" name="Object 1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8428" y="2393260"/>
            <a:ext cx="4935224" cy="718112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31184" y="660447"/>
            <a:ext cx="2214130" cy="718614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437716" y="9441485"/>
            <a:ext cx="2597390" cy="718614"/>
          </a:xfrm>
          <a:prstGeom prst="rect">
            <a:avLst/>
          </a:prstGeom>
        </p:spPr>
      </p:pic>
      <p:pic>
        <p:nvPicPr>
          <p:cNvPr id="18" name="Object 1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6158330" y="7969173"/>
            <a:ext cx="1446810" cy="1157767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0" y="2376080"/>
            <a:ext cx="5644742" cy="6867443"/>
            <a:chOff x="0" y="2376080"/>
            <a:chExt cx="5644742" cy="6867443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2376080"/>
              <a:ext cx="5644742" cy="6867443"/>
            </a:xfrm>
            <a:prstGeom prst="rect">
              <a:avLst/>
            </a:prstGeom>
          </p:spPr>
        </p:pic>
      </p:grpSp>
      <p:pic>
        <p:nvPicPr>
          <p:cNvPr id="22" name="Object 2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49701" y="9158829"/>
            <a:ext cx="5255650" cy="822838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6358730" y="271906"/>
            <a:ext cx="6171429" cy="3302147"/>
            <a:chOff x="6358730" y="271906"/>
            <a:chExt cx="6171429" cy="3302147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58730" y="271906"/>
              <a:ext cx="6171429" cy="3302147"/>
            </a:xfrm>
            <a:prstGeom prst="rect">
              <a:avLst/>
            </a:prstGeom>
          </p:spPr>
        </p:pic>
      </p:grpSp>
      <p:pic>
        <p:nvPicPr>
          <p:cNvPr id="26" name="Object 2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642210" y="427783"/>
            <a:ext cx="1575278" cy="822838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6510979" y="4244323"/>
            <a:ext cx="4865840" cy="4738870"/>
            <a:chOff x="5671648" y="3726147"/>
            <a:chExt cx="6171429" cy="5775223"/>
          </a:xfrm>
        </p:grpSpPr>
        <p:pic>
          <p:nvPicPr>
            <p:cNvPr id="28" name="Object 27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71648" y="3726147"/>
              <a:ext cx="6171429" cy="5775223"/>
            </a:xfrm>
            <a:prstGeom prst="rect">
              <a:avLst/>
            </a:prstGeom>
          </p:spPr>
        </p:pic>
      </p:grpSp>
      <p:pic>
        <p:nvPicPr>
          <p:cNvPr id="30" name="Object 2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39356" y="8118239"/>
            <a:ext cx="2825992" cy="822838"/>
          </a:xfrm>
          <a:prstGeom prst="rect">
            <a:avLst/>
          </a:prstGeom>
        </p:spPr>
      </p:pic>
      <p:grpSp>
        <p:nvGrpSpPr>
          <p:cNvPr id="1008" name="그룹 1008"/>
          <p:cNvGrpSpPr/>
          <p:nvPr/>
        </p:nvGrpSpPr>
        <p:grpSpPr>
          <a:xfrm>
            <a:off x="12087708" y="3726147"/>
            <a:ext cx="6171429" cy="5775223"/>
            <a:chOff x="12087708" y="3726147"/>
            <a:chExt cx="6171429" cy="5775223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087708" y="3726147"/>
              <a:ext cx="6171429" cy="5775223"/>
            </a:xfrm>
            <a:prstGeom prst="rect">
              <a:avLst/>
            </a:prstGeom>
          </p:spPr>
        </p:pic>
      </p:grpSp>
      <p:pic>
        <p:nvPicPr>
          <p:cNvPr id="34" name="Object 33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2430192" y="4180830"/>
            <a:ext cx="2825992" cy="822838"/>
          </a:xfrm>
          <a:prstGeom prst="rect">
            <a:avLst/>
          </a:prstGeom>
        </p:spPr>
      </p:pic>
      <p:grpSp>
        <p:nvGrpSpPr>
          <p:cNvPr id="1009" name="그룹 1009"/>
          <p:cNvGrpSpPr/>
          <p:nvPr/>
        </p:nvGrpSpPr>
        <p:grpSpPr>
          <a:xfrm>
            <a:off x="13739698" y="211548"/>
            <a:ext cx="897711" cy="3422863"/>
            <a:chOff x="13739698" y="211548"/>
            <a:chExt cx="897711" cy="3422863"/>
          </a:xfrm>
        </p:grpSpPr>
        <p:pic>
          <p:nvPicPr>
            <p:cNvPr id="36" name="Object 35"/>
            <p:cNvPicPr>
              <a:picLocks noChangeAspect="1"/>
            </p:cNvPicPr>
            <p:nvPr/>
          </p:nvPicPr>
          <p:blipFill>
            <a:blip r:embed="rId19" cstate="print"/>
            <a:stretch>
              <a:fillRect/>
            </a:stretch>
          </p:blipFill>
          <p:spPr>
            <a:xfrm rot="-1080000">
              <a:off x="13739698" y="211548"/>
              <a:ext cx="897711" cy="3422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71118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01604" y="-39318"/>
            <a:ext cx="17825043" cy="10192141"/>
            <a:chOff x="201604" y="-39318"/>
            <a:chExt cx="17825043" cy="10192141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201604" y="-39318"/>
              <a:ext cx="17825043" cy="10192141"/>
            </a:xfrm>
            <a:prstGeom prst="rect">
              <a:avLst/>
            </a:prstGeom>
          </p:spPr>
        </p:pic>
      </p:grpSp>
      <p:pic>
        <p:nvPicPr>
          <p:cNvPr id="5" name="Object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261" y="347343"/>
            <a:ext cx="6612029" cy="3079520"/>
          </a:xfrm>
          <a:prstGeom prst="rect">
            <a:avLst/>
          </a:prstGeom>
        </p:spPr>
      </p:pic>
      <p:grpSp>
        <p:nvGrpSpPr>
          <p:cNvPr id="1002" name="그룹 1002"/>
          <p:cNvGrpSpPr/>
          <p:nvPr/>
        </p:nvGrpSpPr>
        <p:grpSpPr>
          <a:xfrm>
            <a:off x="318270" y="2979837"/>
            <a:ext cx="6170840" cy="114417"/>
            <a:chOff x="318270" y="2979837"/>
            <a:chExt cx="6170840" cy="114417"/>
          </a:xfrm>
        </p:grpSpPr>
        <p:pic>
          <p:nvPicPr>
            <p:cNvPr id="7" name="Object 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8270" y="2979837"/>
              <a:ext cx="6170840" cy="114417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286524" y="8483774"/>
            <a:ext cx="6202586" cy="1283331"/>
            <a:chOff x="286524" y="8483774"/>
            <a:chExt cx="6202586" cy="1283331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6524" y="8483774"/>
              <a:ext cx="6202586" cy="1283331"/>
            </a:xfrm>
            <a:prstGeom prst="rect">
              <a:avLst/>
            </a:prstGeom>
          </p:spPr>
        </p:pic>
      </p:grpSp>
      <p:pic>
        <p:nvPicPr>
          <p:cNvPr id="12" name="Object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16186" y="8782591"/>
            <a:ext cx="4104126" cy="822837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13391589" y="559844"/>
            <a:ext cx="4168356" cy="2131564"/>
            <a:chOff x="13391589" y="559844"/>
            <a:chExt cx="4168356" cy="2131564"/>
          </a:xfrm>
        </p:grpSpPr>
        <p:pic>
          <p:nvPicPr>
            <p:cNvPr id="14" name="Object 13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-10800000">
              <a:off x="13391589" y="559844"/>
              <a:ext cx="4168356" cy="2131564"/>
            </a:xfrm>
            <a:prstGeom prst="rect">
              <a:avLst/>
            </a:prstGeom>
          </p:spPr>
        </p:pic>
      </p:grpSp>
      <p:pic>
        <p:nvPicPr>
          <p:cNvPr id="16" name="Object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676979" y="836091"/>
            <a:ext cx="3685567" cy="2439859"/>
          </a:xfrm>
          <a:prstGeom prst="rect">
            <a:avLst/>
          </a:prstGeom>
        </p:spPr>
      </p:pic>
      <p:grpSp>
        <p:nvGrpSpPr>
          <p:cNvPr id="1005" name="그룹 1005"/>
          <p:cNvGrpSpPr/>
          <p:nvPr/>
        </p:nvGrpSpPr>
        <p:grpSpPr>
          <a:xfrm>
            <a:off x="7079365" y="4202268"/>
            <a:ext cx="4163160" cy="1512017"/>
            <a:chOff x="7079365" y="4202268"/>
            <a:chExt cx="4163160" cy="1512017"/>
          </a:xfrm>
        </p:grpSpPr>
        <p:pic>
          <p:nvPicPr>
            <p:cNvPr id="18" name="Object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10800000">
              <a:off x="7079365" y="4202268"/>
              <a:ext cx="4163160" cy="1512017"/>
            </a:xfrm>
            <a:prstGeom prst="rect">
              <a:avLst/>
            </a:prstGeom>
          </p:spPr>
        </p:pic>
      </p:grpSp>
      <p:pic>
        <p:nvPicPr>
          <p:cNvPr id="20" name="Object 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54079" y="4252951"/>
            <a:ext cx="3651128" cy="1869801"/>
          </a:xfrm>
          <a:prstGeom prst="rect">
            <a:avLst/>
          </a:prstGeom>
        </p:spPr>
      </p:pic>
      <p:grpSp>
        <p:nvGrpSpPr>
          <p:cNvPr id="1006" name="그룹 1006"/>
          <p:cNvGrpSpPr/>
          <p:nvPr/>
        </p:nvGrpSpPr>
        <p:grpSpPr>
          <a:xfrm>
            <a:off x="13391589" y="8164566"/>
            <a:ext cx="4640157" cy="1194677"/>
            <a:chOff x="13391589" y="8164566"/>
            <a:chExt cx="4640157" cy="1194677"/>
          </a:xfrm>
        </p:grpSpPr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391589" y="8164566"/>
              <a:ext cx="4640157" cy="1194677"/>
            </a:xfrm>
            <a:prstGeom prst="rect">
              <a:avLst/>
            </a:prstGeom>
          </p:spPr>
        </p:pic>
      </p:grpSp>
      <p:pic>
        <p:nvPicPr>
          <p:cNvPr id="24" name="Object 2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3677462" y="8392906"/>
            <a:ext cx="4186410" cy="822837"/>
          </a:xfrm>
          <a:prstGeom prst="rect">
            <a:avLst/>
          </a:prstGeom>
        </p:spPr>
      </p:pic>
      <p:grpSp>
        <p:nvGrpSpPr>
          <p:cNvPr id="1007" name="그룹 1007"/>
          <p:cNvGrpSpPr/>
          <p:nvPr/>
        </p:nvGrpSpPr>
        <p:grpSpPr>
          <a:xfrm>
            <a:off x="318270" y="3406249"/>
            <a:ext cx="6171429" cy="4574677"/>
            <a:chOff x="318270" y="3406249"/>
            <a:chExt cx="6171429" cy="4574677"/>
          </a:xfrm>
        </p:grpSpPr>
        <p:pic>
          <p:nvPicPr>
            <p:cNvPr id="26" name="Object 25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8270" y="3406249"/>
              <a:ext cx="6171429" cy="4574677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6489111" y="178828"/>
            <a:ext cx="6171429" cy="3722591"/>
            <a:chOff x="6489111" y="178828"/>
            <a:chExt cx="6171429" cy="3722591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89111" y="178828"/>
              <a:ext cx="6171429" cy="3722591"/>
            </a:xfrm>
            <a:prstGeom prst="rect">
              <a:avLst/>
            </a:prstGeom>
          </p:spPr>
        </p:pic>
      </p:grpSp>
      <p:grpSp>
        <p:nvGrpSpPr>
          <p:cNvPr id="1009" name="그룹 1009"/>
          <p:cNvGrpSpPr/>
          <p:nvPr/>
        </p:nvGrpSpPr>
        <p:grpSpPr>
          <a:xfrm>
            <a:off x="11682093" y="3281562"/>
            <a:ext cx="6171429" cy="3722591"/>
            <a:chOff x="11682093" y="3281562"/>
            <a:chExt cx="6171429" cy="3722591"/>
          </a:xfrm>
        </p:grpSpPr>
        <p:pic>
          <p:nvPicPr>
            <p:cNvPr id="32" name="Object 31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682093" y="3281562"/>
              <a:ext cx="6171429" cy="3722591"/>
            </a:xfrm>
            <a:prstGeom prst="rect">
              <a:avLst/>
            </a:prstGeom>
          </p:spPr>
        </p:pic>
      </p:grpSp>
      <p:grpSp>
        <p:nvGrpSpPr>
          <p:cNvPr id="1010" name="그룹 1010"/>
          <p:cNvGrpSpPr/>
          <p:nvPr/>
        </p:nvGrpSpPr>
        <p:grpSpPr>
          <a:xfrm>
            <a:off x="6946475" y="6132253"/>
            <a:ext cx="6171429" cy="3722591"/>
            <a:chOff x="6946475" y="6132253"/>
            <a:chExt cx="6171429" cy="3722591"/>
          </a:xfrm>
        </p:grpSpPr>
        <p:pic>
          <p:nvPicPr>
            <p:cNvPr id="35" name="Object 34"/>
            <p:cNvPicPr>
              <a:picLocks noChangeAspect="1"/>
            </p:cNvPicPr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946475" y="6132253"/>
              <a:ext cx="6171429" cy="37225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720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5733" y="2453806"/>
            <a:ext cx="8696704" cy="4914160"/>
          </a:xfrm>
          <a:prstGeom prst="rect">
            <a:avLst/>
          </a:prstGeom>
        </p:spPr>
      </p:pic>
      <p:grpSp>
        <p:nvGrpSpPr>
          <p:cNvPr id="1003" name="그룹 1003"/>
          <p:cNvGrpSpPr/>
          <p:nvPr/>
        </p:nvGrpSpPr>
        <p:grpSpPr>
          <a:xfrm>
            <a:off x="16853172" y="393105"/>
            <a:ext cx="897711" cy="3422863"/>
            <a:chOff x="16853172" y="393105"/>
            <a:chExt cx="897711" cy="3422863"/>
          </a:xfrm>
        </p:grpSpPr>
        <p:pic>
          <p:nvPicPr>
            <p:cNvPr id="10" name="Object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53172" y="393105"/>
              <a:ext cx="897711" cy="3422863"/>
            </a:xfrm>
            <a:prstGeom prst="rect">
              <a:avLst/>
            </a:prstGeom>
          </p:spPr>
        </p:pic>
      </p:grpSp>
      <p:grpSp>
        <p:nvGrpSpPr>
          <p:cNvPr id="1004" name="그룹 1004"/>
          <p:cNvGrpSpPr/>
          <p:nvPr/>
        </p:nvGrpSpPr>
        <p:grpSpPr>
          <a:xfrm>
            <a:off x="768735" y="2892475"/>
            <a:ext cx="1218084" cy="1846986"/>
            <a:chOff x="768735" y="2892475"/>
            <a:chExt cx="1218084" cy="1846986"/>
          </a:xfrm>
        </p:grpSpPr>
        <p:pic>
          <p:nvPicPr>
            <p:cNvPr id="13" name="Object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8735" y="2892475"/>
              <a:ext cx="1218084" cy="1846986"/>
            </a:xfrm>
            <a:prstGeom prst="rect">
              <a:avLst/>
            </a:prstGeom>
          </p:spPr>
        </p:pic>
      </p:grpSp>
      <p:grpSp>
        <p:nvGrpSpPr>
          <p:cNvPr id="1005" name="그룹 1005"/>
          <p:cNvGrpSpPr/>
          <p:nvPr/>
        </p:nvGrpSpPr>
        <p:grpSpPr>
          <a:xfrm>
            <a:off x="12431975" y="2910742"/>
            <a:ext cx="1314228" cy="1259900"/>
            <a:chOff x="12431975" y="2910742"/>
            <a:chExt cx="1314228" cy="1259900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31975" y="2910742"/>
              <a:ext cx="1314228" cy="1259900"/>
            </a:xfrm>
            <a:prstGeom prst="rect">
              <a:avLst/>
            </a:prstGeom>
          </p:spPr>
        </p:pic>
      </p:grpSp>
      <p:grpSp>
        <p:nvGrpSpPr>
          <p:cNvPr id="17" name="그룹 1004"/>
          <p:cNvGrpSpPr/>
          <p:nvPr/>
        </p:nvGrpSpPr>
        <p:grpSpPr>
          <a:xfrm>
            <a:off x="0" y="5067300"/>
            <a:ext cx="4865733" cy="5166748"/>
            <a:chOff x="-94171" y="5210680"/>
            <a:chExt cx="5305772" cy="5494587"/>
          </a:xfrm>
        </p:grpSpPr>
        <p:pic>
          <p:nvPicPr>
            <p:cNvPr id="18" name="Object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-94171" y="5210680"/>
              <a:ext cx="5305772" cy="5494587"/>
            </a:xfrm>
            <a:prstGeom prst="rect">
              <a:avLst/>
            </a:prstGeom>
          </p:spPr>
        </p:pic>
      </p:grpSp>
      <p:grpSp>
        <p:nvGrpSpPr>
          <p:cNvPr id="20" name="그룹 1005"/>
          <p:cNvGrpSpPr/>
          <p:nvPr/>
        </p:nvGrpSpPr>
        <p:grpSpPr>
          <a:xfrm>
            <a:off x="13562437" y="4739461"/>
            <a:ext cx="4803306" cy="5524520"/>
            <a:chOff x="12361216" y="4990012"/>
            <a:chExt cx="5314285" cy="5991077"/>
          </a:xfrm>
        </p:grpSpPr>
        <p:pic>
          <p:nvPicPr>
            <p:cNvPr id="21" name="Object 15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361216" y="4990012"/>
              <a:ext cx="5314285" cy="5991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825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1522</TotalTime>
  <Words>860</Words>
  <Application>Microsoft Office PowerPoint</Application>
  <PresentationFormat>사용자 지정</PresentationFormat>
  <Paragraphs>327</Paragraphs>
  <Slides>22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5" baseType="lpstr">
      <vt:lpstr>?? ??</vt:lpstr>
      <vt:lpstr>a피오피네모</vt:lpstr>
      <vt:lpstr>G마켓 산스 Light</vt:lpstr>
      <vt:lpstr>G마켓 산스 Medium</vt:lpstr>
      <vt:lpstr>HU앵두입술120</vt:lpstr>
      <vt:lpstr>나눔고딕</vt:lpstr>
      <vt:lpstr>맑은 고딕</vt:lpstr>
      <vt:lpstr>맑은 고딕 Semilight</vt:lpstr>
      <vt:lpstr>바탕</vt:lpstr>
      <vt:lpstr>함초롬바탕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mm</cp:lastModifiedBy>
  <cp:revision>136</cp:revision>
  <cp:lastPrinted>2021-05-13T09:19:08Z</cp:lastPrinted>
  <dcterms:created xsi:type="dcterms:W3CDTF">2021-04-13T13:52:16Z</dcterms:created>
  <dcterms:modified xsi:type="dcterms:W3CDTF">2021-07-26T08:52:31Z</dcterms:modified>
</cp:coreProperties>
</file>