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4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2016-07-15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그림 2" descr="logo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5877272"/>
            <a:ext cx="60198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SEC</cp:lastModifiedBy>
  <cp:revision>4</cp:revision>
  <cp:lastPrinted>2015-03-03T06:24:27Z</cp:lastPrinted>
  <dcterms:created xsi:type="dcterms:W3CDTF">2015-03-03T05:57:27Z</dcterms:created>
  <dcterms:modified xsi:type="dcterms:W3CDTF">2016-07-15T03:44:12Z</dcterms:modified>
</cp:coreProperties>
</file>