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3" r:id="rId1"/>
    <p:sldMasterId id="2147483727" r:id="rId2"/>
    <p:sldMasterId id="2147483730" r:id="rId3"/>
  </p:sldMasterIdLst>
  <p:notesMasterIdLst>
    <p:notesMasterId r:id="rId35"/>
  </p:notesMasterIdLst>
  <p:sldIdLst>
    <p:sldId id="449" r:id="rId4"/>
    <p:sldId id="510" r:id="rId5"/>
    <p:sldId id="399" r:id="rId6"/>
    <p:sldId id="614" r:id="rId7"/>
    <p:sldId id="616" r:id="rId8"/>
    <p:sldId id="617" r:id="rId9"/>
    <p:sldId id="516" r:id="rId10"/>
    <p:sldId id="618" r:id="rId11"/>
    <p:sldId id="620" r:id="rId12"/>
    <p:sldId id="619" r:id="rId13"/>
    <p:sldId id="621" r:id="rId14"/>
    <p:sldId id="623" r:id="rId15"/>
    <p:sldId id="624" r:id="rId16"/>
    <p:sldId id="625" r:id="rId17"/>
    <p:sldId id="626" r:id="rId18"/>
    <p:sldId id="627" r:id="rId19"/>
    <p:sldId id="630" r:id="rId20"/>
    <p:sldId id="631" r:id="rId21"/>
    <p:sldId id="633" r:id="rId22"/>
    <p:sldId id="634" r:id="rId23"/>
    <p:sldId id="635" r:id="rId24"/>
    <p:sldId id="636" r:id="rId25"/>
    <p:sldId id="637" r:id="rId26"/>
    <p:sldId id="638" r:id="rId27"/>
    <p:sldId id="640" r:id="rId28"/>
    <p:sldId id="641" r:id="rId29"/>
    <p:sldId id="642" r:id="rId30"/>
    <p:sldId id="643" r:id="rId31"/>
    <p:sldId id="644" r:id="rId32"/>
    <p:sldId id="645" r:id="rId33"/>
    <p:sldId id="447" r:id="rId34"/>
  </p:sldIdLst>
  <p:sldSz cx="9144000" cy="6858000" type="screen4x3"/>
  <p:notesSz cx="6858000" cy="9144000"/>
  <p:embeddedFontLst>
    <p:embeddedFont>
      <p:font typeface="인터파크고딕 M" panose="02000000000000000000" pitchFamily="2" charset="-127"/>
      <p:regular r:id="rId36"/>
    </p:embeddedFont>
    <p:embeddedFont>
      <p:font typeface="HY강M" panose="02030600000101010101" pitchFamily="18" charset="-127"/>
      <p:regular r:id="rId37"/>
    </p:embeddedFont>
    <p:embeddedFont>
      <p:font typeface="HY강B" panose="02030600000101010101" pitchFamily="18" charset="-127"/>
      <p:regular r:id="rId38"/>
    </p:embeddedFont>
    <p:embeddedFont>
      <p:font typeface="맑은 고딕" panose="020B0503020000020004" pitchFamily="50" charset="-127"/>
      <p:regular r:id="rId39"/>
      <p:bold r:id="rId40"/>
    </p:embeddedFont>
    <p:embeddedFont>
      <p:font typeface="인터파크고딕 B" panose="02000000000000000000" pitchFamily="2" charset="-127"/>
      <p:regular r:id="rId41"/>
    </p:embeddedFont>
    <p:embeddedFont>
      <p:font typeface="Dinbol" pitchFamily="2" charset="0"/>
      <p:regular r:id="rId42"/>
    </p:embeddedFont>
    <p:embeddedFont>
      <p:font typeface="나눔바른고딕" panose="020B0603020101020101" pitchFamily="50" charset="-127"/>
      <p:regular r:id="rId43"/>
      <p:bold r:id="rId44"/>
    </p:embeddedFont>
  </p:embeddedFontLst>
  <p:defaultTextStyle>
    <a:defPPr>
      <a:defRPr lang="ko-KR"/>
    </a:defPPr>
    <a:lvl1pPr marL="0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28" userDrawn="1">
          <p15:clr>
            <a:srgbClr val="A4A3A4"/>
          </p15:clr>
        </p15:guide>
        <p15:guide id="2" pos="376" userDrawn="1">
          <p15:clr>
            <a:srgbClr val="A4A3A4"/>
          </p15:clr>
        </p15:guide>
        <p15:guide id="4" pos="6336" userDrawn="1">
          <p15:clr>
            <a:srgbClr val="A4A3A4"/>
          </p15:clr>
        </p15:guide>
        <p15:guide id="5" orient="horz" pos="4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B9BB"/>
    <a:srgbClr val="FFA3A5"/>
    <a:srgbClr val="FF6699"/>
    <a:srgbClr val="7E7EBC"/>
    <a:srgbClr val="A1A1CF"/>
    <a:srgbClr val="6262AE"/>
    <a:srgbClr val="DEDEEE"/>
    <a:srgbClr val="5A5AAA"/>
    <a:srgbClr val="4AB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87628" autoAdjust="0"/>
  </p:normalViewPr>
  <p:slideViewPr>
    <p:cSldViewPr>
      <p:cViewPr>
        <p:scale>
          <a:sx n="86" d="100"/>
          <a:sy n="86" d="100"/>
        </p:scale>
        <p:origin x="-654" y="-72"/>
      </p:cViewPr>
      <p:guideLst>
        <p:guide orient="horz" pos="1386"/>
        <p:guide orient="horz" pos="3969"/>
        <p:guide pos="322"/>
        <p:guide pos="541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0AD0C-29DB-4DBC-BC15-AC06ABD6AB2D}" type="datetimeFigureOut">
              <a:rPr lang="ko-KR" altLang="en-US" smtClean="0"/>
              <a:pPr/>
              <a:t>2016-05-11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631F8-8A57-4A2A-88EC-3767E83EB3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02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0736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1472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02207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02943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03679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04415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05151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05886" algn="l" defTabSz="801472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ko-KR" altLang="en-US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노인학대는 노인 인권의 영역 중에서 </a:t>
            </a:r>
            <a:r>
              <a:rPr lang="ko-KR" altLang="en-US" sz="1100" b="1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 </a:t>
            </a:r>
            <a:r>
              <a:rPr lang="ko-KR" altLang="en-US" sz="1100" b="1" dirty="0" err="1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존엄권</a:t>
            </a:r>
            <a:r>
              <a:rPr lang="ko-KR" altLang="en-US" sz="1100" b="1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영역의 권리</a:t>
            </a:r>
            <a:r>
              <a:rPr lang="ko-KR" altLang="en-US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를 심각하게 침해하거나</a:t>
            </a:r>
            <a:endParaRPr lang="en-US" altLang="ko-KR" sz="1100" dirty="0" smtClean="0">
              <a:solidFill>
                <a:srgbClr val="6262A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훼손하는 행위일 뿐더러</a:t>
            </a:r>
            <a:r>
              <a:rPr lang="en-US" altLang="ko-KR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 </a:t>
            </a:r>
            <a:r>
              <a:rPr lang="ko-KR" altLang="en-US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신체적 자유권</a:t>
            </a:r>
            <a:r>
              <a:rPr lang="en-US" altLang="ko-KR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 smtClean="0">
                <a:solidFill>
                  <a:srgbClr val="6262A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사생활 자유권 등 다양한 영역에서 인권 침해 행위</a:t>
            </a:r>
            <a:endParaRPr lang="en-US" altLang="ko-KR" sz="1100" dirty="0">
              <a:solidFill>
                <a:srgbClr val="6262A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8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63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263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631F8-8A57-4A2A-88EC-3767E83EB3F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85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149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683568" y="764704"/>
            <a:ext cx="8460432" cy="5040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764704"/>
            <a:ext cx="683568" cy="5040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1268760"/>
            <a:ext cx="9144000" cy="5589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762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1188640" y="1052736"/>
            <a:ext cx="647297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600" b="1" spc="-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시설입소자 인권보호 관련 문항</a:t>
            </a:r>
            <a:endParaRPr lang="ko-KR" altLang="en-US" sz="1600" b="1" spc="-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2845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435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081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01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60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" y="0"/>
            <a:ext cx="9143717" cy="685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0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3" r:id="rId2"/>
    <p:sldLayoutId id="2147483734" r:id="rId3"/>
  </p:sldLayoutIdLst>
  <p:timing>
    <p:tnLst>
      <p:par>
        <p:cTn id="1" dur="indefinite" restart="never" nodeType="tmRoot"/>
      </p:par>
    </p:tnLst>
  </p:timing>
  <p:txStyles>
    <p:titleStyle>
      <a:lvl1pPr algn="l" defTabSz="801472" rtl="0" eaLnBrk="1" latinLnBrk="1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368" indent="-200368" algn="l" defTabSz="801472" rtl="0" eaLnBrk="1" latinLnBrk="1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110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840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2575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3311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04047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04783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05519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0625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24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iming>
    <p:tnLst>
      <p:par>
        <p:cTn id="1" dur="indefinite" restart="never" nodeType="tmRoot"/>
      </p:par>
    </p:tnLst>
  </p:timing>
  <p:txStyles>
    <p:titleStyle>
      <a:lvl1pPr algn="l" defTabSz="801472" rtl="0" eaLnBrk="1" latinLnBrk="1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368" indent="-200368" algn="l" defTabSz="801472" rtl="0" eaLnBrk="1" latinLnBrk="1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110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840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2575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3311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04047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04783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05519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0625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" y="0"/>
            <a:ext cx="9143717" cy="68582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58348" y="449012"/>
            <a:ext cx="4283861" cy="623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4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timing>
    <p:tnLst>
      <p:par>
        <p:cTn id="1" dur="indefinite" restart="never" nodeType="tmRoot"/>
      </p:par>
    </p:tnLst>
  </p:timing>
  <p:txStyles>
    <p:titleStyle>
      <a:lvl1pPr algn="l" defTabSz="801472" rtl="0" eaLnBrk="1" latinLnBrk="1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368" indent="-200368" algn="l" defTabSz="801472" rtl="0" eaLnBrk="1" latinLnBrk="1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0110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840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2575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3311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04047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04783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05519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06254" indent="-200368" algn="l" defTabSz="801472" rtl="0" eaLnBrk="1" latinLnBrk="1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1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" y="0"/>
            <a:ext cx="9143717" cy="6858210"/>
          </a:xfrm>
          <a:prstGeom prst="rect">
            <a:avLst/>
          </a:prstGeom>
        </p:spPr>
      </p:pic>
      <p:sp>
        <p:nvSpPr>
          <p:cNvPr id="113" name="TextBox 112" hidden="1"/>
          <p:cNvSpPr txBox="1"/>
          <p:nvPr/>
        </p:nvSpPr>
        <p:spPr>
          <a:xfrm>
            <a:off x="3505226" y="-651242"/>
            <a:ext cx="2035814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80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38100" dist="12700" dir="2700000" algn="tl" rotWithShape="0">
                    <a:prstClr val="black">
                      <a:alpha val="50000"/>
                    </a:prstClr>
                  </a:outerShdw>
                </a:effectLst>
                <a:latin typeface="Gobold" panose="02000500000000000000" pitchFamily="2" charset="0"/>
                <a:ea typeface="나눔바른고딕" panose="020B0603020101020101" pitchFamily="50" charset="-127"/>
              </a:rPr>
              <a:t>SILVER SMILE</a:t>
            </a:r>
            <a:endParaRPr lang="ko-KR" altLang="en-US" sz="2800" b="1" dirty="0">
              <a:ln>
                <a:solidFill>
                  <a:srgbClr val="5B9BD5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38100" dist="12700" dir="2700000" algn="tl" rotWithShape="0">
                  <a:prstClr val="black">
                    <a:alpha val="50000"/>
                  </a:prstClr>
                </a:outerShdw>
              </a:effectLst>
              <a:latin typeface="Gobold" panose="02000500000000000000" pitchFamily="2" charset="0"/>
              <a:ea typeface="나눔바른고딕" panose="020B0603020101020101" pitchFamily="50" charset="-127"/>
            </a:endParaRPr>
          </a:p>
        </p:txBody>
      </p:sp>
      <p:grpSp>
        <p:nvGrpSpPr>
          <p:cNvPr id="115" name="그룹 114"/>
          <p:cNvGrpSpPr/>
          <p:nvPr/>
        </p:nvGrpSpPr>
        <p:grpSpPr>
          <a:xfrm>
            <a:off x="753794" y="2132856"/>
            <a:ext cx="7636413" cy="3188064"/>
            <a:chOff x="1528090" y="3045203"/>
            <a:chExt cx="7637220" cy="3514988"/>
          </a:xfrm>
        </p:grpSpPr>
        <p:sp>
          <p:nvSpPr>
            <p:cNvPr id="116" name="Freeform 15"/>
            <p:cNvSpPr>
              <a:spLocks/>
            </p:cNvSpPr>
            <p:nvPr/>
          </p:nvSpPr>
          <p:spPr bwMode="auto">
            <a:xfrm>
              <a:off x="1528090" y="3045203"/>
              <a:ext cx="1291873" cy="3514988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F99107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/>
            </p:cNvSpPr>
            <p:nvPr/>
          </p:nvSpPr>
          <p:spPr bwMode="auto">
            <a:xfrm flipH="1">
              <a:off x="7873437" y="3045203"/>
              <a:ext cx="1291873" cy="3514988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F99107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3012150" y="4313415"/>
            <a:ext cx="3119700" cy="32316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2100" spc="-44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outerShdw blurRad="63500" algn="ctr" rotWithShape="0">
                    <a:prstClr val="white">
                      <a:alpha val="55000"/>
                    </a:prst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2016</a:t>
            </a:r>
            <a:r>
              <a:rPr lang="ko-KR" altLang="en-US" sz="2100" spc="-44" dirty="0" smtClean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outerShdw blurRad="63500" algn="ctr" rotWithShape="0">
                    <a:prstClr val="white">
                      <a:alpha val="55000"/>
                    </a:prst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년도 노인인권 실태조사</a:t>
            </a:r>
            <a:endParaRPr lang="ko-KR" altLang="en-US" sz="2100" spc="-44" dirty="0">
              <a:ln>
                <a:solidFill>
                  <a:srgbClr val="5B9BD5">
                    <a:alpha val="0"/>
                  </a:srgbClr>
                </a:solidFill>
              </a:ln>
              <a:solidFill>
                <a:schemeClr val="bg2">
                  <a:lumMod val="75000"/>
                </a:schemeClr>
              </a:solidFill>
              <a:effectLst>
                <a:outerShdw blurRad="63500" algn="ctr" rotWithShape="0">
                  <a:prstClr val="white">
                    <a:alpha val="55000"/>
                  </a:prst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283285" y="4250381"/>
            <a:ext cx="4577430" cy="449233"/>
            <a:chOff x="2670175" y="4686242"/>
            <a:chExt cx="5353050" cy="495300"/>
          </a:xfrm>
        </p:grpSpPr>
        <p:cxnSp>
          <p:nvCxnSpPr>
            <p:cNvPr id="200" name="직선 연결선 199"/>
            <p:cNvCxnSpPr/>
            <p:nvPr/>
          </p:nvCxnSpPr>
          <p:spPr>
            <a:xfrm>
              <a:off x="2670175" y="5181542"/>
              <a:ext cx="53530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2670175" y="4686242"/>
              <a:ext cx="53530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그룹 224"/>
          <p:cNvGrpSpPr/>
          <p:nvPr/>
        </p:nvGrpSpPr>
        <p:grpSpPr>
          <a:xfrm>
            <a:off x="3116485" y="5571271"/>
            <a:ext cx="2911030" cy="32652"/>
            <a:chOff x="4194572" y="6400524"/>
            <a:chExt cx="2325175" cy="36000"/>
          </a:xfrm>
        </p:grpSpPr>
        <p:sp>
          <p:nvSpPr>
            <p:cNvPr id="226" name="타원 225"/>
            <p:cNvSpPr/>
            <p:nvPr/>
          </p:nvSpPr>
          <p:spPr>
            <a:xfrm>
              <a:off x="4194572" y="6400524"/>
              <a:ext cx="36000" cy="36000"/>
            </a:xfrm>
            <a:prstGeom prst="ellipse">
              <a:avLst/>
            </a:prstGeom>
            <a:solidFill>
              <a:srgbClr val="FF750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">
                <a:solidFill>
                  <a:prstClr val="black"/>
                </a:solidFill>
              </a:endParaRPr>
            </a:p>
          </p:txBody>
        </p:sp>
        <p:sp>
          <p:nvSpPr>
            <p:cNvPr id="227" name="타원 226"/>
            <p:cNvSpPr/>
            <p:nvPr/>
          </p:nvSpPr>
          <p:spPr>
            <a:xfrm>
              <a:off x="6483747" y="6400524"/>
              <a:ext cx="36000" cy="36000"/>
            </a:xfrm>
            <a:prstGeom prst="ellipse">
              <a:avLst/>
            </a:prstGeom>
            <a:solidFill>
              <a:srgbClr val="FF750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653320" y="476672"/>
            <a:ext cx="4268919" cy="2103320"/>
            <a:chOff x="2653320" y="476672"/>
            <a:chExt cx="4268919" cy="2103320"/>
          </a:xfrm>
        </p:grpSpPr>
        <p:pic>
          <p:nvPicPr>
            <p:cNvPr id="228" name="그림 2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320" y="943745"/>
              <a:ext cx="4268919" cy="1636247"/>
            </a:xfrm>
            <a:prstGeom prst="rect">
              <a:avLst/>
            </a:prstGeom>
          </p:spPr>
        </p:pic>
        <p:grpSp>
          <p:nvGrpSpPr>
            <p:cNvPr id="118" name="그룹 117"/>
            <p:cNvGrpSpPr/>
            <p:nvPr/>
          </p:nvGrpSpPr>
          <p:grpSpPr>
            <a:xfrm>
              <a:off x="4357750" y="476672"/>
              <a:ext cx="428501" cy="437872"/>
              <a:chOff x="4951413" y="3408363"/>
              <a:chExt cx="781050" cy="752475"/>
            </a:xfrm>
          </p:grpSpPr>
          <p:sp>
            <p:nvSpPr>
              <p:cNvPr id="123" name="Freeform 20"/>
              <p:cNvSpPr>
                <a:spLocks/>
              </p:cNvSpPr>
              <p:nvPr/>
            </p:nvSpPr>
            <p:spPr bwMode="auto">
              <a:xfrm>
                <a:off x="5662613" y="3749676"/>
                <a:ext cx="15875" cy="106363"/>
              </a:xfrm>
              <a:custGeom>
                <a:avLst/>
                <a:gdLst>
                  <a:gd name="T0" fmla="*/ 44 w 71"/>
                  <a:gd name="T1" fmla="*/ 0 h 466"/>
                  <a:gd name="T2" fmla="*/ 71 w 71"/>
                  <a:gd name="T3" fmla="*/ 3 h 466"/>
                  <a:gd name="T4" fmla="*/ 14 w 71"/>
                  <a:gd name="T5" fmla="*/ 466 h 466"/>
                  <a:gd name="T6" fmla="*/ 0 w 71"/>
                  <a:gd name="T7" fmla="*/ 464 h 466"/>
                  <a:gd name="T8" fmla="*/ 44 w 71"/>
                  <a:gd name="T9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66">
                    <a:moveTo>
                      <a:pt x="44" y="0"/>
                    </a:moveTo>
                    <a:lnTo>
                      <a:pt x="71" y="3"/>
                    </a:lnTo>
                    <a:lnTo>
                      <a:pt x="14" y="466"/>
                    </a:lnTo>
                    <a:lnTo>
                      <a:pt x="0" y="46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21"/>
              <p:cNvSpPr>
                <a:spLocks/>
              </p:cNvSpPr>
              <p:nvPr/>
            </p:nvSpPr>
            <p:spPr bwMode="auto">
              <a:xfrm>
                <a:off x="5005388" y="3749676"/>
                <a:ext cx="15875" cy="104775"/>
              </a:xfrm>
              <a:custGeom>
                <a:avLst/>
                <a:gdLst>
                  <a:gd name="T0" fmla="*/ 27 w 70"/>
                  <a:gd name="T1" fmla="*/ 0 h 464"/>
                  <a:gd name="T2" fmla="*/ 70 w 70"/>
                  <a:gd name="T3" fmla="*/ 462 h 464"/>
                  <a:gd name="T4" fmla="*/ 57 w 70"/>
                  <a:gd name="T5" fmla="*/ 464 h 464"/>
                  <a:gd name="T6" fmla="*/ 0 w 70"/>
                  <a:gd name="T7" fmla="*/ 4 h 464"/>
                  <a:gd name="T8" fmla="*/ 27 w 70"/>
                  <a:gd name="T9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464">
                    <a:moveTo>
                      <a:pt x="27" y="0"/>
                    </a:moveTo>
                    <a:lnTo>
                      <a:pt x="70" y="462"/>
                    </a:lnTo>
                    <a:lnTo>
                      <a:pt x="57" y="464"/>
                    </a:lnTo>
                    <a:lnTo>
                      <a:pt x="0" y="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22"/>
              <p:cNvSpPr>
                <a:spLocks/>
              </p:cNvSpPr>
              <p:nvPr/>
            </p:nvSpPr>
            <p:spPr bwMode="auto">
              <a:xfrm>
                <a:off x="5673726" y="3702051"/>
                <a:ext cx="31750" cy="153988"/>
              </a:xfrm>
              <a:custGeom>
                <a:avLst/>
                <a:gdLst>
                  <a:gd name="T0" fmla="*/ 91 w 145"/>
                  <a:gd name="T1" fmla="*/ 0 h 677"/>
                  <a:gd name="T2" fmla="*/ 97 w 145"/>
                  <a:gd name="T3" fmla="*/ 1 h 677"/>
                  <a:gd name="T4" fmla="*/ 104 w 145"/>
                  <a:gd name="T5" fmla="*/ 4 h 677"/>
                  <a:gd name="T6" fmla="*/ 112 w 145"/>
                  <a:gd name="T7" fmla="*/ 7 h 677"/>
                  <a:gd name="T8" fmla="*/ 115 w 145"/>
                  <a:gd name="T9" fmla="*/ 10 h 677"/>
                  <a:gd name="T10" fmla="*/ 120 w 145"/>
                  <a:gd name="T11" fmla="*/ 26 h 677"/>
                  <a:gd name="T12" fmla="*/ 126 w 145"/>
                  <a:gd name="T13" fmla="*/ 43 h 677"/>
                  <a:gd name="T14" fmla="*/ 132 w 145"/>
                  <a:gd name="T15" fmla="*/ 61 h 677"/>
                  <a:gd name="T16" fmla="*/ 137 w 145"/>
                  <a:gd name="T17" fmla="*/ 77 h 677"/>
                  <a:gd name="T18" fmla="*/ 141 w 145"/>
                  <a:gd name="T19" fmla="*/ 93 h 677"/>
                  <a:gd name="T20" fmla="*/ 145 w 145"/>
                  <a:gd name="T21" fmla="*/ 108 h 677"/>
                  <a:gd name="T22" fmla="*/ 143 w 145"/>
                  <a:gd name="T23" fmla="*/ 119 h 677"/>
                  <a:gd name="T24" fmla="*/ 139 w 145"/>
                  <a:gd name="T25" fmla="*/ 128 h 677"/>
                  <a:gd name="T26" fmla="*/ 114 w 145"/>
                  <a:gd name="T27" fmla="*/ 161 h 677"/>
                  <a:gd name="T28" fmla="*/ 95 w 145"/>
                  <a:gd name="T29" fmla="*/ 195 h 677"/>
                  <a:gd name="T30" fmla="*/ 81 w 145"/>
                  <a:gd name="T31" fmla="*/ 230 h 677"/>
                  <a:gd name="T32" fmla="*/ 71 w 145"/>
                  <a:gd name="T33" fmla="*/ 266 h 677"/>
                  <a:gd name="T34" fmla="*/ 64 w 145"/>
                  <a:gd name="T35" fmla="*/ 303 h 677"/>
                  <a:gd name="T36" fmla="*/ 59 w 145"/>
                  <a:gd name="T37" fmla="*/ 339 h 677"/>
                  <a:gd name="T38" fmla="*/ 56 w 145"/>
                  <a:gd name="T39" fmla="*/ 378 h 677"/>
                  <a:gd name="T40" fmla="*/ 53 w 145"/>
                  <a:gd name="T41" fmla="*/ 415 h 677"/>
                  <a:gd name="T42" fmla="*/ 48 w 145"/>
                  <a:gd name="T43" fmla="*/ 453 h 677"/>
                  <a:gd name="T44" fmla="*/ 43 w 145"/>
                  <a:gd name="T45" fmla="*/ 513 h 677"/>
                  <a:gd name="T46" fmla="*/ 39 w 145"/>
                  <a:gd name="T47" fmla="*/ 573 h 677"/>
                  <a:gd name="T48" fmla="*/ 34 w 145"/>
                  <a:gd name="T49" fmla="*/ 633 h 677"/>
                  <a:gd name="T50" fmla="*/ 29 w 145"/>
                  <a:gd name="T51" fmla="*/ 648 h 677"/>
                  <a:gd name="T52" fmla="*/ 21 w 145"/>
                  <a:gd name="T53" fmla="*/ 662 h 677"/>
                  <a:gd name="T54" fmla="*/ 13 w 145"/>
                  <a:gd name="T55" fmla="*/ 677 h 677"/>
                  <a:gd name="T56" fmla="*/ 0 w 145"/>
                  <a:gd name="T57" fmla="*/ 667 h 677"/>
                  <a:gd name="T58" fmla="*/ 18 w 145"/>
                  <a:gd name="T59" fmla="*/ 455 h 677"/>
                  <a:gd name="T60" fmla="*/ 35 w 145"/>
                  <a:gd name="T61" fmla="*/ 245 h 677"/>
                  <a:gd name="T62" fmla="*/ 35 w 145"/>
                  <a:gd name="T63" fmla="*/ 204 h 677"/>
                  <a:gd name="T64" fmla="*/ 33 w 145"/>
                  <a:gd name="T65" fmla="*/ 164 h 677"/>
                  <a:gd name="T66" fmla="*/ 30 w 145"/>
                  <a:gd name="T67" fmla="*/ 123 h 677"/>
                  <a:gd name="T68" fmla="*/ 29 w 145"/>
                  <a:gd name="T69" fmla="*/ 113 h 677"/>
                  <a:gd name="T70" fmla="*/ 27 w 145"/>
                  <a:gd name="T71" fmla="*/ 105 h 677"/>
                  <a:gd name="T72" fmla="*/ 27 w 145"/>
                  <a:gd name="T73" fmla="*/ 95 h 677"/>
                  <a:gd name="T74" fmla="*/ 29 w 145"/>
                  <a:gd name="T75" fmla="*/ 89 h 677"/>
                  <a:gd name="T76" fmla="*/ 57 w 145"/>
                  <a:gd name="T77" fmla="*/ 43 h 677"/>
                  <a:gd name="T78" fmla="*/ 88 w 145"/>
                  <a:gd name="T79" fmla="*/ 0 h 677"/>
                  <a:gd name="T80" fmla="*/ 91 w 145"/>
                  <a:gd name="T81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5" h="677">
                    <a:moveTo>
                      <a:pt x="91" y="0"/>
                    </a:moveTo>
                    <a:lnTo>
                      <a:pt x="97" y="1"/>
                    </a:lnTo>
                    <a:lnTo>
                      <a:pt x="104" y="4"/>
                    </a:lnTo>
                    <a:lnTo>
                      <a:pt x="112" y="7"/>
                    </a:lnTo>
                    <a:lnTo>
                      <a:pt x="115" y="10"/>
                    </a:lnTo>
                    <a:lnTo>
                      <a:pt x="120" y="26"/>
                    </a:lnTo>
                    <a:lnTo>
                      <a:pt x="126" y="43"/>
                    </a:lnTo>
                    <a:lnTo>
                      <a:pt x="132" y="61"/>
                    </a:lnTo>
                    <a:lnTo>
                      <a:pt x="137" y="77"/>
                    </a:lnTo>
                    <a:lnTo>
                      <a:pt x="141" y="93"/>
                    </a:lnTo>
                    <a:lnTo>
                      <a:pt x="145" y="108"/>
                    </a:lnTo>
                    <a:lnTo>
                      <a:pt x="143" y="119"/>
                    </a:lnTo>
                    <a:lnTo>
                      <a:pt x="139" y="128"/>
                    </a:lnTo>
                    <a:lnTo>
                      <a:pt x="114" y="161"/>
                    </a:lnTo>
                    <a:lnTo>
                      <a:pt x="95" y="195"/>
                    </a:lnTo>
                    <a:lnTo>
                      <a:pt x="81" y="230"/>
                    </a:lnTo>
                    <a:lnTo>
                      <a:pt x="71" y="266"/>
                    </a:lnTo>
                    <a:lnTo>
                      <a:pt x="64" y="303"/>
                    </a:lnTo>
                    <a:lnTo>
                      <a:pt x="59" y="339"/>
                    </a:lnTo>
                    <a:lnTo>
                      <a:pt x="56" y="378"/>
                    </a:lnTo>
                    <a:lnTo>
                      <a:pt x="53" y="415"/>
                    </a:lnTo>
                    <a:lnTo>
                      <a:pt x="48" y="453"/>
                    </a:lnTo>
                    <a:lnTo>
                      <a:pt x="43" y="513"/>
                    </a:lnTo>
                    <a:lnTo>
                      <a:pt x="39" y="573"/>
                    </a:lnTo>
                    <a:lnTo>
                      <a:pt x="34" y="633"/>
                    </a:lnTo>
                    <a:lnTo>
                      <a:pt x="29" y="648"/>
                    </a:lnTo>
                    <a:lnTo>
                      <a:pt x="21" y="662"/>
                    </a:lnTo>
                    <a:lnTo>
                      <a:pt x="13" y="677"/>
                    </a:lnTo>
                    <a:lnTo>
                      <a:pt x="0" y="667"/>
                    </a:lnTo>
                    <a:lnTo>
                      <a:pt x="18" y="455"/>
                    </a:lnTo>
                    <a:lnTo>
                      <a:pt x="35" y="245"/>
                    </a:lnTo>
                    <a:lnTo>
                      <a:pt x="35" y="204"/>
                    </a:lnTo>
                    <a:lnTo>
                      <a:pt x="33" y="164"/>
                    </a:lnTo>
                    <a:lnTo>
                      <a:pt x="30" y="123"/>
                    </a:lnTo>
                    <a:lnTo>
                      <a:pt x="29" y="113"/>
                    </a:lnTo>
                    <a:lnTo>
                      <a:pt x="27" y="105"/>
                    </a:lnTo>
                    <a:lnTo>
                      <a:pt x="27" y="95"/>
                    </a:lnTo>
                    <a:lnTo>
                      <a:pt x="29" y="89"/>
                    </a:lnTo>
                    <a:lnTo>
                      <a:pt x="57" y="43"/>
                    </a:lnTo>
                    <a:lnTo>
                      <a:pt x="88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23"/>
              <p:cNvSpPr>
                <a:spLocks noEditPoints="1"/>
              </p:cNvSpPr>
              <p:nvPr/>
            </p:nvSpPr>
            <p:spPr bwMode="auto">
              <a:xfrm>
                <a:off x="4951413" y="3408363"/>
                <a:ext cx="781050" cy="752475"/>
              </a:xfrm>
              <a:custGeom>
                <a:avLst/>
                <a:gdLst>
                  <a:gd name="T0" fmla="*/ 2563 w 3442"/>
                  <a:gd name="T1" fmla="*/ 887 h 3318"/>
                  <a:gd name="T2" fmla="*/ 2750 w 3442"/>
                  <a:gd name="T3" fmla="*/ 2293 h 3318"/>
                  <a:gd name="T4" fmla="*/ 2843 w 3442"/>
                  <a:gd name="T5" fmla="*/ 1855 h 3318"/>
                  <a:gd name="T6" fmla="*/ 2734 w 3442"/>
                  <a:gd name="T7" fmla="*/ 1415 h 3318"/>
                  <a:gd name="T8" fmla="*/ 2693 w 3442"/>
                  <a:gd name="T9" fmla="*/ 1370 h 3318"/>
                  <a:gd name="T10" fmla="*/ 2763 w 3442"/>
                  <a:gd name="T11" fmla="*/ 653 h 3318"/>
                  <a:gd name="T12" fmla="*/ 2838 w 3442"/>
                  <a:gd name="T13" fmla="*/ 56 h 3318"/>
                  <a:gd name="T14" fmla="*/ 2751 w 3442"/>
                  <a:gd name="T15" fmla="*/ 375 h 3318"/>
                  <a:gd name="T16" fmla="*/ 2913 w 3442"/>
                  <a:gd name="T17" fmla="*/ 734 h 3318"/>
                  <a:gd name="T18" fmla="*/ 2786 w 3442"/>
                  <a:gd name="T19" fmla="*/ 1314 h 3318"/>
                  <a:gd name="T20" fmla="*/ 2875 w 3442"/>
                  <a:gd name="T21" fmla="*/ 1722 h 3318"/>
                  <a:gd name="T22" fmla="*/ 3133 w 3442"/>
                  <a:gd name="T23" fmla="*/ 2012 h 3318"/>
                  <a:gd name="T24" fmla="*/ 3260 w 3442"/>
                  <a:gd name="T25" fmla="*/ 2067 h 3318"/>
                  <a:gd name="T26" fmla="*/ 2917 w 3442"/>
                  <a:gd name="T27" fmla="*/ 2576 h 3318"/>
                  <a:gd name="T28" fmla="*/ 3282 w 3442"/>
                  <a:gd name="T29" fmla="*/ 2021 h 3318"/>
                  <a:gd name="T30" fmla="*/ 3281 w 3442"/>
                  <a:gd name="T31" fmla="*/ 1579 h 3318"/>
                  <a:gd name="T32" fmla="*/ 3410 w 3442"/>
                  <a:gd name="T33" fmla="*/ 1445 h 3318"/>
                  <a:gd name="T34" fmla="*/ 3287 w 3442"/>
                  <a:gd name="T35" fmla="*/ 2422 h 3318"/>
                  <a:gd name="T36" fmla="*/ 2459 w 3442"/>
                  <a:gd name="T37" fmla="*/ 3174 h 3318"/>
                  <a:gd name="T38" fmla="*/ 1798 w 3442"/>
                  <a:gd name="T39" fmla="*/ 3009 h 3318"/>
                  <a:gd name="T40" fmla="*/ 2230 w 3442"/>
                  <a:gd name="T41" fmla="*/ 2515 h 3318"/>
                  <a:gd name="T42" fmla="*/ 2702 w 3442"/>
                  <a:gd name="T43" fmla="*/ 2390 h 3318"/>
                  <a:gd name="T44" fmla="*/ 2473 w 3442"/>
                  <a:gd name="T45" fmla="*/ 1743 h 3318"/>
                  <a:gd name="T46" fmla="*/ 2228 w 3442"/>
                  <a:gd name="T47" fmla="*/ 1911 h 3318"/>
                  <a:gd name="T48" fmla="*/ 2098 w 3442"/>
                  <a:gd name="T49" fmla="*/ 1947 h 3318"/>
                  <a:gd name="T50" fmla="*/ 2187 w 3442"/>
                  <a:gd name="T51" fmla="*/ 621 h 3318"/>
                  <a:gd name="T52" fmla="*/ 1985 w 3442"/>
                  <a:gd name="T53" fmla="*/ 877 h 3318"/>
                  <a:gd name="T54" fmla="*/ 1698 w 3442"/>
                  <a:gd name="T55" fmla="*/ 906 h 3318"/>
                  <a:gd name="T56" fmla="*/ 1483 w 3442"/>
                  <a:gd name="T57" fmla="*/ 794 h 3318"/>
                  <a:gd name="T58" fmla="*/ 1489 w 3442"/>
                  <a:gd name="T59" fmla="*/ 1725 h 3318"/>
                  <a:gd name="T60" fmla="*/ 1347 w 3442"/>
                  <a:gd name="T61" fmla="*/ 1957 h 3318"/>
                  <a:gd name="T62" fmla="*/ 1149 w 3442"/>
                  <a:gd name="T63" fmla="*/ 1934 h 3318"/>
                  <a:gd name="T64" fmla="*/ 1049 w 3442"/>
                  <a:gd name="T65" fmla="*/ 2088 h 3318"/>
                  <a:gd name="T66" fmla="*/ 879 w 3442"/>
                  <a:gd name="T67" fmla="*/ 1916 h 3318"/>
                  <a:gd name="T68" fmla="*/ 802 w 3442"/>
                  <a:gd name="T69" fmla="*/ 1280 h 3318"/>
                  <a:gd name="T70" fmla="*/ 723 w 3442"/>
                  <a:gd name="T71" fmla="*/ 1064 h 3318"/>
                  <a:gd name="T72" fmla="*/ 667 w 3442"/>
                  <a:gd name="T73" fmla="*/ 1382 h 3318"/>
                  <a:gd name="T74" fmla="*/ 543 w 3442"/>
                  <a:gd name="T75" fmla="*/ 1568 h 3318"/>
                  <a:gd name="T76" fmla="*/ 579 w 3442"/>
                  <a:gd name="T77" fmla="*/ 2227 h 3318"/>
                  <a:gd name="T78" fmla="*/ 832 w 3442"/>
                  <a:gd name="T79" fmla="*/ 2444 h 3318"/>
                  <a:gd name="T80" fmla="*/ 1449 w 3442"/>
                  <a:gd name="T81" fmla="*/ 2678 h 3318"/>
                  <a:gd name="T82" fmla="*/ 1066 w 3442"/>
                  <a:gd name="T83" fmla="*/ 3318 h 3318"/>
                  <a:gd name="T84" fmla="*/ 310 w 3442"/>
                  <a:gd name="T85" fmla="*/ 2739 h 3318"/>
                  <a:gd name="T86" fmla="*/ 1 w 3442"/>
                  <a:gd name="T87" fmla="*/ 2016 h 3318"/>
                  <a:gd name="T88" fmla="*/ 53 w 3442"/>
                  <a:gd name="T89" fmla="*/ 1434 h 3318"/>
                  <a:gd name="T90" fmla="*/ 196 w 3442"/>
                  <a:gd name="T91" fmla="*/ 1937 h 3318"/>
                  <a:gd name="T92" fmla="*/ 235 w 3442"/>
                  <a:gd name="T93" fmla="*/ 2224 h 3318"/>
                  <a:gd name="T94" fmla="*/ 306 w 3442"/>
                  <a:gd name="T95" fmla="*/ 2268 h 3318"/>
                  <a:gd name="T96" fmla="*/ 226 w 3442"/>
                  <a:gd name="T97" fmla="*/ 1996 h 3318"/>
                  <a:gd name="T98" fmla="*/ 501 w 3442"/>
                  <a:gd name="T99" fmla="*/ 1955 h 3318"/>
                  <a:gd name="T100" fmla="*/ 569 w 3442"/>
                  <a:gd name="T101" fmla="*/ 1331 h 3318"/>
                  <a:gd name="T102" fmla="*/ 707 w 3442"/>
                  <a:gd name="T103" fmla="*/ 891 h 3318"/>
                  <a:gd name="T104" fmla="*/ 1230 w 3442"/>
                  <a:gd name="T105" fmla="*/ 405 h 3318"/>
                  <a:gd name="T106" fmla="*/ 1315 w 3442"/>
                  <a:gd name="T107" fmla="*/ 256 h 3318"/>
                  <a:gd name="T108" fmla="*/ 1274 w 3442"/>
                  <a:gd name="T109" fmla="*/ 126 h 3318"/>
                  <a:gd name="T110" fmla="*/ 1512 w 3442"/>
                  <a:gd name="T111" fmla="*/ 75 h 3318"/>
                  <a:gd name="T112" fmla="*/ 1662 w 3442"/>
                  <a:gd name="T113" fmla="*/ 297 h 3318"/>
                  <a:gd name="T114" fmla="*/ 1664 w 3442"/>
                  <a:gd name="T115" fmla="*/ 502 h 3318"/>
                  <a:gd name="T116" fmla="*/ 1875 w 3442"/>
                  <a:gd name="T117" fmla="*/ 1129 h 3318"/>
                  <a:gd name="T118" fmla="*/ 2049 w 3442"/>
                  <a:gd name="T119" fmla="*/ 417 h 3318"/>
                  <a:gd name="T120" fmla="*/ 2528 w 3442"/>
                  <a:gd name="T121" fmla="*/ 251 h 3318"/>
                  <a:gd name="T122" fmla="*/ 2712 w 3442"/>
                  <a:gd name="T123" fmla="*/ 0 h 3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42" h="3318">
                    <a:moveTo>
                      <a:pt x="2713" y="605"/>
                    </a:moveTo>
                    <a:lnTo>
                      <a:pt x="2703" y="605"/>
                    </a:lnTo>
                    <a:lnTo>
                      <a:pt x="2693" y="608"/>
                    </a:lnTo>
                    <a:lnTo>
                      <a:pt x="2682" y="614"/>
                    </a:lnTo>
                    <a:lnTo>
                      <a:pt x="2673" y="621"/>
                    </a:lnTo>
                    <a:lnTo>
                      <a:pt x="2664" y="629"/>
                    </a:lnTo>
                    <a:lnTo>
                      <a:pt x="2658" y="638"/>
                    </a:lnTo>
                    <a:lnTo>
                      <a:pt x="2630" y="694"/>
                    </a:lnTo>
                    <a:lnTo>
                      <a:pt x="2605" y="750"/>
                    </a:lnTo>
                    <a:lnTo>
                      <a:pt x="2584" y="808"/>
                    </a:lnTo>
                    <a:lnTo>
                      <a:pt x="2563" y="887"/>
                    </a:lnTo>
                    <a:lnTo>
                      <a:pt x="2548" y="967"/>
                    </a:lnTo>
                    <a:lnTo>
                      <a:pt x="2539" y="1046"/>
                    </a:lnTo>
                    <a:lnTo>
                      <a:pt x="2536" y="1125"/>
                    </a:lnTo>
                    <a:lnTo>
                      <a:pt x="2537" y="1205"/>
                    </a:lnTo>
                    <a:lnTo>
                      <a:pt x="2544" y="1285"/>
                    </a:lnTo>
                    <a:lnTo>
                      <a:pt x="2553" y="1364"/>
                    </a:lnTo>
                    <a:lnTo>
                      <a:pt x="2566" y="1443"/>
                    </a:lnTo>
                    <a:lnTo>
                      <a:pt x="2582" y="1523"/>
                    </a:lnTo>
                    <a:lnTo>
                      <a:pt x="2661" y="1890"/>
                    </a:lnTo>
                    <a:lnTo>
                      <a:pt x="2742" y="2258"/>
                    </a:lnTo>
                    <a:lnTo>
                      <a:pt x="2750" y="2293"/>
                    </a:lnTo>
                    <a:lnTo>
                      <a:pt x="2759" y="2330"/>
                    </a:lnTo>
                    <a:lnTo>
                      <a:pt x="2786" y="2310"/>
                    </a:lnTo>
                    <a:lnTo>
                      <a:pt x="2807" y="2289"/>
                    </a:lnTo>
                    <a:lnTo>
                      <a:pt x="2824" y="2266"/>
                    </a:lnTo>
                    <a:lnTo>
                      <a:pt x="2836" y="2243"/>
                    </a:lnTo>
                    <a:lnTo>
                      <a:pt x="2844" y="2216"/>
                    </a:lnTo>
                    <a:lnTo>
                      <a:pt x="2849" y="2188"/>
                    </a:lnTo>
                    <a:lnTo>
                      <a:pt x="2849" y="2157"/>
                    </a:lnTo>
                    <a:lnTo>
                      <a:pt x="2845" y="2057"/>
                    </a:lnTo>
                    <a:lnTo>
                      <a:pt x="2844" y="1956"/>
                    </a:lnTo>
                    <a:lnTo>
                      <a:pt x="2843" y="1855"/>
                    </a:lnTo>
                    <a:lnTo>
                      <a:pt x="2840" y="1755"/>
                    </a:lnTo>
                    <a:lnTo>
                      <a:pt x="2835" y="1687"/>
                    </a:lnTo>
                    <a:lnTo>
                      <a:pt x="2830" y="1619"/>
                    </a:lnTo>
                    <a:lnTo>
                      <a:pt x="2822" y="1550"/>
                    </a:lnTo>
                    <a:lnTo>
                      <a:pt x="2811" y="1483"/>
                    </a:lnTo>
                    <a:lnTo>
                      <a:pt x="2804" y="1460"/>
                    </a:lnTo>
                    <a:lnTo>
                      <a:pt x="2794" y="1442"/>
                    </a:lnTo>
                    <a:lnTo>
                      <a:pt x="2782" y="1428"/>
                    </a:lnTo>
                    <a:lnTo>
                      <a:pt x="2768" y="1419"/>
                    </a:lnTo>
                    <a:lnTo>
                      <a:pt x="2752" y="1414"/>
                    </a:lnTo>
                    <a:lnTo>
                      <a:pt x="2734" y="1415"/>
                    </a:lnTo>
                    <a:lnTo>
                      <a:pt x="2715" y="1420"/>
                    </a:lnTo>
                    <a:lnTo>
                      <a:pt x="2695" y="1430"/>
                    </a:lnTo>
                    <a:lnTo>
                      <a:pt x="2675" y="1445"/>
                    </a:lnTo>
                    <a:lnTo>
                      <a:pt x="2666" y="1451"/>
                    </a:lnTo>
                    <a:lnTo>
                      <a:pt x="2656" y="1459"/>
                    </a:lnTo>
                    <a:lnTo>
                      <a:pt x="2642" y="1469"/>
                    </a:lnTo>
                    <a:lnTo>
                      <a:pt x="2646" y="1443"/>
                    </a:lnTo>
                    <a:lnTo>
                      <a:pt x="2654" y="1422"/>
                    </a:lnTo>
                    <a:lnTo>
                      <a:pt x="2664" y="1402"/>
                    </a:lnTo>
                    <a:lnTo>
                      <a:pt x="2678" y="1386"/>
                    </a:lnTo>
                    <a:lnTo>
                      <a:pt x="2693" y="1370"/>
                    </a:lnTo>
                    <a:lnTo>
                      <a:pt x="2710" y="1357"/>
                    </a:lnTo>
                    <a:lnTo>
                      <a:pt x="2726" y="1344"/>
                    </a:lnTo>
                    <a:lnTo>
                      <a:pt x="2738" y="1334"/>
                    </a:lnTo>
                    <a:lnTo>
                      <a:pt x="2748" y="1323"/>
                    </a:lnTo>
                    <a:lnTo>
                      <a:pt x="2756" y="1309"/>
                    </a:lnTo>
                    <a:lnTo>
                      <a:pt x="2759" y="1297"/>
                    </a:lnTo>
                    <a:lnTo>
                      <a:pt x="2773" y="1041"/>
                    </a:lnTo>
                    <a:lnTo>
                      <a:pt x="2782" y="784"/>
                    </a:lnTo>
                    <a:lnTo>
                      <a:pt x="2780" y="740"/>
                    </a:lnTo>
                    <a:lnTo>
                      <a:pt x="2774" y="696"/>
                    </a:lnTo>
                    <a:lnTo>
                      <a:pt x="2763" y="653"/>
                    </a:lnTo>
                    <a:lnTo>
                      <a:pt x="2757" y="640"/>
                    </a:lnTo>
                    <a:lnTo>
                      <a:pt x="2749" y="628"/>
                    </a:lnTo>
                    <a:lnTo>
                      <a:pt x="2737" y="618"/>
                    </a:lnTo>
                    <a:lnTo>
                      <a:pt x="2724" y="609"/>
                    </a:lnTo>
                    <a:lnTo>
                      <a:pt x="2713" y="605"/>
                    </a:lnTo>
                    <a:close/>
                    <a:moveTo>
                      <a:pt x="2712" y="0"/>
                    </a:moveTo>
                    <a:lnTo>
                      <a:pt x="2740" y="3"/>
                    </a:lnTo>
                    <a:lnTo>
                      <a:pt x="2768" y="11"/>
                    </a:lnTo>
                    <a:lnTo>
                      <a:pt x="2793" y="22"/>
                    </a:lnTo>
                    <a:lnTo>
                      <a:pt x="2817" y="37"/>
                    </a:lnTo>
                    <a:lnTo>
                      <a:pt x="2838" y="56"/>
                    </a:lnTo>
                    <a:lnTo>
                      <a:pt x="2856" y="78"/>
                    </a:lnTo>
                    <a:lnTo>
                      <a:pt x="2871" y="103"/>
                    </a:lnTo>
                    <a:lnTo>
                      <a:pt x="2884" y="136"/>
                    </a:lnTo>
                    <a:lnTo>
                      <a:pt x="2890" y="167"/>
                    </a:lnTo>
                    <a:lnTo>
                      <a:pt x="2890" y="198"/>
                    </a:lnTo>
                    <a:lnTo>
                      <a:pt x="2884" y="228"/>
                    </a:lnTo>
                    <a:lnTo>
                      <a:pt x="2870" y="258"/>
                    </a:lnTo>
                    <a:lnTo>
                      <a:pt x="2851" y="286"/>
                    </a:lnTo>
                    <a:lnTo>
                      <a:pt x="2824" y="316"/>
                    </a:lnTo>
                    <a:lnTo>
                      <a:pt x="2791" y="345"/>
                    </a:lnTo>
                    <a:lnTo>
                      <a:pt x="2751" y="375"/>
                    </a:lnTo>
                    <a:lnTo>
                      <a:pt x="2786" y="400"/>
                    </a:lnTo>
                    <a:lnTo>
                      <a:pt x="2816" y="427"/>
                    </a:lnTo>
                    <a:lnTo>
                      <a:pt x="2843" y="456"/>
                    </a:lnTo>
                    <a:lnTo>
                      <a:pt x="2864" y="486"/>
                    </a:lnTo>
                    <a:lnTo>
                      <a:pt x="2881" y="519"/>
                    </a:lnTo>
                    <a:lnTo>
                      <a:pt x="2893" y="553"/>
                    </a:lnTo>
                    <a:lnTo>
                      <a:pt x="2904" y="587"/>
                    </a:lnTo>
                    <a:lnTo>
                      <a:pt x="2910" y="622"/>
                    </a:lnTo>
                    <a:lnTo>
                      <a:pt x="2913" y="659"/>
                    </a:lnTo>
                    <a:lnTo>
                      <a:pt x="2915" y="696"/>
                    </a:lnTo>
                    <a:lnTo>
                      <a:pt x="2913" y="734"/>
                    </a:lnTo>
                    <a:lnTo>
                      <a:pt x="2911" y="771"/>
                    </a:lnTo>
                    <a:lnTo>
                      <a:pt x="2906" y="809"/>
                    </a:lnTo>
                    <a:lnTo>
                      <a:pt x="2891" y="899"/>
                    </a:lnTo>
                    <a:lnTo>
                      <a:pt x="2870" y="989"/>
                    </a:lnTo>
                    <a:lnTo>
                      <a:pt x="2847" y="1078"/>
                    </a:lnTo>
                    <a:lnTo>
                      <a:pt x="2822" y="1167"/>
                    </a:lnTo>
                    <a:lnTo>
                      <a:pt x="2797" y="1255"/>
                    </a:lnTo>
                    <a:lnTo>
                      <a:pt x="2793" y="1271"/>
                    </a:lnTo>
                    <a:lnTo>
                      <a:pt x="2789" y="1286"/>
                    </a:lnTo>
                    <a:lnTo>
                      <a:pt x="2786" y="1301"/>
                    </a:lnTo>
                    <a:lnTo>
                      <a:pt x="2786" y="1314"/>
                    </a:lnTo>
                    <a:lnTo>
                      <a:pt x="2788" y="1328"/>
                    </a:lnTo>
                    <a:lnTo>
                      <a:pt x="2794" y="1342"/>
                    </a:lnTo>
                    <a:lnTo>
                      <a:pt x="2805" y="1355"/>
                    </a:lnTo>
                    <a:lnTo>
                      <a:pt x="2822" y="1369"/>
                    </a:lnTo>
                    <a:lnTo>
                      <a:pt x="2835" y="1383"/>
                    </a:lnTo>
                    <a:lnTo>
                      <a:pt x="2848" y="1402"/>
                    </a:lnTo>
                    <a:lnTo>
                      <a:pt x="2859" y="1423"/>
                    </a:lnTo>
                    <a:lnTo>
                      <a:pt x="2866" y="1446"/>
                    </a:lnTo>
                    <a:lnTo>
                      <a:pt x="2870" y="1470"/>
                    </a:lnTo>
                    <a:lnTo>
                      <a:pt x="2872" y="1492"/>
                    </a:lnTo>
                    <a:lnTo>
                      <a:pt x="2875" y="1722"/>
                    </a:lnTo>
                    <a:lnTo>
                      <a:pt x="2875" y="1951"/>
                    </a:lnTo>
                    <a:lnTo>
                      <a:pt x="2874" y="2180"/>
                    </a:lnTo>
                    <a:lnTo>
                      <a:pt x="2889" y="2188"/>
                    </a:lnTo>
                    <a:lnTo>
                      <a:pt x="2912" y="2166"/>
                    </a:lnTo>
                    <a:lnTo>
                      <a:pt x="2936" y="2144"/>
                    </a:lnTo>
                    <a:lnTo>
                      <a:pt x="2964" y="2114"/>
                    </a:lnTo>
                    <a:lnTo>
                      <a:pt x="2994" y="2088"/>
                    </a:lnTo>
                    <a:lnTo>
                      <a:pt x="3025" y="2064"/>
                    </a:lnTo>
                    <a:lnTo>
                      <a:pt x="3059" y="2043"/>
                    </a:lnTo>
                    <a:lnTo>
                      <a:pt x="3095" y="2025"/>
                    </a:lnTo>
                    <a:lnTo>
                      <a:pt x="3133" y="2012"/>
                    </a:lnTo>
                    <a:lnTo>
                      <a:pt x="3173" y="2003"/>
                    </a:lnTo>
                    <a:lnTo>
                      <a:pt x="3186" y="2002"/>
                    </a:lnTo>
                    <a:lnTo>
                      <a:pt x="3200" y="2002"/>
                    </a:lnTo>
                    <a:lnTo>
                      <a:pt x="3213" y="2003"/>
                    </a:lnTo>
                    <a:lnTo>
                      <a:pt x="3227" y="2005"/>
                    </a:lnTo>
                    <a:lnTo>
                      <a:pt x="3239" y="2008"/>
                    </a:lnTo>
                    <a:lnTo>
                      <a:pt x="3247" y="2011"/>
                    </a:lnTo>
                    <a:lnTo>
                      <a:pt x="3251" y="2016"/>
                    </a:lnTo>
                    <a:lnTo>
                      <a:pt x="3256" y="2032"/>
                    </a:lnTo>
                    <a:lnTo>
                      <a:pt x="3259" y="2049"/>
                    </a:lnTo>
                    <a:lnTo>
                      <a:pt x="3260" y="2067"/>
                    </a:lnTo>
                    <a:lnTo>
                      <a:pt x="3259" y="2085"/>
                    </a:lnTo>
                    <a:lnTo>
                      <a:pt x="3255" y="2100"/>
                    </a:lnTo>
                    <a:lnTo>
                      <a:pt x="3248" y="2113"/>
                    </a:lnTo>
                    <a:lnTo>
                      <a:pt x="3178" y="2211"/>
                    </a:lnTo>
                    <a:lnTo>
                      <a:pt x="3104" y="2307"/>
                    </a:lnTo>
                    <a:lnTo>
                      <a:pt x="3029" y="2401"/>
                    </a:lnTo>
                    <a:lnTo>
                      <a:pt x="2902" y="2557"/>
                    </a:lnTo>
                    <a:lnTo>
                      <a:pt x="2773" y="2712"/>
                    </a:lnTo>
                    <a:lnTo>
                      <a:pt x="2788" y="2725"/>
                    </a:lnTo>
                    <a:lnTo>
                      <a:pt x="2845" y="2658"/>
                    </a:lnTo>
                    <a:lnTo>
                      <a:pt x="2917" y="2576"/>
                    </a:lnTo>
                    <a:lnTo>
                      <a:pt x="2988" y="2494"/>
                    </a:lnTo>
                    <a:lnTo>
                      <a:pt x="3058" y="2410"/>
                    </a:lnTo>
                    <a:lnTo>
                      <a:pt x="3128" y="2324"/>
                    </a:lnTo>
                    <a:lnTo>
                      <a:pt x="3197" y="2235"/>
                    </a:lnTo>
                    <a:lnTo>
                      <a:pt x="3262" y="2146"/>
                    </a:lnTo>
                    <a:lnTo>
                      <a:pt x="3278" y="2123"/>
                    </a:lnTo>
                    <a:lnTo>
                      <a:pt x="3288" y="2100"/>
                    </a:lnTo>
                    <a:lnTo>
                      <a:pt x="3294" y="2080"/>
                    </a:lnTo>
                    <a:lnTo>
                      <a:pt x="3295" y="2060"/>
                    </a:lnTo>
                    <a:lnTo>
                      <a:pt x="3291" y="2042"/>
                    </a:lnTo>
                    <a:lnTo>
                      <a:pt x="3282" y="2021"/>
                    </a:lnTo>
                    <a:lnTo>
                      <a:pt x="3269" y="1999"/>
                    </a:lnTo>
                    <a:lnTo>
                      <a:pt x="3253" y="1975"/>
                    </a:lnTo>
                    <a:lnTo>
                      <a:pt x="3247" y="1965"/>
                    </a:lnTo>
                    <a:lnTo>
                      <a:pt x="3244" y="1952"/>
                    </a:lnTo>
                    <a:lnTo>
                      <a:pt x="3243" y="1939"/>
                    </a:lnTo>
                    <a:lnTo>
                      <a:pt x="3243" y="1927"/>
                    </a:lnTo>
                    <a:lnTo>
                      <a:pt x="3248" y="1848"/>
                    </a:lnTo>
                    <a:lnTo>
                      <a:pt x="3254" y="1769"/>
                    </a:lnTo>
                    <a:lnTo>
                      <a:pt x="3261" y="1690"/>
                    </a:lnTo>
                    <a:lnTo>
                      <a:pt x="3273" y="1613"/>
                    </a:lnTo>
                    <a:lnTo>
                      <a:pt x="3281" y="1579"/>
                    </a:lnTo>
                    <a:lnTo>
                      <a:pt x="3295" y="1545"/>
                    </a:lnTo>
                    <a:lnTo>
                      <a:pt x="3312" y="1512"/>
                    </a:lnTo>
                    <a:lnTo>
                      <a:pt x="3330" y="1480"/>
                    </a:lnTo>
                    <a:lnTo>
                      <a:pt x="3348" y="1447"/>
                    </a:lnTo>
                    <a:lnTo>
                      <a:pt x="3355" y="1441"/>
                    </a:lnTo>
                    <a:lnTo>
                      <a:pt x="3365" y="1435"/>
                    </a:lnTo>
                    <a:lnTo>
                      <a:pt x="3377" y="1431"/>
                    </a:lnTo>
                    <a:lnTo>
                      <a:pt x="3389" y="1430"/>
                    </a:lnTo>
                    <a:lnTo>
                      <a:pt x="3399" y="1431"/>
                    </a:lnTo>
                    <a:lnTo>
                      <a:pt x="3405" y="1436"/>
                    </a:lnTo>
                    <a:lnTo>
                      <a:pt x="3410" y="1445"/>
                    </a:lnTo>
                    <a:lnTo>
                      <a:pt x="3414" y="1456"/>
                    </a:lnTo>
                    <a:lnTo>
                      <a:pt x="3417" y="1468"/>
                    </a:lnTo>
                    <a:lnTo>
                      <a:pt x="3418" y="1480"/>
                    </a:lnTo>
                    <a:lnTo>
                      <a:pt x="3428" y="1655"/>
                    </a:lnTo>
                    <a:lnTo>
                      <a:pt x="3435" y="1832"/>
                    </a:lnTo>
                    <a:lnTo>
                      <a:pt x="3442" y="2009"/>
                    </a:lnTo>
                    <a:lnTo>
                      <a:pt x="3440" y="2043"/>
                    </a:lnTo>
                    <a:lnTo>
                      <a:pt x="3434" y="2077"/>
                    </a:lnTo>
                    <a:lnTo>
                      <a:pt x="3425" y="2111"/>
                    </a:lnTo>
                    <a:lnTo>
                      <a:pt x="3412" y="2143"/>
                    </a:lnTo>
                    <a:lnTo>
                      <a:pt x="3287" y="2422"/>
                    </a:lnTo>
                    <a:lnTo>
                      <a:pt x="3160" y="2700"/>
                    </a:lnTo>
                    <a:lnTo>
                      <a:pt x="3147" y="2721"/>
                    </a:lnTo>
                    <a:lnTo>
                      <a:pt x="3132" y="2740"/>
                    </a:lnTo>
                    <a:lnTo>
                      <a:pt x="3114" y="2757"/>
                    </a:lnTo>
                    <a:lnTo>
                      <a:pt x="3094" y="2772"/>
                    </a:lnTo>
                    <a:lnTo>
                      <a:pt x="2919" y="2879"/>
                    </a:lnTo>
                    <a:lnTo>
                      <a:pt x="2743" y="2987"/>
                    </a:lnTo>
                    <a:lnTo>
                      <a:pt x="2567" y="3091"/>
                    </a:lnTo>
                    <a:lnTo>
                      <a:pt x="2527" y="3116"/>
                    </a:lnTo>
                    <a:lnTo>
                      <a:pt x="2491" y="3143"/>
                    </a:lnTo>
                    <a:lnTo>
                      <a:pt x="2459" y="3174"/>
                    </a:lnTo>
                    <a:lnTo>
                      <a:pt x="2432" y="3205"/>
                    </a:lnTo>
                    <a:lnTo>
                      <a:pt x="2407" y="3240"/>
                    </a:lnTo>
                    <a:lnTo>
                      <a:pt x="2388" y="3278"/>
                    </a:lnTo>
                    <a:lnTo>
                      <a:pt x="2373" y="3318"/>
                    </a:lnTo>
                    <a:lnTo>
                      <a:pt x="1781" y="3318"/>
                    </a:lnTo>
                    <a:lnTo>
                      <a:pt x="1780" y="3284"/>
                    </a:lnTo>
                    <a:lnTo>
                      <a:pt x="1777" y="3229"/>
                    </a:lnTo>
                    <a:lnTo>
                      <a:pt x="1777" y="3173"/>
                    </a:lnTo>
                    <a:lnTo>
                      <a:pt x="1780" y="3117"/>
                    </a:lnTo>
                    <a:lnTo>
                      <a:pt x="1787" y="3062"/>
                    </a:lnTo>
                    <a:lnTo>
                      <a:pt x="1798" y="3009"/>
                    </a:lnTo>
                    <a:lnTo>
                      <a:pt x="1814" y="2956"/>
                    </a:lnTo>
                    <a:lnTo>
                      <a:pt x="1834" y="2904"/>
                    </a:lnTo>
                    <a:lnTo>
                      <a:pt x="1858" y="2853"/>
                    </a:lnTo>
                    <a:lnTo>
                      <a:pt x="1889" y="2803"/>
                    </a:lnTo>
                    <a:lnTo>
                      <a:pt x="1930" y="2748"/>
                    </a:lnTo>
                    <a:lnTo>
                      <a:pt x="1973" y="2697"/>
                    </a:lnTo>
                    <a:lnTo>
                      <a:pt x="2020" y="2651"/>
                    </a:lnTo>
                    <a:lnTo>
                      <a:pt x="2068" y="2610"/>
                    </a:lnTo>
                    <a:lnTo>
                      <a:pt x="2119" y="2573"/>
                    </a:lnTo>
                    <a:lnTo>
                      <a:pt x="2173" y="2541"/>
                    </a:lnTo>
                    <a:lnTo>
                      <a:pt x="2230" y="2515"/>
                    </a:lnTo>
                    <a:lnTo>
                      <a:pt x="2289" y="2493"/>
                    </a:lnTo>
                    <a:lnTo>
                      <a:pt x="2350" y="2475"/>
                    </a:lnTo>
                    <a:lnTo>
                      <a:pt x="2414" y="2464"/>
                    </a:lnTo>
                    <a:lnTo>
                      <a:pt x="2480" y="2455"/>
                    </a:lnTo>
                    <a:lnTo>
                      <a:pt x="2550" y="2452"/>
                    </a:lnTo>
                    <a:lnTo>
                      <a:pt x="2580" y="2450"/>
                    </a:lnTo>
                    <a:lnTo>
                      <a:pt x="2607" y="2445"/>
                    </a:lnTo>
                    <a:lnTo>
                      <a:pt x="2632" y="2435"/>
                    </a:lnTo>
                    <a:lnTo>
                      <a:pt x="2657" y="2424"/>
                    </a:lnTo>
                    <a:lnTo>
                      <a:pt x="2680" y="2408"/>
                    </a:lnTo>
                    <a:lnTo>
                      <a:pt x="2702" y="2390"/>
                    </a:lnTo>
                    <a:lnTo>
                      <a:pt x="2714" y="2378"/>
                    </a:lnTo>
                    <a:lnTo>
                      <a:pt x="2720" y="2366"/>
                    </a:lnTo>
                    <a:lnTo>
                      <a:pt x="2722" y="2354"/>
                    </a:lnTo>
                    <a:lnTo>
                      <a:pt x="2719" y="2340"/>
                    </a:lnTo>
                    <a:lnTo>
                      <a:pt x="2713" y="2326"/>
                    </a:lnTo>
                    <a:lnTo>
                      <a:pt x="2686" y="2281"/>
                    </a:lnTo>
                    <a:lnTo>
                      <a:pt x="2660" y="2237"/>
                    </a:lnTo>
                    <a:lnTo>
                      <a:pt x="2637" y="2192"/>
                    </a:lnTo>
                    <a:lnTo>
                      <a:pt x="2617" y="2146"/>
                    </a:lnTo>
                    <a:lnTo>
                      <a:pt x="2544" y="1945"/>
                    </a:lnTo>
                    <a:lnTo>
                      <a:pt x="2473" y="1743"/>
                    </a:lnTo>
                    <a:lnTo>
                      <a:pt x="2402" y="1541"/>
                    </a:lnTo>
                    <a:lnTo>
                      <a:pt x="2377" y="1472"/>
                    </a:lnTo>
                    <a:lnTo>
                      <a:pt x="2351" y="1403"/>
                    </a:lnTo>
                    <a:lnTo>
                      <a:pt x="2329" y="1405"/>
                    </a:lnTo>
                    <a:lnTo>
                      <a:pt x="2300" y="1475"/>
                    </a:lnTo>
                    <a:lnTo>
                      <a:pt x="2275" y="1547"/>
                    </a:lnTo>
                    <a:lnTo>
                      <a:pt x="2257" y="1619"/>
                    </a:lnTo>
                    <a:lnTo>
                      <a:pt x="2245" y="1691"/>
                    </a:lnTo>
                    <a:lnTo>
                      <a:pt x="2236" y="1764"/>
                    </a:lnTo>
                    <a:lnTo>
                      <a:pt x="2231" y="1837"/>
                    </a:lnTo>
                    <a:lnTo>
                      <a:pt x="2228" y="1911"/>
                    </a:lnTo>
                    <a:lnTo>
                      <a:pt x="2227" y="1985"/>
                    </a:lnTo>
                    <a:lnTo>
                      <a:pt x="2228" y="2059"/>
                    </a:lnTo>
                    <a:lnTo>
                      <a:pt x="2229" y="2133"/>
                    </a:lnTo>
                    <a:lnTo>
                      <a:pt x="2229" y="2208"/>
                    </a:lnTo>
                    <a:lnTo>
                      <a:pt x="2229" y="2281"/>
                    </a:lnTo>
                    <a:lnTo>
                      <a:pt x="2227" y="2355"/>
                    </a:lnTo>
                    <a:lnTo>
                      <a:pt x="2222" y="2429"/>
                    </a:lnTo>
                    <a:lnTo>
                      <a:pt x="2185" y="2308"/>
                    </a:lnTo>
                    <a:lnTo>
                      <a:pt x="2152" y="2188"/>
                    </a:lnTo>
                    <a:lnTo>
                      <a:pt x="2122" y="2068"/>
                    </a:lnTo>
                    <a:lnTo>
                      <a:pt x="2098" y="1947"/>
                    </a:lnTo>
                    <a:lnTo>
                      <a:pt x="2077" y="1827"/>
                    </a:lnTo>
                    <a:lnTo>
                      <a:pt x="2061" y="1706"/>
                    </a:lnTo>
                    <a:lnTo>
                      <a:pt x="2050" y="1586"/>
                    </a:lnTo>
                    <a:lnTo>
                      <a:pt x="2045" y="1465"/>
                    </a:lnTo>
                    <a:lnTo>
                      <a:pt x="2045" y="1345"/>
                    </a:lnTo>
                    <a:lnTo>
                      <a:pt x="2051" y="1224"/>
                    </a:lnTo>
                    <a:lnTo>
                      <a:pt x="2064" y="1104"/>
                    </a:lnTo>
                    <a:lnTo>
                      <a:pt x="2084" y="983"/>
                    </a:lnTo>
                    <a:lnTo>
                      <a:pt x="2111" y="863"/>
                    </a:lnTo>
                    <a:lnTo>
                      <a:pt x="2144" y="742"/>
                    </a:lnTo>
                    <a:lnTo>
                      <a:pt x="2187" y="621"/>
                    </a:lnTo>
                    <a:lnTo>
                      <a:pt x="2236" y="501"/>
                    </a:lnTo>
                    <a:lnTo>
                      <a:pt x="2207" y="510"/>
                    </a:lnTo>
                    <a:lnTo>
                      <a:pt x="2182" y="522"/>
                    </a:lnTo>
                    <a:lnTo>
                      <a:pt x="2160" y="536"/>
                    </a:lnTo>
                    <a:lnTo>
                      <a:pt x="2124" y="568"/>
                    </a:lnTo>
                    <a:lnTo>
                      <a:pt x="2093" y="604"/>
                    </a:lnTo>
                    <a:lnTo>
                      <a:pt x="2064" y="642"/>
                    </a:lnTo>
                    <a:lnTo>
                      <a:pt x="2041" y="683"/>
                    </a:lnTo>
                    <a:lnTo>
                      <a:pt x="2022" y="726"/>
                    </a:lnTo>
                    <a:lnTo>
                      <a:pt x="2007" y="772"/>
                    </a:lnTo>
                    <a:lnTo>
                      <a:pt x="1985" y="877"/>
                    </a:lnTo>
                    <a:lnTo>
                      <a:pt x="1965" y="982"/>
                    </a:lnTo>
                    <a:lnTo>
                      <a:pt x="1947" y="1088"/>
                    </a:lnTo>
                    <a:lnTo>
                      <a:pt x="1939" y="1150"/>
                    </a:lnTo>
                    <a:lnTo>
                      <a:pt x="1933" y="1213"/>
                    </a:lnTo>
                    <a:lnTo>
                      <a:pt x="1928" y="1277"/>
                    </a:lnTo>
                    <a:lnTo>
                      <a:pt x="1913" y="1284"/>
                    </a:lnTo>
                    <a:lnTo>
                      <a:pt x="1899" y="1268"/>
                    </a:lnTo>
                    <a:lnTo>
                      <a:pt x="1887" y="1251"/>
                    </a:lnTo>
                    <a:lnTo>
                      <a:pt x="1875" y="1234"/>
                    </a:lnTo>
                    <a:lnTo>
                      <a:pt x="1785" y="1071"/>
                    </a:lnTo>
                    <a:lnTo>
                      <a:pt x="1698" y="906"/>
                    </a:lnTo>
                    <a:lnTo>
                      <a:pt x="1662" y="835"/>
                    </a:lnTo>
                    <a:lnTo>
                      <a:pt x="1627" y="763"/>
                    </a:lnTo>
                    <a:lnTo>
                      <a:pt x="1591" y="693"/>
                    </a:lnTo>
                    <a:lnTo>
                      <a:pt x="1580" y="677"/>
                    </a:lnTo>
                    <a:lnTo>
                      <a:pt x="1570" y="668"/>
                    </a:lnTo>
                    <a:lnTo>
                      <a:pt x="1558" y="666"/>
                    </a:lnTo>
                    <a:lnTo>
                      <a:pt x="1547" y="669"/>
                    </a:lnTo>
                    <a:lnTo>
                      <a:pt x="1535" y="679"/>
                    </a:lnTo>
                    <a:lnTo>
                      <a:pt x="1525" y="694"/>
                    </a:lnTo>
                    <a:lnTo>
                      <a:pt x="1503" y="743"/>
                    </a:lnTo>
                    <a:lnTo>
                      <a:pt x="1483" y="794"/>
                    </a:lnTo>
                    <a:lnTo>
                      <a:pt x="1465" y="845"/>
                    </a:lnTo>
                    <a:lnTo>
                      <a:pt x="1441" y="932"/>
                    </a:lnTo>
                    <a:lnTo>
                      <a:pt x="1425" y="1020"/>
                    </a:lnTo>
                    <a:lnTo>
                      <a:pt x="1416" y="1108"/>
                    </a:lnTo>
                    <a:lnTo>
                      <a:pt x="1412" y="1196"/>
                    </a:lnTo>
                    <a:lnTo>
                      <a:pt x="1416" y="1283"/>
                    </a:lnTo>
                    <a:lnTo>
                      <a:pt x="1423" y="1371"/>
                    </a:lnTo>
                    <a:lnTo>
                      <a:pt x="1435" y="1459"/>
                    </a:lnTo>
                    <a:lnTo>
                      <a:pt x="1449" y="1546"/>
                    </a:lnTo>
                    <a:lnTo>
                      <a:pt x="1468" y="1634"/>
                    </a:lnTo>
                    <a:lnTo>
                      <a:pt x="1489" y="1725"/>
                    </a:lnTo>
                    <a:lnTo>
                      <a:pt x="1511" y="1816"/>
                    </a:lnTo>
                    <a:lnTo>
                      <a:pt x="1534" y="1912"/>
                    </a:lnTo>
                    <a:lnTo>
                      <a:pt x="1491" y="1913"/>
                    </a:lnTo>
                    <a:lnTo>
                      <a:pt x="1451" y="1914"/>
                    </a:lnTo>
                    <a:lnTo>
                      <a:pt x="1414" y="1912"/>
                    </a:lnTo>
                    <a:lnTo>
                      <a:pt x="1394" y="1911"/>
                    </a:lnTo>
                    <a:lnTo>
                      <a:pt x="1379" y="1913"/>
                    </a:lnTo>
                    <a:lnTo>
                      <a:pt x="1367" y="1919"/>
                    </a:lnTo>
                    <a:lnTo>
                      <a:pt x="1357" y="1929"/>
                    </a:lnTo>
                    <a:lnTo>
                      <a:pt x="1351" y="1942"/>
                    </a:lnTo>
                    <a:lnTo>
                      <a:pt x="1347" y="1957"/>
                    </a:lnTo>
                    <a:lnTo>
                      <a:pt x="1344" y="1976"/>
                    </a:lnTo>
                    <a:lnTo>
                      <a:pt x="1329" y="2113"/>
                    </a:lnTo>
                    <a:lnTo>
                      <a:pt x="1311" y="2249"/>
                    </a:lnTo>
                    <a:lnTo>
                      <a:pt x="1293" y="2386"/>
                    </a:lnTo>
                    <a:lnTo>
                      <a:pt x="1281" y="2387"/>
                    </a:lnTo>
                    <a:lnTo>
                      <a:pt x="1277" y="2376"/>
                    </a:lnTo>
                    <a:lnTo>
                      <a:pt x="1273" y="2366"/>
                    </a:lnTo>
                    <a:lnTo>
                      <a:pt x="1219" y="2159"/>
                    </a:lnTo>
                    <a:lnTo>
                      <a:pt x="1162" y="1954"/>
                    </a:lnTo>
                    <a:lnTo>
                      <a:pt x="1158" y="1944"/>
                    </a:lnTo>
                    <a:lnTo>
                      <a:pt x="1149" y="1934"/>
                    </a:lnTo>
                    <a:lnTo>
                      <a:pt x="1139" y="1926"/>
                    </a:lnTo>
                    <a:lnTo>
                      <a:pt x="1128" y="1919"/>
                    </a:lnTo>
                    <a:lnTo>
                      <a:pt x="1118" y="1917"/>
                    </a:lnTo>
                    <a:lnTo>
                      <a:pt x="1108" y="1919"/>
                    </a:lnTo>
                    <a:lnTo>
                      <a:pt x="1098" y="1927"/>
                    </a:lnTo>
                    <a:lnTo>
                      <a:pt x="1088" y="1935"/>
                    </a:lnTo>
                    <a:lnTo>
                      <a:pt x="1081" y="1946"/>
                    </a:lnTo>
                    <a:lnTo>
                      <a:pt x="1075" y="1956"/>
                    </a:lnTo>
                    <a:lnTo>
                      <a:pt x="1065" y="1999"/>
                    </a:lnTo>
                    <a:lnTo>
                      <a:pt x="1056" y="2044"/>
                    </a:lnTo>
                    <a:lnTo>
                      <a:pt x="1049" y="2088"/>
                    </a:lnTo>
                    <a:lnTo>
                      <a:pt x="989" y="2390"/>
                    </a:lnTo>
                    <a:lnTo>
                      <a:pt x="979" y="2375"/>
                    </a:lnTo>
                    <a:lnTo>
                      <a:pt x="973" y="2361"/>
                    </a:lnTo>
                    <a:lnTo>
                      <a:pt x="970" y="2347"/>
                    </a:lnTo>
                    <a:lnTo>
                      <a:pt x="967" y="2333"/>
                    </a:lnTo>
                    <a:lnTo>
                      <a:pt x="938" y="2146"/>
                    </a:lnTo>
                    <a:lnTo>
                      <a:pt x="911" y="1958"/>
                    </a:lnTo>
                    <a:lnTo>
                      <a:pt x="907" y="1942"/>
                    </a:lnTo>
                    <a:lnTo>
                      <a:pt x="901" y="1929"/>
                    </a:lnTo>
                    <a:lnTo>
                      <a:pt x="892" y="1921"/>
                    </a:lnTo>
                    <a:lnTo>
                      <a:pt x="879" y="1916"/>
                    </a:lnTo>
                    <a:lnTo>
                      <a:pt x="862" y="1916"/>
                    </a:lnTo>
                    <a:lnTo>
                      <a:pt x="830" y="1916"/>
                    </a:lnTo>
                    <a:lnTo>
                      <a:pt x="796" y="1916"/>
                    </a:lnTo>
                    <a:lnTo>
                      <a:pt x="761" y="1916"/>
                    </a:lnTo>
                    <a:lnTo>
                      <a:pt x="719" y="1916"/>
                    </a:lnTo>
                    <a:lnTo>
                      <a:pt x="731" y="1808"/>
                    </a:lnTo>
                    <a:lnTo>
                      <a:pt x="741" y="1700"/>
                    </a:lnTo>
                    <a:lnTo>
                      <a:pt x="752" y="1593"/>
                    </a:lnTo>
                    <a:lnTo>
                      <a:pt x="765" y="1488"/>
                    </a:lnTo>
                    <a:lnTo>
                      <a:pt x="781" y="1384"/>
                    </a:lnTo>
                    <a:lnTo>
                      <a:pt x="802" y="1280"/>
                    </a:lnTo>
                    <a:lnTo>
                      <a:pt x="826" y="1177"/>
                    </a:lnTo>
                    <a:lnTo>
                      <a:pt x="851" y="1073"/>
                    </a:lnTo>
                    <a:lnTo>
                      <a:pt x="879" y="970"/>
                    </a:lnTo>
                    <a:lnTo>
                      <a:pt x="905" y="867"/>
                    </a:lnTo>
                    <a:lnTo>
                      <a:pt x="889" y="860"/>
                    </a:lnTo>
                    <a:lnTo>
                      <a:pt x="852" y="889"/>
                    </a:lnTo>
                    <a:lnTo>
                      <a:pt x="820" y="920"/>
                    </a:lnTo>
                    <a:lnTo>
                      <a:pt x="791" y="953"/>
                    </a:lnTo>
                    <a:lnTo>
                      <a:pt x="765" y="989"/>
                    </a:lnTo>
                    <a:lnTo>
                      <a:pt x="743" y="1026"/>
                    </a:lnTo>
                    <a:lnTo>
                      <a:pt x="723" y="1064"/>
                    </a:lnTo>
                    <a:lnTo>
                      <a:pt x="704" y="1104"/>
                    </a:lnTo>
                    <a:lnTo>
                      <a:pt x="687" y="1144"/>
                    </a:lnTo>
                    <a:lnTo>
                      <a:pt x="671" y="1184"/>
                    </a:lnTo>
                    <a:lnTo>
                      <a:pt x="655" y="1224"/>
                    </a:lnTo>
                    <a:lnTo>
                      <a:pt x="640" y="1264"/>
                    </a:lnTo>
                    <a:lnTo>
                      <a:pt x="624" y="1304"/>
                    </a:lnTo>
                    <a:lnTo>
                      <a:pt x="660" y="1339"/>
                    </a:lnTo>
                    <a:lnTo>
                      <a:pt x="694" y="1371"/>
                    </a:lnTo>
                    <a:lnTo>
                      <a:pt x="727" y="1402"/>
                    </a:lnTo>
                    <a:lnTo>
                      <a:pt x="695" y="1389"/>
                    </a:lnTo>
                    <a:lnTo>
                      <a:pt x="667" y="1382"/>
                    </a:lnTo>
                    <a:lnTo>
                      <a:pt x="642" y="1379"/>
                    </a:lnTo>
                    <a:lnTo>
                      <a:pt x="620" y="1380"/>
                    </a:lnTo>
                    <a:lnTo>
                      <a:pt x="602" y="1385"/>
                    </a:lnTo>
                    <a:lnTo>
                      <a:pt x="586" y="1394"/>
                    </a:lnTo>
                    <a:lnTo>
                      <a:pt x="573" y="1408"/>
                    </a:lnTo>
                    <a:lnTo>
                      <a:pt x="563" y="1426"/>
                    </a:lnTo>
                    <a:lnTo>
                      <a:pt x="556" y="1448"/>
                    </a:lnTo>
                    <a:lnTo>
                      <a:pt x="550" y="1473"/>
                    </a:lnTo>
                    <a:lnTo>
                      <a:pt x="547" y="1504"/>
                    </a:lnTo>
                    <a:lnTo>
                      <a:pt x="545" y="1535"/>
                    </a:lnTo>
                    <a:lnTo>
                      <a:pt x="543" y="1568"/>
                    </a:lnTo>
                    <a:lnTo>
                      <a:pt x="543" y="1774"/>
                    </a:lnTo>
                    <a:lnTo>
                      <a:pt x="544" y="1982"/>
                    </a:lnTo>
                    <a:lnTo>
                      <a:pt x="544" y="2024"/>
                    </a:lnTo>
                    <a:lnTo>
                      <a:pt x="545" y="2060"/>
                    </a:lnTo>
                    <a:lnTo>
                      <a:pt x="547" y="2092"/>
                    </a:lnTo>
                    <a:lnTo>
                      <a:pt x="549" y="2120"/>
                    </a:lnTo>
                    <a:lnTo>
                      <a:pt x="551" y="2146"/>
                    </a:lnTo>
                    <a:lnTo>
                      <a:pt x="556" y="2169"/>
                    </a:lnTo>
                    <a:lnTo>
                      <a:pt x="562" y="2189"/>
                    </a:lnTo>
                    <a:lnTo>
                      <a:pt x="569" y="2209"/>
                    </a:lnTo>
                    <a:lnTo>
                      <a:pt x="579" y="2227"/>
                    </a:lnTo>
                    <a:lnTo>
                      <a:pt x="591" y="2245"/>
                    </a:lnTo>
                    <a:lnTo>
                      <a:pt x="605" y="2263"/>
                    </a:lnTo>
                    <a:lnTo>
                      <a:pt x="622" y="2281"/>
                    </a:lnTo>
                    <a:lnTo>
                      <a:pt x="642" y="2303"/>
                    </a:lnTo>
                    <a:lnTo>
                      <a:pt x="666" y="2325"/>
                    </a:lnTo>
                    <a:lnTo>
                      <a:pt x="692" y="2350"/>
                    </a:lnTo>
                    <a:lnTo>
                      <a:pt x="723" y="2377"/>
                    </a:lnTo>
                    <a:lnTo>
                      <a:pt x="748" y="2399"/>
                    </a:lnTo>
                    <a:lnTo>
                      <a:pt x="774" y="2417"/>
                    </a:lnTo>
                    <a:lnTo>
                      <a:pt x="803" y="2432"/>
                    </a:lnTo>
                    <a:lnTo>
                      <a:pt x="832" y="2444"/>
                    </a:lnTo>
                    <a:lnTo>
                      <a:pt x="865" y="2450"/>
                    </a:lnTo>
                    <a:lnTo>
                      <a:pt x="900" y="2453"/>
                    </a:lnTo>
                    <a:lnTo>
                      <a:pt x="972" y="2456"/>
                    </a:lnTo>
                    <a:lnTo>
                      <a:pt x="1043" y="2466"/>
                    </a:lnTo>
                    <a:lnTo>
                      <a:pt x="1110" y="2481"/>
                    </a:lnTo>
                    <a:lnTo>
                      <a:pt x="1175" y="2502"/>
                    </a:lnTo>
                    <a:lnTo>
                      <a:pt x="1237" y="2528"/>
                    </a:lnTo>
                    <a:lnTo>
                      <a:pt x="1295" y="2559"/>
                    </a:lnTo>
                    <a:lnTo>
                      <a:pt x="1350" y="2595"/>
                    </a:lnTo>
                    <a:lnTo>
                      <a:pt x="1402" y="2635"/>
                    </a:lnTo>
                    <a:lnTo>
                      <a:pt x="1449" y="2678"/>
                    </a:lnTo>
                    <a:lnTo>
                      <a:pt x="1494" y="2727"/>
                    </a:lnTo>
                    <a:lnTo>
                      <a:pt x="1533" y="2778"/>
                    </a:lnTo>
                    <a:lnTo>
                      <a:pt x="1568" y="2833"/>
                    </a:lnTo>
                    <a:lnTo>
                      <a:pt x="1597" y="2892"/>
                    </a:lnTo>
                    <a:lnTo>
                      <a:pt x="1622" y="2952"/>
                    </a:lnTo>
                    <a:lnTo>
                      <a:pt x="1641" y="3016"/>
                    </a:lnTo>
                    <a:lnTo>
                      <a:pt x="1655" y="3081"/>
                    </a:lnTo>
                    <a:lnTo>
                      <a:pt x="1663" y="3150"/>
                    </a:lnTo>
                    <a:lnTo>
                      <a:pt x="1665" y="3219"/>
                    </a:lnTo>
                    <a:lnTo>
                      <a:pt x="1666" y="3318"/>
                    </a:lnTo>
                    <a:lnTo>
                      <a:pt x="1066" y="3318"/>
                    </a:lnTo>
                    <a:lnTo>
                      <a:pt x="1051" y="3278"/>
                    </a:lnTo>
                    <a:lnTo>
                      <a:pt x="1031" y="3240"/>
                    </a:lnTo>
                    <a:lnTo>
                      <a:pt x="1008" y="3206"/>
                    </a:lnTo>
                    <a:lnTo>
                      <a:pt x="980" y="3174"/>
                    </a:lnTo>
                    <a:lnTo>
                      <a:pt x="950" y="3144"/>
                    </a:lnTo>
                    <a:lnTo>
                      <a:pt x="915" y="3118"/>
                    </a:lnTo>
                    <a:lnTo>
                      <a:pt x="877" y="3093"/>
                    </a:lnTo>
                    <a:lnTo>
                      <a:pt x="610" y="2934"/>
                    </a:lnTo>
                    <a:lnTo>
                      <a:pt x="344" y="2770"/>
                    </a:lnTo>
                    <a:lnTo>
                      <a:pt x="326" y="2756"/>
                    </a:lnTo>
                    <a:lnTo>
                      <a:pt x="310" y="2739"/>
                    </a:lnTo>
                    <a:lnTo>
                      <a:pt x="295" y="2720"/>
                    </a:lnTo>
                    <a:lnTo>
                      <a:pt x="282" y="2699"/>
                    </a:lnTo>
                    <a:lnTo>
                      <a:pt x="271" y="2678"/>
                    </a:lnTo>
                    <a:lnTo>
                      <a:pt x="214" y="2556"/>
                    </a:lnTo>
                    <a:lnTo>
                      <a:pt x="161" y="2434"/>
                    </a:lnTo>
                    <a:lnTo>
                      <a:pt x="105" y="2312"/>
                    </a:lnTo>
                    <a:lnTo>
                      <a:pt x="48" y="2191"/>
                    </a:lnTo>
                    <a:lnTo>
                      <a:pt x="29" y="2148"/>
                    </a:lnTo>
                    <a:lnTo>
                      <a:pt x="14" y="2104"/>
                    </a:lnTo>
                    <a:lnTo>
                      <a:pt x="5" y="2060"/>
                    </a:lnTo>
                    <a:lnTo>
                      <a:pt x="1" y="2016"/>
                    </a:lnTo>
                    <a:lnTo>
                      <a:pt x="0" y="1970"/>
                    </a:lnTo>
                    <a:lnTo>
                      <a:pt x="4" y="1923"/>
                    </a:lnTo>
                    <a:lnTo>
                      <a:pt x="13" y="1837"/>
                    </a:lnTo>
                    <a:lnTo>
                      <a:pt x="17" y="1751"/>
                    </a:lnTo>
                    <a:lnTo>
                      <a:pt x="19" y="1665"/>
                    </a:lnTo>
                    <a:lnTo>
                      <a:pt x="20" y="1579"/>
                    </a:lnTo>
                    <a:lnTo>
                      <a:pt x="22" y="1492"/>
                    </a:lnTo>
                    <a:lnTo>
                      <a:pt x="25" y="1471"/>
                    </a:lnTo>
                    <a:lnTo>
                      <a:pt x="32" y="1450"/>
                    </a:lnTo>
                    <a:lnTo>
                      <a:pt x="39" y="1429"/>
                    </a:lnTo>
                    <a:lnTo>
                      <a:pt x="53" y="1434"/>
                    </a:lnTo>
                    <a:lnTo>
                      <a:pt x="68" y="1440"/>
                    </a:lnTo>
                    <a:lnTo>
                      <a:pt x="82" y="1444"/>
                    </a:lnTo>
                    <a:lnTo>
                      <a:pt x="95" y="1451"/>
                    </a:lnTo>
                    <a:lnTo>
                      <a:pt x="104" y="1460"/>
                    </a:lnTo>
                    <a:lnTo>
                      <a:pt x="123" y="1491"/>
                    </a:lnTo>
                    <a:lnTo>
                      <a:pt x="140" y="1525"/>
                    </a:lnTo>
                    <a:lnTo>
                      <a:pt x="155" y="1560"/>
                    </a:lnTo>
                    <a:lnTo>
                      <a:pt x="165" y="1594"/>
                    </a:lnTo>
                    <a:lnTo>
                      <a:pt x="179" y="1708"/>
                    </a:lnTo>
                    <a:lnTo>
                      <a:pt x="188" y="1823"/>
                    </a:lnTo>
                    <a:lnTo>
                      <a:pt x="196" y="1937"/>
                    </a:lnTo>
                    <a:lnTo>
                      <a:pt x="195" y="1951"/>
                    </a:lnTo>
                    <a:lnTo>
                      <a:pt x="191" y="1966"/>
                    </a:lnTo>
                    <a:lnTo>
                      <a:pt x="183" y="1977"/>
                    </a:lnTo>
                    <a:lnTo>
                      <a:pt x="166" y="1999"/>
                    </a:lnTo>
                    <a:lnTo>
                      <a:pt x="153" y="2021"/>
                    </a:lnTo>
                    <a:lnTo>
                      <a:pt x="145" y="2042"/>
                    </a:lnTo>
                    <a:lnTo>
                      <a:pt x="143" y="2064"/>
                    </a:lnTo>
                    <a:lnTo>
                      <a:pt x="146" y="2086"/>
                    </a:lnTo>
                    <a:lnTo>
                      <a:pt x="154" y="2109"/>
                    </a:lnTo>
                    <a:lnTo>
                      <a:pt x="170" y="2134"/>
                    </a:lnTo>
                    <a:lnTo>
                      <a:pt x="235" y="2224"/>
                    </a:lnTo>
                    <a:lnTo>
                      <a:pt x="302" y="2313"/>
                    </a:lnTo>
                    <a:lnTo>
                      <a:pt x="371" y="2399"/>
                    </a:lnTo>
                    <a:lnTo>
                      <a:pt x="447" y="2491"/>
                    </a:lnTo>
                    <a:lnTo>
                      <a:pt x="525" y="2580"/>
                    </a:lnTo>
                    <a:lnTo>
                      <a:pt x="603" y="2671"/>
                    </a:lnTo>
                    <a:lnTo>
                      <a:pt x="630" y="2700"/>
                    </a:lnTo>
                    <a:lnTo>
                      <a:pt x="656" y="2729"/>
                    </a:lnTo>
                    <a:lnTo>
                      <a:pt x="670" y="2717"/>
                    </a:lnTo>
                    <a:lnTo>
                      <a:pt x="543" y="2563"/>
                    </a:lnTo>
                    <a:lnTo>
                      <a:pt x="416" y="2408"/>
                    </a:lnTo>
                    <a:lnTo>
                      <a:pt x="306" y="2268"/>
                    </a:lnTo>
                    <a:lnTo>
                      <a:pt x="198" y="2127"/>
                    </a:lnTo>
                    <a:lnTo>
                      <a:pt x="187" y="2111"/>
                    </a:lnTo>
                    <a:lnTo>
                      <a:pt x="181" y="2092"/>
                    </a:lnTo>
                    <a:lnTo>
                      <a:pt x="175" y="2073"/>
                    </a:lnTo>
                    <a:lnTo>
                      <a:pt x="173" y="2053"/>
                    </a:lnTo>
                    <a:lnTo>
                      <a:pt x="174" y="2036"/>
                    </a:lnTo>
                    <a:lnTo>
                      <a:pt x="179" y="2021"/>
                    </a:lnTo>
                    <a:lnTo>
                      <a:pt x="186" y="2009"/>
                    </a:lnTo>
                    <a:lnTo>
                      <a:pt x="196" y="2001"/>
                    </a:lnTo>
                    <a:lnTo>
                      <a:pt x="210" y="1996"/>
                    </a:lnTo>
                    <a:lnTo>
                      <a:pt x="226" y="1996"/>
                    </a:lnTo>
                    <a:lnTo>
                      <a:pt x="245" y="2001"/>
                    </a:lnTo>
                    <a:lnTo>
                      <a:pt x="299" y="2021"/>
                    </a:lnTo>
                    <a:lnTo>
                      <a:pt x="352" y="2045"/>
                    </a:lnTo>
                    <a:lnTo>
                      <a:pt x="404" y="2071"/>
                    </a:lnTo>
                    <a:lnTo>
                      <a:pt x="455" y="2097"/>
                    </a:lnTo>
                    <a:lnTo>
                      <a:pt x="467" y="2105"/>
                    </a:lnTo>
                    <a:lnTo>
                      <a:pt x="480" y="2116"/>
                    </a:lnTo>
                    <a:lnTo>
                      <a:pt x="493" y="2130"/>
                    </a:lnTo>
                    <a:lnTo>
                      <a:pt x="511" y="2147"/>
                    </a:lnTo>
                    <a:lnTo>
                      <a:pt x="506" y="2049"/>
                    </a:lnTo>
                    <a:lnTo>
                      <a:pt x="501" y="1955"/>
                    </a:lnTo>
                    <a:lnTo>
                      <a:pt x="495" y="1864"/>
                    </a:lnTo>
                    <a:lnTo>
                      <a:pt x="492" y="1773"/>
                    </a:lnTo>
                    <a:lnTo>
                      <a:pt x="492" y="1655"/>
                    </a:lnTo>
                    <a:lnTo>
                      <a:pt x="494" y="1538"/>
                    </a:lnTo>
                    <a:lnTo>
                      <a:pt x="501" y="1419"/>
                    </a:lnTo>
                    <a:lnTo>
                      <a:pt x="505" y="1401"/>
                    </a:lnTo>
                    <a:lnTo>
                      <a:pt x="512" y="1383"/>
                    </a:lnTo>
                    <a:lnTo>
                      <a:pt x="524" y="1365"/>
                    </a:lnTo>
                    <a:lnTo>
                      <a:pt x="538" y="1350"/>
                    </a:lnTo>
                    <a:lnTo>
                      <a:pt x="551" y="1341"/>
                    </a:lnTo>
                    <a:lnTo>
                      <a:pt x="569" y="1331"/>
                    </a:lnTo>
                    <a:lnTo>
                      <a:pt x="582" y="1320"/>
                    </a:lnTo>
                    <a:lnTo>
                      <a:pt x="591" y="1307"/>
                    </a:lnTo>
                    <a:lnTo>
                      <a:pt x="596" y="1293"/>
                    </a:lnTo>
                    <a:lnTo>
                      <a:pt x="599" y="1279"/>
                    </a:lnTo>
                    <a:lnTo>
                      <a:pt x="601" y="1263"/>
                    </a:lnTo>
                    <a:lnTo>
                      <a:pt x="603" y="1247"/>
                    </a:lnTo>
                    <a:lnTo>
                      <a:pt x="615" y="1171"/>
                    </a:lnTo>
                    <a:lnTo>
                      <a:pt x="632" y="1098"/>
                    </a:lnTo>
                    <a:lnTo>
                      <a:pt x="652" y="1027"/>
                    </a:lnTo>
                    <a:lnTo>
                      <a:pt x="677" y="958"/>
                    </a:lnTo>
                    <a:lnTo>
                      <a:pt x="707" y="891"/>
                    </a:lnTo>
                    <a:lnTo>
                      <a:pt x="741" y="828"/>
                    </a:lnTo>
                    <a:lnTo>
                      <a:pt x="779" y="767"/>
                    </a:lnTo>
                    <a:lnTo>
                      <a:pt x="821" y="708"/>
                    </a:lnTo>
                    <a:lnTo>
                      <a:pt x="867" y="651"/>
                    </a:lnTo>
                    <a:lnTo>
                      <a:pt x="919" y="598"/>
                    </a:lnTo>
                    <a:lnTo>
                      <a:pt x="975" y="547"/>
                    </a:lnTo>
                    <a:lnTo>
                      <a:pt x="1035" y="499"/>
                    </a:lnTo>
                    <a:lnTo>
                      <a:pt x="1081" y="467"/>
                    </a:lnTo>
                    <a:lnTo>
                      <a:pt x="1128" y="442"/>
                    </a:lnTo>
                    <a:lnTo>
                      <a:pt x="1178" y="421"/>
                    </a:lnTo>
                    <a:lnTo>
                      <a:pt x="1230" y="405"/>
                    </a:lnTo>
                    <a:lnTo>
                      <a:pt x="1285" y="394"/>
                    </a:lnTo>
                    <a:lnTo>
                      <a:pt x="1341" y="387"/>
                    </a:lnTo>
                    <a:lnTo>
                      <a:pt x="1399" y="385"/>
                    </a:lnTo>
                    <a:lnTo>
                      <a:pt x="1387" y="369"/>
                    </a:lnTo>
                    <a:lnTo>
                      <a:pt x="1376" y="354"/>
                    </a:lnTo>
                    <a:lnTo>
                      <a:pt x="1367" y="336"/>
                    </a:lnTo>
                    <a:lnTo>
                      <a:pt x="1358" y="319"/>
                    </a:lnTo>
                    <a:lnTo>
                      <a:pt x="1350" y="301"/>
                    </a:lnTo>
                    <a:lnTo>
                      <a:pt x="1341" y="285"/>
                    </a:lnTo>
                    <a:lnTo>
                      <a:pt x="1329" y="269"/>
                    </a:lnTo>
                    <a:lnTo>
                      <a:pt x="1315" y="256"/>
                    </a:lnTo>
                    <a:lnTo>
                      <a:pt x="1299" y="244"/>
                    </a:lnTo>
                    <a:lnTo>
                      <a:pt x="1279" y="234"/>
                    </a:lnTo>
                    <a:lnTo>
                      <a:pt x="1271" y="228"/>
                    </a:lnTo>
                    <a:lnTo>
                      <a:pt x="1264" y="218"/>
                    </a:lnTo>
                    <a:lnTo>
                      <a:pt x="1258" y="203"/>
                    </a:lnTo>
                    <a:lnTo>
                      <a:pt x="1253" y="188"/>
                    </a:lnTo>
                    <a:lnTo>
                      <a:pt x="1251" y="173"/>
                    </a:lnTo>
                    <a:lnTo>
                      <a:pt x="1251" y="158"/>
                    </a:lnTo>
                    <a:lnTo>
                      <a:pt x="1253" y="147"/>
                    </a:lnTo>
                    <a:lnTo>
                      <a:pt x="1261" y="137"/>
                    </a:lnTo>
                    <a:lnTo>
                      <a:pt x="1274" y="126"/>
                    </a:lnTo>
                    <a:lnTo>
                      <a:pt x="1290" y="118"/>
                    </a:lnTo>
                    <a:lnTo>
                      <a:pt x="1307" y="112"/>
                    </a:lnTo>
                    <a:lnTo>
                      <a:pt x="1324" y="108"/>
                    </a:lnTo>
                    <a:lnTo>
                      <a:pt x="1338" y="108"/>
                    </a:lnTo>
                    <a:lnTo>
                      <a:pt x="1365" y="112"/>
                    </a:lnTo>
                    <a:lnTo>
                      <a:pt x="1388" y="110"/>
                    </a:lnTo>
                    <a:lnTo>
                      <a:pt x="1411" y="103"/>
                    </a:lnTo>
                    <a:lnTo>
                      <a:pt x="1435" y="93"/>
                    </a:lnTo>
                    <a:lnTo>
                      <a:pt x="1460" y="82"/>
                    </a:lnTo>
                    <a:lnTo>
                      <a:pt x="1485" y="76"/>
                    </a:lnTo>
                    <a:lnTo>
                      <a:pt x="1512" y="75"/>
                    </a:lnTo>
                    <a:lnTo>
                      <a:pt x="1538" y="78"/>
                    </a:lnTo>
                    <a:lnTo>
                      <a:pt x="1563" y="85"/>
                    </a:lnTo>
                    <a:lnTo>
                      <a:pt x="1587" y="98"/>
                    </a:lnTo>
                    <a:lnTo>
                      <a:pt x="1609" y="114"/>
                    </a:lnTo>
                    <a:lnTo>
                      <a:pt x="1628" y="133"/>
                    </a:lnTo>
                    <a:lnTo>
                      <a:pt x="1644" y="155"/>
                    </a:lnTo>
                    <a:lnTo>
                      <a:pt x="1657" y="182"/>
                    </a:lnTo>
                    <a:lnTo>
                      <a:pt x="1665" y="211"/>
                    </a:lnTo>
                    <a:lnTo>
                      <a:pt x="1668" y="240"/>
                    </a:lnTo>
                    <a:lnTo>
                      <a:pt x="1667" y="268"/>
                    </a:lnTo>
                    <a:lnTo>
                      <a:pt x="1662" y="297"/>
                    </a:lnTo>
                    <a:lnTo>
                      <a:pt x="1651" y="324"/>
                    </a:lnTo>
                    <a:lnTo>
                      <a:pt x="1637" y="348"/>
                    </a:lnTo>
                    <a:lnTo>
                      <a:pt x="1618" y="372"/>
                    </a:lnTo>
                    <a:lnTo>
                      <a:pt x="1596" y="390"/>
                    </a:lnTo>
                    <a:lnTo>
                      <a:pt x="1581" y="400"/>
                    </a:lnTo>
                    <a:lnTo>
                      <a:pt x="1564" y="409"/>
                    </a:lnTo>
                    <a:lnTo>
                      <a:pt x="1545" y="420"/>
                    </a:lnTo>
                    <a:lnTo>
                      <a:pt x="1581" y="437"/>
                    </a:lnTo>
                    <a:lnTo>
                      <a:pt x="1613" y="456"/>
                    </a:lnTo>
                    <a:lnTo>
                      <a:pt x="1639" y="478"/>
                    </a:lnTo>
                    <a:lnTo>
                      <a:pt x="1664" y="502"/>
                    </a:lnTo>
                    <a:lnTo>
                      <a:pt x="1684" y="528"/>
                    </a:lnTo>
                    <a:lnTo>
                      <a:pt x="1701" y="558"/>
                    </a:lnTo>
                    <a:lnTo>
                      <a:pt x="1716" y="587"/>
                    </a:lnTo>
                    <a:lnTo>
                      <a:pt x="1728" y="620"/>
                    </a:lnTo>
                    <a:lnTo>
                      <a:pt x="1739" y="653"/>
                    </a:lnTo>
                    <a:lnTo>
                      <a:pt x="1748" y="685"/>
                    </a:lnTo>
                    <a:lnTo>
                      <a:pt x="1805" y="891"/>
                    </a:lnTo>
                    <a:lnTo>
                      <a:pt x="1861" y="1097"/>
                    </a:lnTo>
                    <a:lnTo>
                      <a:pt x="1866" y="1109"/>
                    </a:lnTo>
                    <a:lnTo>
                      <a:pt x="1871" y="1121"/>
                    </a:lnTo>
                    <a:lnTo>
                      <a:pt x="1875" y="1129"/>
                    </a:lnTo>
                    <a:lnTo>
                      <a:pt x="1874" y="1026"/>
                    </a:lnTo>
                    <a:lnTo>
                      <a:pt x="1874" y="922"/>
                    </a:lnTo>
                    <a:lnTo>
                      <a:pt x="1875" y="816"/>
                    </a:lnTo>
                    <a:lnTo>
                      <a:pt x="1880" y="759"/>
                    </a:lnTo>
                    <a:lnTo>
                      <a:pt x="1890" y="704"/>
                    </a:lnTo>
                    <a:lnTo>
                      <a:pt x="1905" y="649"/>
                    </a:lnTo>
                    <a:lnTo>
                      <a:pt x="1925" y="598"/>
                    </a:lnTo>
                    <a:lnTo>
                      <a:pt x="1950" y="548"/>
                    </a:lnTo>
                    <a:lnTo>
                      <a:pt x="1979" y="501"/>
                    </a:lnTo>
                    <a:lnTo>
                      <a:pt x="2011" y="458"/>
                    </a:lnTo>
                    <a:lnTo>
                      <a:pt x="2049" y="417"/>
                    </a:lnTo>
                    <a:lnTo>
                      <a:pt x="2089" y="380"/>
                    </a:lnTo>
                    <a:lnTo>
                      <a:pt x="2134" y="346"/>
                    </a:lnTo>
                    <a:lnTo>
                      <a:pt x="2182" y="318"/>
                    </a:lnTo>
                    <a:lnTo>
                      <a:pt x="2233" y="294"/>
                    </a:lnTo>
                    <a:lnTo>
                      <a:pt x="2287" y="274"/>
                    </a:lnTo>
                    <a:lnTo>
                      <a:pt x="2325" y="264"/>
                    </a:lnTo>
                    <a:lnTo>
                      <a:pt x="2365" y="259"/>
                    </a:lnTo>
                    <a:lnTo>
                      <a:pt x="2405" y="256"/>
                    </a:lnTo>
                    <a:lnTo>
                      <a:pt x="2447" y="255"/>
                    </a:lnTo>
                    <a:lnTo>
                      <a:pt x="2487" y="253"/>
                    </a:lnTo>
                    <a:lnTo>
                      <a:pt x="2528" y="251"/>
                    </a:lnTo>
                    <a:lnTo>
                      <a:pt x="2525" y="207"/>
                    </a:lnTo>
                    <a:lnTo>
                      <a:pt x="2527" y="168"/>
                    </a:lnTo>
                    <a:lnTo>
                      <a:pt x="2532" y="134"/>
                    </a:lnTo>
                    <a:lnTo>
                      <a:pt x="2542" y="102"/>
                    </a:lnTo>
                    <a:lnTo>
                      <a:pt x="2555" y="76"/>
                    </a:lnTo>
                    <a:lnTo>
                      <a:pt x="2573" y="53"/>
                    </a:lnTo>
                    <a:lnTo>
                      <a:pt x="2595" y="34"/>
                    </a:lnTo>
                    <a:lnTo>
                      <a:pt x="2622" y="18"/>
                    </a:lnTo>
                    <a:lnTo>
                      <a:pt x="2654" y="7"/>
                    </a:lnTo>
                    <a:lnTo>
                      <a:pt x="2682" y="1"/>
                    </a:lnTo>
                    <a:lnTo>
                      <a:pt x="2712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24"/>
              <p:cNvSpPr>
                <a:spLocks/>
              </p:cNvSpPr>
              <p:nvPr/>
            </p:nvSpPr>
            <p:spPr bwMode="auto">
              <a:xfrm>
                <a:off x="4976813" y="3702051"/>
                <a:ext cx="31750" cy="157163"/>
              </a:xfrm>
              <a:custGeom>
                <a:avLst/>
                <a:gdLst>
                  <a:gd name="T0" fmla="*/ 48 w 135"/>
                  <a:gd name="T1" fmla="*/ 0 h 693"/>
                  <a:gd name="T2" fmla="*/ 57 w 135"/>
                  <a:gd name="T3" fmla="*/ 1 h 693"/>
                  <a:gd name="T4" fmla="*/ 68 w 135"/>
                  <a:gd name="T5" fmla="*/ 7 h 693"/>
                  <a:gd name="T6" fmla="*/ 76 w 135"/>
                  <a:gd name="T7" fmla="*/ 16 h 693"/>
                  <a:gd name="T8" fmla="*/ 89 w 135"/>
                  <a:gd name="T9" fmla="*/ 33 h 693"/>
                  <a:gd name="T10" fmla="*/ 100 w 135"/>
                  <a:gd name="T11" fmla="*/ 52 h 693"/>
                  <a:gd name="T12" fmla="*/ 109 w 135"/>
                  <a:gd name="T13" fmla="*/ 72 h 693"/>
                  <a:gd name="T14" fmla="*/ 113 w 135"/>
                  <a:gd name="T15" fmla="*/ 92 h 693"/>
                  <a:gd name="T16" fmla="*/ 118 w 135"/>
                  <a:gd name="T17" fmla="*/ 208 h 693"/>
                  <a:gd name="T18" fmla="*/ 123 w 135"/>
                  <a:gd name="T19" fmla="*/ 324 h 693"/>
                  <a:gd name="T20" fmla="*/ 127 w 135"/>
                  <a:gd name="T21" fmla="*/ 443 h 693"/>
                  <a:gd name="T22" fmla="*/ 131 w 135"/>
                  <a:gd name="T23" fmla="*/ 567 h 693"/>
                  <a:gd name="T24" fmla="*/ 135 w 135"/>
                  <a:gd name="T25" fmla="*/ 693 h 693"/>
                  <a:gd name="T26" fmla="*/ 127 w 135"/>
                  <a:gd name="T27" fmla="*/ 675 h 693"/>
                  <a:gd name="T28" fmla="*/ 119 w 135"/>
                  <a:gd name="T29" fmla="*/ 660 h 693"/>
                  <a:gd name="T30" fmla="*/ 114 w 135"/>
                  <a:gd name="T31" fmla="*/ 649 h 693"/>
                  <a:gd name="T32" fmla="*/ 111 w 135"/>
                  <a:gd name="T33" fmla="*/ 637 h 693"/>
                  <a:gd name="T34" fmla="*/ 100 w 135"/>
                  <a:gd name="T35" fmla="*/ 521 h 693"/>
                  <a:gd name="T36" fmla="*/ 90 w 135"/>
                  <a:gd name="T37" fmla="*/ 406 h 693"/>
                  <a:gd name="T38" fmla="*/ 76 w 135"/>
                  <a:gd name="T39" fmla="*/ 290 h 693"/>
                  <a:gd name="T40" fmla="*/ 72 w 135"/>
                  <a:gd name="T41" fmla="*/ 264 h 693"/>
                  <a:gd name="T42" fmla="*/ 66 w 135"/>
                  <a:gd name="T43" fmla="*/ 239 h 693"/>
                  <a:gd name="T44" fmla="*/ 56 w 135"/>
                  <a:gd name="T45" fmla="*/ 215 h 693"/>
                  <a:gd name="T46" fmla="*/ 44 w 135"/>
                  <a:gd name="T47" fmla="*/ 192 h 693"/>
                  <a:gd name="T48" fmla="*/ 30 w 135"/>
                  <a:gd name="T49" fmla="*/ 173 h 693"/>
                  <a:gd name="T50" fmla="*/ 14 w 135"/>
                  <a:gd name="T51" fmla="*/ 154 h 693"/>
                  <a:gd name="T52" fmla="*/ 4 w 135"/>
                  <a:gd name="T53" fmla="*/ 135 h 693"/>
                  <a:gd name="T54" fmla="*/ 0 w 135"/>
                  <a:gd name="T55" fmla="*/ 116 h 693"/>
                  <a:gd name="T56" fmla="*/ 0 w 135"/>
                  <a:gd name="T57" fmla="*/ 98 h 693"/>
                  <a:gd name="T58" fmla="*/ 3 w 135"/>
                  <a:gd name="T59" fmla="*/ 80 h 693"/>
                  <a:gd name="T60" fmla="*/ 9 w 135"/>
                  <a:gd name="T61" fmla="*/ 61 h 693"/>
                  <a:gd name="T62" fmla="*/ 16 w 135"/>
                  <a:gd name="T63" fmla="*/ 44 h 693"/>
                  <a:gd name="T64" fmla="*/ 23 w 135"/>
                  <a:gd name="T65" fmla="*/ 25 h 693"/>
                  <a:gd name="T66" fmla="*/ 30 w 135"/>
                  <a:gd name="T67" fmla="*/ 12 h 693"/>
                  <a:gd name="T68" fmla="*/ 38 w 135"/>
                  <a:gd name="T69" fmla="*/ 4 h 693"/>
                  <a:gd name="T70" fmla="*/ 48 w 135"/>
                  <a:gd name="T71" fmla="*/ 0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5" h="693">
                    <a:moveTo>
                      <a:pt x="48" y="0"/>
                    </a:moveTo>
                    <a:lnTo>
                      <a:pt x="57" y="1"/>
                    </a:lnTo>
                    <a:lnTo>
                      <a:pt x="68" y="7"/>
                    </a:lnTo>
                    <a:lnTo>
                      <a:pt x="76" y="16"/>
                    </a:lnTo>
                    <a:lnTo>
                      <a:pt x="89" y="33"/>
                    </a:lnTo>
                    <a:lnTo>
                      <a:pt x="100" y="52"/>
                    </a:lnTo>
                    <a:lnTo>
                      <a:pt x="109" y="72"/>
                    </a:lnTo>
                    <a:lnTo>
                      <a:pt x="113" y="92"/>
                    </a:lnTo>
                    <a:lnTo>
                      <a:pt x="118" y="208"/>
                    </a:lnTo>
                    <a:lnTo>
                      <a:pt x="123" y="324"/>
                    </a:lnTo>
                    <a:lnTo>
                      <a:pt x="127" y="443"/>
                    </a:lnTo>
                    <a:lnTo>
                      <a:pt x="131" y="567"/>
                    </a:lnTo>
                    <a:lnTo>
                      <a:pt x="135" y="693"/>
                    </a:lnTo>
                    <a:lnTo>
                      <a:pt x="127" y="675"/>
                    </a:lnTo>
                    <a:lnTo>
                      <a:pt x="119" y="660"/>
                    </a:lnTo>
                    <a:lnTo>
                      <a:pt x="114" y="649"/>
                    </a:lnTo>
                    <a:lnTo>
                      <a:pt x="111" y="637"/>
                    </a:lnTo>
                    <a:lnTo>
                      <a:pt x="100" y="521"/>
                    </a:lnTo>
                    <a:lnTo>
                      <a:pt x="90" y="406"/>
                    </a:lnTo>
                    <a:lnTo>
                      <a:pt x="76" y="290"/>
                    </a:lnTo>
                    <a:lnTo>
                      <a:pt x="72" y="264"/>
                    </a:lnTo>
                    <a:lnTo>
                      <a:pt x="66" y="239"/>
                    </a:lnTo>
                    <a:lnTo>
                      <a:pt x="56" y="215"/>
                    </a:lnTo>
                    <a:lnTo>
                      <a:pt x="44" y="192"/>
                    </a:lnTo>
                    <a:lnTo>
                      <a:pt x="30" y="173"/>
                    </a:lnTo>
                    <a:lnTo>
                      <a:pt x="14" y="154"/>
                    </a:lnTo>
                    <a:lnTo>
                      <a:pt x="4" y="135"/>
                    </a:lnTo>
                    <a:lnTo>
                      <a:pt x="0" y="116"/>
                    </a:lnTo>
                    <a:lnTo>
                      <a:pt x="0" y="98"/>
                    </a:lnTo>
                    <a:lnTo>
                      <a:pt x="3" y="80"/>
                    </a:lnTo>
                    <a:lnTo>
                      <a:pt x="9" y="61"/>
                    </a:lnTo>
                    <a:lnTo>
                      <a:pt x="16" y="44"/>
                    </a:lnTo>
                    <a:lnTo>
                      <a:pt x="23" y="25"/>
                    </a:lnTo>
                    <a:lnTo>
                      <a:pt x="30" y="12"/>
                    </a:lnTo>
                    <a:lnTo>
                      <a:pt x="38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23201" y="980041"/>
              <a:ext cx="1897598" cy="44789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123728" y="2564904"/>
            <a:ext cx="4896544" cy="1435148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rgbClr val="F18029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 및 </a:t>
            </a:r>
            <a:endParaRPr lang="en-US" altLang="ko-KR" sz="4400" dirty="0" smtClean="0">
              <a:solidFill>
                <a:srgbClr val="F18029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  <a:p>
            <a:pPr algn="ctr"/>
            <a:r>
              <a:rPr lang="ko-KR" altLang="en-US" sz="4400" dirty="0" smtClean="0">
                <a:solidFill>
                  <a:srgbClr val="F18029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노인학대의 </a:t>
            </a:r>
            <a:r>
              <a:rPr lang="ko-KR" altLang="en-US" sz="4400" dirty="0" smtClean="0">
                <a:solidFill>
                  <a:srgbClr val="F18029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4400" dirty="0" smtClean="0">
              <a:solidFill>
                <a:srgbClr val="F18029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525582" y="5482178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185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" y="0"/>
            <a:ext cx="9143717" cy="685821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1955168" y="-2259632"/>
            <a:ext cx="8543392" cy="12025336"/>
          </a:xfrm>
          <a:custGeom>
            <a:avLst/>
            <a:gdLst/>
            <a:ahLst/>
            <a:cxnLst/>
            <a:rect l="l" t="t" r="r" b="b"/>
            <a:pathLst>
              <a:path w="8543392" h="12025336">
                <a:moveTo>
                  <a:pt x="0" y="0"/>
                </a:moveTo>
                <a:lnTo>
                  <a:pt x="8543392" y="0"/>
                </a:lnTo>
                <a:lnTo>
                  <a:pt x="8543392" y="364626"/>
                </a:lnTo>
                <a:cubicBezTo>
                  <a:pt x="6032399" y="1207405"/>
                  <a:pt x="4240327" y="3418124"/>
                  <a:pt x="4240327" y="6012668"/>
                </a:cubicBezTo>
                <a:cubicBezTo>
                  <a:pt x="4240327" y="8607212"/>
                  <a:pt x="6032399" y="10817931"/>
                  <a:pt x="8543392" y="11660710"/>
                </a:cubicBezTo>
                <a:lnTo>
                  <a:pt x="8543392" y="12025336"/>
                </a:lnTo>
                <a:lnTo>
                  <a:pt x="0" y="12025336"/>
                </a:lnTo>
                <a:close/>
              </a:path>
            </a:pathLst>
          </a:custGeom>
          <a:gradFill flip="none" rotWithShape="1">
            <a:gsLst>
              <a:gs pos="0">
                <a:srgbClr val="FF7401"/>
              </a:gs>
              <a:gs pos="71000">
                <a:srgbClr val="FF821F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49647" y="506823"/>
            <a:ext cx="170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3600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INDEX</a:t>
            </a:r>
            <a:endParaRPr lang="ko-KR" altLang="en-US" sz="3600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192016" y="1268760"/>
            <a:ext cx="2221284" cy="523220"/>
            <a:chOff x="2820044" y="2186625"/>
            <a:chExt cx="2221284" cy="523220"/>
          </a:xfrm>
        </p:grpSpPr>
        <p:sp>
          <p:nvSpPr>
            <p:cNvPr id="15" name="TextBox 14"/>
            <p:cNvSpPr txBox="1"/>
            <p:nvPr/>
          </p:nvSpPr>
          <p:spPr>
            <a:xfrm>
              <a:off x="3258468" y="2186625"/>
              <a:ext cx="17828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   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인권의 이해</a:t>
              </a:r>
            </a:p>
          </p:txBody>
        </p:sp>
        <p:sp>
          <p:nvSpPr>
            <p:cNvPr id="16" name="타원 15"/>
            <p:cNvSpPr/>
            <p:nvPr/>
          </p:nvSpPr>
          <p:spPr>
            <a:xfrm>
              <a:off x="2820044" y="2193019"/>
              <a:ext cx="510432" cy="5104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Ⅰ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192016" y="2258870"/>
            <a:ext cx="2686155" cy="523220"/>
            <a:chOff x="2820044" y="3411009"/>
            <a:chExt cx="2686155" cy="523220"/>
          </a:xfrm>
        </p:grpSpPr>
        <p:sp>
          <p:nvSpPr>
            <p:cNvPr id="18" name="TextBox 17"/>
            <p:cNvSpPr txBox="1"/>
            <p:nvPr/>
          </p:nvSpPr>
          <p:spPr>
            <a:xfrm>
              <a:off x="3258468" y="3411009"/>
              <a:ext cx="2247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   </a:t>
              </a:r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노인인권의 이해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2820044" y="3417403"/>
              <a:ext cx="510432" cy="5104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Ⅱ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192016" y="3248980"/>
            <a:ext cx="3715283" cy="523220"/>
            <a:chOff x="2820044" y="4625563"/>
            <a:chExt cx="3715283" cy="523220"/>
          </a:xfrm>
        </p:grpSpPr>
        <p:sp>
          <p:nvSpPr>
            <p:cNvPr id="21" name="TextBox 20"/>
            <p:cNvSpPr txBox="1"/>
            <p:nvPr/>
          </p:nvSpPr>
          <p:spPr>
            <a:xfrm>
              <a:off x="3258468" y="4625563"/>
              <a:ext cx="32768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   </a:t>
              </a:r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노인인권과 학대와의 관계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2820044" y="4631957"/>
              <a:ext cx="510432" cy="5104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Ⅲ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192016" y="4239090"/>
            <a:ext cx="2686155" cy="523220"/>
            <a:chOff x="2820044" y="4625563"/>
            <a:chExt cx="2686155" cy="523220"/>
          </a:xfrm>
        </p:grpSpPr>
        <p:sp>
          <p:nvSpPr>
            <p:cNvPr id="24" name="TextBox 23"/>
            <p:cNvSpPr txBox="1"/>
            <p:nvPr/>
          </p:nvSpPr>
          <p:spPr>
            <a:xfrm>
              <a:off x="3258468" y="4625563"/>
              <a:ext cx="2247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   </a:t>
              </a:r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노인학대의 이해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2820044" y="4631957"/>
              <a:ext cx="510432" cy="5104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Ⅳ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192016" y="5229200"/>
            <a:ext cx="4260304" cy="523220"/>
            <a:chOff x="2820044" y="4625563"/>
            <a:chExt cx="4260304" cy="523220"/>
          </a:xfrm>
        </p:grpSpPr>
        <p:sp>
          <p:nvSpPr>
            <p:cNvPr id="27" name="TextBox 26"/>
            <p:cNvSpPr txBox="1"/>
            <p:nvPr/>
          </p:nvSpPr>
          <p:spPr>
            <a:xfrm>
              <a:off x="3258468" y="4625563"/>
              <a:ext cx="3821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   </a:t>
              </a:r>
              <a:r>
                <a:rPr lang="ko-KR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노인복지 생활시설 학대의 이해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2820044" y="4631957"/>
              <a:ext cx="510432" cy="51043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Ⅴ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703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62145" y="162703"/>
            <a:ext cx="8819711" cy="6532594"/>
          </a:xfrm>
          <a:prstGeom prst="roundRect">
            <a:avLst>
              <a:gd name="adj" fmla="val 1371"/>
            </a:avLst>
          </a:prstGeom>
          <a:noFill/>
          <a:ln w="508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TextBox 34" hidden="1"/>
          <p:cNvSpPr txBox="1"/>
          <p:nvPr/>
        </p:nvSpPr>
        <p:spPr>
          <a:xfrm>
            <a:off x="10163711" y="-858982"/>
            <a:ext cx="4355295" cy="963340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62600" b="1" spc="-88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84F00">
                    <a:alpha val="29804"/>
                  </a:srgbClr>
                </a:solidFill>
                <a:latin typeface="Dinbol" pitchFamily="2" charset="0"/>
                <a:ea typeface="나눔바른고딕" panose="020B0603020101020101" pitchFamily="50" charset="-127"/>
              </a:rPr>
              <a:t>1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4448851" y="3615022"/>
            <a:ext cx="5780322" cy="6016032"/>
            <a:chOff x="5111898" y="4479153"/>
            <a:chExt cx="8733242" cy="8569410"/>
          </a:xfrm>
        </p:grpSpPr>
        <p:sp>
          <p:nvSpPr>
            <p:cNvPr id="242" name="Freeform 15"/>
            <p:cNvSpPr>
              <a:spLocks/>
            </p:cNvSpPr>
            <p:nvPr/>
          </p:nvSpPr>
          <p:spPr bwMode="auto">
            <a:xfrm rot="19698899">
              <a:off x="5111898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"/>
            <p:cNvSpPr>
              <a:spLocks/>
            </p:cNvSpPr>
            <p:nvPr/>
          </p:nvSpPr>
          <p:spPr bwMode="auto">
            <a:xfrm rot="1901101" flipH="1">
              <a:off x="10695604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067944" y="2407124"/>
            <a:ext cx="3000180" cy="811367"/>
          </a:xfrm>
          <a:prstGeom prst="rect">
            <a:avLst/>
          </a:prstGeom>
          <a:noFill/>
        </p:spPr>
        <p:txBody>
          <a:bodyPr wrap="none" lIns="0" tIns="0" rIns="0" bIns="72000" rtlCol="0" anchor="ctr">
            <a:spAutoFit/>
          </a:bodyPr>
          <a:lstStyle/>
          <a:p>
            <a:r>
              <a:rPr lang="en-US" altLang="ko-KR" sz="48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Ⅰ. 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인권의 이해</a:t>
            </a:r>
            <a:endParaRPr lang="en-US" altLang="ko-KR" sz="3500" b="1" spc="-88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101600" algn="ctr" rotWithShape="0">
                  <a:srgbClr val="B46904"/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4067944" y="3182681"/>
            <a:ext cx="5040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95536" y="332656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44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268293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Ⅰ.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560" y="1811867"/>
            <a:ext cx="2448272" cy="2088232"/>
          </a:xfrm>
          <a:prstGeom prst="roundRect">
            <a:avLst/>
          </a:prstGeom>
          <a:noFill/>
          <a:ln>
            <a:solidFill>
              <a:srgbClr val="4AB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사람이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사람답게 살기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위해</a:t>
            </a:r>
            <a:endParaRPr lang="en-US" altLang="ko-KR" sz="1200" b="1" dirty="0" smtClean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필요한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것으로서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당연히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인정된 기본적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 인간이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자연인으로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누려야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할 당연한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0" name="양쪽 모서리가 둥근 사각형 29"/>
          <p:cNvSpPr/>
          <p:nvPr/>
        </p:nvSpPr>
        <p:spPr>
          <a:xfrm>
            <a:off x="611560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사전적 의미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ABC9E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259" y="1100008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인권이란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275856" y="1811867"/>
            <a:ext cx="2448272" cy="2088232"/>
          </a:xfrm>
          <a:prstGeom prst="roundRect">
            <a:avLst/>
          </a:prstGeom>
          <a:noFill/>
          <a:ln>
            <a:solidFill>
              <a:srgbClr val="4AB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일반적으로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타고난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천성에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내재되어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있는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것으로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이것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없이는 </a:t>
            </a:r>
            <a:endParaRPr lang="en-US" altLang="ko-KR" sz="1200" b="1" dirty="0" smtClean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인간으로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살 수 없는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ko-KR" altLang="en-US" sz="1200" b="1" dirty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3" name="양쪽 모서리가 둥근 사각형 22"/>
          <p:cNvSpPr/>
          <p:nvPr/>
        </p:nvSpPr>
        <p:spPr>
          <a:xfrm>
            <a:off x="3275856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UN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940152" y="1811867"/>
            <a:ext cx="2448272" cy="2088232"/>
          </a:xfrm>
          <a:prstGeom prst="roundRect">
            <a:avLst/>
          </a:prstGeom>
          <a:noFill/>
          <a:ln>
            <a:solidFill>
              <a:srgbClr val="4AB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인간의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(right of man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를 넘어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인간이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존엄한 존재가 되기 위해 가져야 할 당연한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ko-KR" altLang="en-US" sz="1200" b="1" dirty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5" name="양쪽 모서리가 둥근 사각형 24"/>
          <p:cNvSpPr/>
          <p:nvPr/>
        </p:nvSpPr>
        <p:spPr>
          <a:xfrm>
            <a:off x="5940152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세계인권선언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" name="왼쪽 중괄호 2"/>
          <p:cNvSpPr/>
          <p:nvPr/>
        </p:nvSpPr>
        <p:spPr>
          <a:xfrm rot="16200000">
            <a:off x="4247964" y="80629"/>
            <a:ext cx="648072" cy="8208912"/>
          </a:xfrm>
          <a:prstGeom prst="leftBrace">
            <a:avLst>
              <a:gd name="adj1" fmla="val 59640"/>
              <a:gd name="adj2" fmla="val 50000"/>
            </a:avLst>
          </a:prstGeom>
          <a:ln w="19050">
            <a:solidFill>
              <a:srgbClr val="4ABC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39552" y="5121128"/>
            <a:ext cx="7776863" cy="1261884"/>
          </a:xfrm>
          <a:prstGeom prst="rect">
            <a:avLst/>
          </a:prstGeom>
          <a:ln w="19050">
            <a:solidFill>
              <a:srgbClr val="4ABC9E"/>
            </a:solidFill>
            <a:prstDash val="sysDash"/>
          </a:ln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endParaRPr lang="en-US" altLang="ko-KR" sz="5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인간이기에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갖는 본질적이고 선천적인 권리로서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   인간이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 자체로서 존엄성을 인정받고 인간답게 살아가는데 필요한 모든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en-US" altLang="ko-K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endParaRPr lang="ko-KR" altLang="en-US" sz="500" b="1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" name="양쪽 모서리가 둥근 사각형 13"/>
          <p:cNvSpPr/>
          <p:nvPr/>
        </p:nvSpPr>
        <p:spPr>
          <a:xfrm>
            <a:off x="557501" y="4581128"/>
            <a:ext cx="2448272" cy="540000"/>
          </a:xfrm>
          <a:prstGeom prst="round2SameRect">
            <a:avLst/>
          </a:prstGeom>
          <a:solidFill>
            <a:srgbClr val="4ABC9E"/>
          </a:solidFill>
          <a:ln w="38100">
            <a:solidFill>
              <a:srgbClr val="4AB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종합적 정의</a:t>
            </a:r>
          </a:p>
        </p:txBody>
      </p:sp>
    </p:spTree>
    <p:extLst>
      <p:ext uri="{BB962C8B-B14F-4D97-AF65-F5344CB8AC3E}">
        <p14:creationId xmlns:p14="http://schemas.microsoft.com/office/powerpoint/2010/main" val="166904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268293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Ⅰ.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560" y="181186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5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간다운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삶의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영위에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필요한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인간의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권리가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아니라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인간답게</a:t>
            </a:r>
            <a:r>
              <a:rPr lang="en-US" altLang="ko-KR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살 </a:t>
            </a:r>
            <a:r>
              <a:rPr lang="en-US" altLang="ko-KR" sz="1200" b="1" dirty="0" err="1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r>
              <a:rPr lang="en-US" altLang="ko-KR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(</a:t>
            </a:r>
            <a:r>
              <a:rPr lang="en-US" altLang="ko-KR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human right)</a:t>
            </a:r>
            <a:endParaRPr lang="ko-KR" altLang="en-US" sz="1200" b="1" dirty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0" name="양쪽 모서리가 둥근 사각형 29"/>
          <p:cNvSpPr/>
          <p:nvPr/>
        </p:nvSpPr>
        <p:spPr>
          <a:xfrm>
            <a:off x="611560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천부적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생래적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ABC9E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1087" y="1100008"/>
            <a:ext cx="1282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인권의 특성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3275856" y="181186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인간이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인간이기에 갖는 권리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“~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때문에”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연령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종교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사회적 신분 등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라는 어떤 조건으로도 제한할 수 없다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3" name="양쪽 모서리가 둥근 사각형 22"/>
          <p:cNvSpPr/>
          <p:nvPr/>
        </p:nvSpPr>
        <p:spPr>
          <a:xfrm>
            <a:off x="3275856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보편적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940152" y="181186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사회적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약자는 당연히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누려야할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권리의 침해 및 박탈 가능성이 높기에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반드시 지켜지고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확보되어야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하는 권리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</a:p>
        </p:txBody>
      </p:sp>
      <p:sp>
        <p:nvSpPr>
          <p:cNvPr id="25" name="양쪽 모서리가 둥근 사각형 24"/>
          <p:cNvSpPr/>
          <p:nvPr/>
        </p:nvSpPr>
        <p:spPr>
          <a:xfrm>
            <a:off x="5940152" y="177281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약자를 위한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1560" y="433214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인권은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사회적 관계를 전제로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개인의 권리향유에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따르는</a:t>
            </a:r>
            <a:endParaRPr lang="en-US" altLang="ko-KR" sz="1200" b="1" dirty="0" smtClean="0">
              <a:solidFill>
                <a:srgbClr val="4ABC9E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의무를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반드시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수반</a:t>
            </a:r>
            <a:r>
              <a:rPr lang="en-US" altLang="ko-KR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상호 존중해주어야 하는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6" name="양쪽 모서리가 둥근 사각형 15"/>
          <p:cNvSpPr/>
          <p:nvPr/>
        </p:nvSpPr>
        <p:spPr>
          <a:xfrm>
            <a:off x="611560" y="429309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책임을 동반한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275856" y="433214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실정법상의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 이상의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현행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법률이 보장하고 있지 않더라도 인간의 존엄성을 보장하는 데에 반드시 필요한 제도와 법을 초월한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8" name="양쪽 모서리가 둥근 사각형 17"/>
          <p:cNvSpPr/>
          <p:nvPr/>
        </p:nvSpPr>
        <p:spPr>
          <a:xfrm>
            <a:off x="3275856" y="429309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도덕적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940152" y="4332147"/>
            <a:ext cx="2448272" cy="2088232"/>
          </a:xfrm>
          <a:prstGeom prst="roundRect">
            <a:avLst/>
          </a:prstGeom>
          <a:solidFill>
            <a:schemeClr val="bg1"/>
          </a:solidFill>
          <a:ln>
            <a:solidFill>
              <a:srgbClr val="4ABC9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인권은 기본권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시민권 등 </a:t>
            </a:r>
            <a:r>
              <a:rPr lang="ko-KR" altLang="en-US" sz="1200" b="1" dirty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다양한 권리를 </a:t>
            </a:r>
            <a:r>
              <a:rPr lang="ko-KR" altLang="en-US" sz="1200" b="1" dirty="0" smtClean="0">
                <a:solidFill>
                  <a:srgbClr val="4ABC9E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포괄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하며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이들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권리에 인권의 기본정신이 반영되거나 실행되도록 하는 최상위의 권리 </a:t>
            </a:r>
          </a:p>
        </p:txBody>
      </p:sp>
      <p:sp>
        <p:nvSpPr>
          <p:cNvPr id="20" name="양쪽 모서리가 둥근 사각형 19"/>
          <p:cNvSpPr/>
          <p:nvPr/>
        </p:nvSpPr>
        <p:spPr>
          <a:xfrm>
            <a:off x="5940152" y="4293096"/>
            <a:ext cx="2448272" cy="540000"/>
          </a:xfrm>
          <a:prstGeom prst="round2SameRect">
            <a:avLst/>
          </a:prstGeom>
          <a:solidFill>
            <a:srgbClr val="A3DDCE"/>
          </a:solidFill>
          <a:ln>
            <a:solidFill>
              <a:srgbClr val="A3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최상위의 권리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746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268293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Ⅰ.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ABC9E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7242" y="1100008"/>
            <a:ext cx="1970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인권의 영역과 내용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105946"/>
              </p:ext>
            </p:extLst>
          </p:nvPr>
        </p:nvGraphicFramePr>
        <p:xfrm>
          <a:off x="811213" y="1742699"/>
          <a:ext cx="7520432" cy="318291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164844"/>
                <a:gridCol w="1443244"/>
                <a:gridCol w="4912344"/>
              </a:tblGrid>
              <a:tr h="3182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</a:rPr>
                        <a:t>인권영역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</a:rPr>
                        <a:t>하위영역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effectLst/>
                        </a:rPr>
                        <a:t>세부 항목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143164"/>
              </p:ext>
            </p:extLst>
          </p:nvPr>
        </p:nvGraphicFramePr>
        <p:xfrm>
          <a:off x="811213" y="2166465"/>
          <a:ext cx="7520432" cy="614463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164844"/>
                <a:gridCol w="1371236"/>
                <a:gridCol w="4984352"/>
              </a:tblGrid>
              <a:tr h="6144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인간 존엄 및 평등권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인간 </a:t>
                      </a:r>
                      <a:r>
                        <a:rPr lang="ko-KR" altLang="en-US" sz="115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존엄권</a:t>
                      </a:r>
                      <a:endParaRPr lang="ko-KR" altLang="en-US" sz="115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평등권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천부적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자유와 존엄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생명권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신체의 자유와 안전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강제노동과 노예제도의 금지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고문금지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법 앞에서의 평등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차별금지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232692"/>
              </p:ext>
            </p:extLst>
          </p:nvPr>
        </p:nvGraphicFramePr>
        <p:xfrm>
          <a:off x="811213" y="2853413"/>
          <a:ext cx="7520432" cy="1228299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164844"/>
                <a:gridCol w="1371807"/>
                <a:gridCol w="4983781"/>
              </a:tblGrid>
              <a:tr h="61383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시민적</a:t>
                      </a:r>
                      <a:r>
                        <a:rPr lang="en-US" altLang="ko-KR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․</a:t>
                      </a:r>
                      <a:r>
                        <a:rPr lang="ko-KR" altLang="en-US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정치적 권리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시민적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사생활의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자유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명예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정보통신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혼인선택 등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),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거주 이전의 자유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국적취득권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아동의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재산소유권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사상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․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양심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․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종교의 자유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44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정치적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의사표현의 자유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알권리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정보접근권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),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언론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․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출판의 자유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집회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․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결사의 자유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참정권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발안권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참정권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공무참여권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청원권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361611"/>
              </p:ext>
            </p:extLst>
          </p:nvPr>
        </p:nvGraphicFramePr>
        <p:xfrm>
          <a:off x="811213" y="4154197"/>
          <a:ext cx="7520432" cy="1507545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164844"/>
                <a:gridCol w="1371807"/>
                <a:gridCol w="4983781"/>
              </a:tblGrid>
              <a:tr h="370215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 smtClean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경제적</a:t>
                      </a:r>
                      <a:r>
                        <a:rPr lang="en-US" altLang="ko-KR" sz="1150" kern="0" spc="0" dirty="0" smtClean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․</a:t>
                      </a:r>
                      <a:r>
                        <a:rPr lang="ko-KR" altLang="en-US" sz="1150" kern="0" spc="0" dirty="0" smtClean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사회적</a:t>
                      </a:r>
                      <a:r>
                        <a:rPr lang="en-US" altLang="ko-KR" sz="1150" kern="0" spc="0" dirty="0" smtClean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․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 smtClean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문화적 </a:t>
                      </a:r>
                      <a:r>
                        <a:rPr lang="ko-KR" altLang="en-US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권리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경제적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사회보장권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노동에 대한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적정 보수의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유리한 노동조건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향유권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노동조합의 권리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2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사회적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가족형성권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적정 생활수준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향유권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식량권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물에 대한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주거권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건강권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 포함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8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문화적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교육에 대한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문화생활참여권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과학기술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향유권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저작권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자기문화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향유권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 포함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),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인권질서 </a:t>
                      </a:r>
                      <a:r>
                        <a:rPr lang="ko-KR" altLang="en-US" sz="1000" kern="0" spc="0" dirty="0" err="1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추구권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213403"/>
              </p:ext>
            </p:extLst>
          </p:nvPr>
        </p:nvGraphicFramePr>
        <p:xfrm>
          <a:off x="811213" y="5694857"/>
          <a:ext cx="7520432" cy="614463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164844"/>
                <a:gridCol w="1371807"/>
                <a:gridCol w="4983781"/>
              </a:tblGrid>
              <a:tr h="61446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 err="1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법절차적</a:t>
                      </a:r>
                      <a:r>
                        <a:rPr lang="ko-KR" altLang="en-US" sz="1150" kern="0" spc="0" dirty="0">
                          <a:solidFill>
                            <a:schemeClr val="bg1"/>
                          </a:solidFill>
                          <a:effectLst/>
                          <a:latin typeface="인터파크고딕 M" panose="02000000000000000000" pitchFamily="2" charset="-127"/>
                          <a:ea typeface="인터파크고딕 M" panose="02000000000000000000" pitchFamily="2" charset="-127"/>
                        </a:rPr>
                        <a:t> 권리</a:t>
                      </a:r>
                    </a:p>
                  </a:txBody>
                  <a:tcPr marL="17907" marR="17907" marT="17907" marB="17907" anchor="ctr"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BC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법절차적</a:t>
                      </a:r>
                      <a:r>
                        <a:rPr lang="ko-KR" altLang="en-US" sz="115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 권리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법적 인격체의 인정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법적 구제권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인신보호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공정하고 신속한 재판을 받을 권리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적법절차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무죄추정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죄형법정주의</a:t>
                      </a:r>
                      <a:r>
                        <a:rPr lang="en-US" altLang="ko-KR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effectLst/>
                          <a:latin typeface="HY강M" panose="02030600000101010101" pitchFamily="18" charset="-127"/>
                          <a:ea typeface="HY강M" panose="02030600000101010101" pitchFamily="18" charset="-127"/>
                        </a:rPr>
                        <a:t>수형자의 권리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HY강M" panose="02030600000101010101" pitchFamily="18" charset="-127"/>
                        <a:ea typeface="HY강M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B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092280" y="1438562"/>
            <a:ext cx="1287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국제인권장전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6392361"/>
            <a:ext cx="5880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*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자료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: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이창수 외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(2005).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인권관련 정부통계 현황에 대한 실태조사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국가인권위원회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212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62145" y="162703"/>
            <a:ext cx="8819711" cy="6532594"/>
          </a:xfrm>
          <a:prstGeom prst="roundRect">
            <a:avLst>
              <a:gd name="adj" fmla="val 1371"/>
            </a:avLst>
          </a:prstGeom>
          <a:noFill/>
          <a:ln w="508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TextBox 34" hidden="1"/>
          <p:cNvSpPr txBox="1"/>
          <p:nvPr/>
        </p:nvSpPr>
        <p:spPr>
          <a:xfrm>
            <a:off x="10163711" y="-858982"/>
            <a:ext cx="4355295" cy="963340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62600" b="1" spc="-88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84F00">
                    <a:alpha val="29804"/>
                  </a:srgbClr>
                </a:solidFill>
                <a:latin typeface="Dinbol" pitchFamily="2" charset="0"/>
                <a:ea typeface="나눔바른고딕" panose="020B0603020101020101" pitchFamily="50" charset="-127"/>
              </a:rPr>
              <a:t>1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4448851" y="3615022"/>
            <a:ext cx="5780322" cy="6016032"/>
            <a:chOff x="5111898" y="4479153"/>
            <a:chExt cx="8733242" cy="8569410"/>
          </a:xfrm>
        </p:grpSpPr>
        <p:sp>
          <p:nvSpPr>
            <p:cNvPr id="242" name="Freeform 15"/>
            <p:cNvSpPr>
              <a:spLocks/>
            </p:cNvSpPr>
            <p:nvPr/>
          </p:nvSpPr>
          <p:spPr bwMode="auto">
            <a:xfrm rot="19698899">
              <a:off x="5111898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"/>
            <p:cNvSpPr>
              <a:spLocks/>
            </p:cNvSpPr>
            <p:nvPr/>
          </p:nvSpPr>
          <p:spPr bwMode="auto">
            <a:xfrm rot="1901101" flipH="1">
              <a:off x="10695604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067944" y="2407124"/>
            <a:ext cx="3779111" cy="811367"/>
          </a:xfrm>
          <a:prstGeom prst="rect">
            <a:avLst/>
          </a:prstGeom>
          <a:noFill/>
        </p:spPr>
        <p:txBody>
          <a:bodyPr wrap="none" lIns="0" tIns="0" rIns="0" bIns="72000" rtlCol="0" anchor="ctr">
            <a:spAutoFit/>
          </a:bodyPr>
          <a:lstStyle/>
          <a:p>
            <a:r>
              <a:rPr lang="en-US" altLang="ko-KR" sz="48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Ⅱ. 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노인인권의 이해</a:t>
            </a:r>
            <a:endParaRPr lang="en-US" altLang="ko-KR" sz="3500" b="1" spc="-88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101600" algn="ctr" rotWithShape="0">
                  <a:srgbClr val="B46904"/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4067944" y="3182681"/>
            <a:ext cx="5040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95536" y="332656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1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5902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개념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899592" y="2132856"/>
            <a:ext cx="7632848" cy="1512168"/>
          </a:xfrm>
          <a:prstGeom prst="roundRect">
            <a:avLst>
              <a:gd name="adj" fmla="val 598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681356" y="1844824"/>
            <a:ext cx="2018436" cy="6254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674886" y="1844824"/>
            <a:ext cx="535074" cy="625424"/>
          </a:xfrm>
          <a:custGeom>
            <a:avLst/>
            <a:gdLst>
              <a:gd name="connsiteX0" fmla="*/ 114929 w 1360711"/>
              <a:gd name="connsiteY0" fmla="*/ 0 h 689559"/>
              <a:gd name="connsiteX1" fmla="*/ 1360711 w 1360711"/>
              <a:gd name="connsiteY1" fmla="*/ 0 h 689559"/>
              <a:gd name="connsiteX2" fmla="*/ 849197 w 1360711"/>
              <a:gd name="connsiteY2" fmla="*/ 353910 h 689559"/>
              <a:gd name="connsiteX3" fmla="*/ 1334320 w 1360711"/>
              <a:gd name="connsiteY3" fmla="*/ 689559 h 689559"/>
              <a:gd name="connsiteX4" fmla="*/ 114929 w 1360711"/>
              <a:gd name="connsiteY4" fmla="*/ 689559 h 689559"/>
              <a:gd name="connsiteX5" fmla="*/ 0 w 1360711"/>
              <a:gd name="connsiteY5" fmla="*/ 574630 h 689559"/>
              <a:gd name="connsiteX6" fmla="*/ 0 w 1360711"/>
              <a:gd name="connsiteY6" fmla="*/ 114929 h 689559"/>
              <a:gd name="connsiteX7" fmla="*/ 114929 w 1360711"/>
              <a:gd name="connsiteY7" fmla="*/ 0 h 689559"/>
              <a:gd name="connsiteX0" fmla="*/ 114929 w 1334320"/>
              <a:gd name="connsiteY0" fmla="*/ 0 h 689559"/>
              <a:gd name="connsiteX1" fmla="*/ 1099454 w 1334320"/>
              <a:gd name="connsiteY1" fmla="*/ 9331 h 689559"/>
              <a:gd name="connsiteX2" fmla="*/ 849197 w 1334320"/>
              <a:gd name="connsiteY2" fmla="*/ 353910 h 689559"/>
              <a:gd name="connsiteX3" fmla="*/ 1334320 w 1334320"/>
              <a:gd name="connsiteY3" fmla="*/ 689559 h 689559"/>
              <a:gd name="connsiteX4" fmla="*/ 114929 w 1334320"/>
              <a:gd name="connsiteY4" fmla="*/ 689559 h 689559"/>
              <a:gd name="connsiteX5" fmla="*/ 0 w 1334320"/>
              <a:gd name="connsiteY5" fmla="*/ 574630 h 689559"/>
              <a:gd name="connsiteX6" fmla="*/ 0 w 1334320"/>
              <a:gd name="connsiteY6" fmla="*/ 114929 h 689559"/>
              <a:gd name="connsiteX7" fmla="*/ 114929 w 1334320"/>
              <a:gd name="connsiteY7" fmla="*/ 0 h 689559"/>
              <a:gd name="connsiteX0" fmla="*/ 114929 w 1334320"/>
              <a:gd name="connsiteY0" fmla="*/ 0 h 689559"/>
              <a:gd name="connsiteX1" fmla="*/ 1127446 w 1334320"/>
              <a:gd name="connsiteY1" fmla="*/ 0 h 689559"/>
              <a:gd name="connsiteX2" fmla="*/ 849197 w 1334320"/>
              <a:gd name="connsiteY2" fmla="*/ 353910 h 689559"/>
              <a:gd name="connsiteX3" fmla="*/ 1334320 w 1334320"/>
              <a:gd name="connsiteY3" fmla="*/ 689559 h 689559"/>
              <a:gd name="connsiteX4" fmla="*/ 114929 w 1334320"/>
              <a:gd name="connsiteY4" fmla="*/ 689559 h 689559"/>
              <a:gd name="connsiteX5" fmla="*/ 0 w 1334320"/>
              <a:gd name="connsiteY5" fmla="*/ 574630 h 689559"/>
              <a:gd name="connsiteX6" fmla="*/ 0 w 1334320"/>
              <a:gd name="connsiteY6" fmla="*/ 114929 h 689559"/>
              <a:gd name="connsiteX7" fmla="*/ 114929 w 1334320"/>
              <a:gd name="connsiteY7" fmla="*/ 0 h 689559"/>
              <a:gd name="connsiteX0" fmla="*/ 114929 w 1166369"/>
              <a:gd name="connsiteY0" fmla="*/ 0 h 689559"/>
              <a:gd name="connsiteX1" fmla="*/ 1127446 w 1166369"/>
              <a:gd name="connsiteY1" fmla="*/ 0 h 689559"/>
              <a:gd name="connsiteX2" fmla="*/ 849197 w 1166369"/>
              <a:gd name="connsiteY2" fmla="*/ 353910 h 689559"/>
              <a:gd name="connsiteX3" fmla="*/ 1166369 w 1166369"/>
              <a:gd name="connsiteY3" fmla="*/ 680229 h 689559"/>
              <a:gd name="connsiteX4" fmla="*/ 114929 w 1166369"/>
              <a:gd name="connsiteY4" fmla="*/ 689559 h 689559"/>
              <a:gd name="connsiteX5" fmla="*/ 0 w 1166369"/>
              <a:gd name="connsiteY5" fmla="*/ 574630 h 689559"/>
              <a:gd name="connsiteX6" fmla="*/ 0 w 1166369"/>
              <a:gd name="connsiteY6" fmla="*/ 114929 h 689559"/>
              <a:gd name="connsiteX7" fmla="*/ 114929 w 1166369"/>
              <a:gd name="connsiteY7" fmla="*/ 0 h 689559"/>
              <a:gd name="connsiteX0" fmla="*/ 114929 w 1127446"/>
              <a:gd name="connsiteY0" fmla="*/ 0 h 689559"/>
              <a:gd name="connsiteX1" fmla="*/ 1127446 w 1127446"/>
              <a:gd name="connsiteY1" fmla="*/ 0 h 689559"/>
              <a:gd name="connsiteX2" fmla="*/ 849197 w 1127446"/>
              <a:gd name="connsiteY2" fmla="*/ 353910 h 689559"/>
              <a:gd name="connsiteX3" fmla="*/ 1110386 w 1127446"/>
              <a:gd name="connsiteY3" fmla="*/ 680229 h 689559"/>
              <a:gd name="connsiteX4" fmla="*/ 114929 w 1127446"/>
              <a:gd name="connsiteY4" fmla="*/ 689559 h 689559"/>
              <a:gd name="connsiteX5" fmla="*/ 0 w 1127446"/>
              <a:gd name="connsiteY5" fmla="*/ 574630 h 689559"/>
              <a:gd name="connsiteX6" fmla="*/ 0 w 1127446"/>
              <a:gd name="connsiteY6" fmla="*/ 114929 h 689559"/>
              <a:gd name="connsiteX7" fmla="*/ 114929 w 1127446"/>
              <a:gd name="connsiteY7" fmla="*/ 0 h 689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7446" h="689559">
                <a:moveTo>
                  <a:pt x="114929" y="0"/>
                </a:moveTo>
                <a:lnTo>
                  <a:pt x="1127446" y="0"/>
                </a:lnTo>
                <a:lnTo>
                  <a:pt x="849197" y="353910"/>
                </a:lnTo>
                <a:lnTo>
                  <a:pt x="1110386" y="680229"/>
                </a:lnTo>
                <a:lnTo>
                  <a:pt x="114929" y="689559"/>
                </a:lnTo>
                <a:cubicBezTo>
                  <a:pt x="51455" y="689559"/>
                  <a:pt x="0" y="638104"/>
                  <a:pt x="0" y="574630"/>
                </a:cubicBezTo>
                <a:lnTo>
                  <a:pt x="0" y="114929"/>
                </a:lnTo>
                <a:cubicBezTo>
                  <a:pt x="0" y="51455"/>
                  <a:pt x="51455" y="0"/>
                  <a:pt x="114929" y="0"/>
                </a:cubicBezTo>
                <a:close/>
              </a:path>
            </a:pathLst>
          </a:custGeom>
          <a:solidFill>
            <a:srgbClr val="EBA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297442" y="2564904"/>
            <a:ext cx="6730942" cy="942705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fontAlgn="base" latinLnBrk="0"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노년기라는 특정 연령대에 속해 있는 노인은 다른 연령집단과 다름없이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 latinLnBrk="0">
              <a:lnSpc>
                <a:spcPct val="200000"/>
              </a:lnSpc>
            </a:pP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인간이 누릴 수 있는 모든 권리를 향유할 수 있는 인권의 주체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61985" y="1983319"/>
            <a:ext cx="597876" cy="327152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908274" y="4293096"/>
            <a:ext cx="7632848" cy="1944216"/>
          </a:xfrm>
          <a:prstGeom prst="roundRect">
            <a:avLst>
              <a:gd name="adj" fmla="val 598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690038" y="4005064"/>
            <a:ext cx="2009754" cy="6254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683568" y="4005064"/>
            <a:ext cx="535074" cy="625424"/>
          </a:xfrm>
          <a:custGeom>
            <a:avLst/>
            <a:gdLst>
              <a:gd name="connsiteX0" fmla="*/ 114929 w 1360711"/>
              <a:gd name="connsiteY0" fmla="*/ 0 h 689559"/>
              <a:gd name="connsiteX1" fmla="*/ 1360711 w 1360711"/>
              <a:gd name="connsiteY1" fmla="*/ 0 h 689559"/>
              <a:gd name="connsiteX2" fmla="*/ 849197 w 1360711"/>
              <a:gd name="connsiteY2" fmla="*/ 353910 h 689559"/>
              <a:gd name="connsiteX3" fmla="*/ 1334320 w 1360711"/>
              <a:gd name="connsiteY3" fmla="*/ 689559 h 689559"/>
              <a:gd name="connsiteX4" fmla="*/ 114929 w 1360711"/>
              <a:gd name="connsiteY4" fmla="*/ 689559 h 689559"/>
              <a:gd name="connsiteX5" fmla="*/ 0 w 1360711"/>
              <a:gd name="connsiteY5" fmla="*/ 574630 h 689559"/>
              <a:gd name="connsiteX6" fmla="*/ 0 w 1360711"/>
              <a:gd name="connsiteY6" fmla="*/ 114929 h 689559"/>
              <a:gd name="connsiteX7" fmla="*/ 114929 w 1360711"/>
              <a:gd name="connsiteY7" fmla="*/ 0 h 689559"/>
              <a:gd name="connsiteX0" fmla="*/ 114929 w 1334320"/>
              <a:gd name="connsiteY0" fmla="*/ 0 h 689559"/>
              <a:gd name="connsiteX1" fmla="*/ 1099454 w 1334320"/>
              <a:gd name="connsiteY1" fmla="*/ 9331 h 689559"/>
              <a:gd name="connsiteX2" fmla="*/ 849197 w 1334320"/>
              <a:gd name="connsiteY2" fmla="*/ 353910 h 689559"/>
              <a:gd name="connsiteX3" fmla="*/ 1334320 w 1334320"/>
              <a:gd name="connsiteY3" fmla="*/ 689559 h 689559"/>
              <a:gd name="connsiteX4" fmla="*/ 114929 w 1334320"/>
              <a:gd name="connsiteY4" fmla="*/ 689559 h 689559"/>
              <a:gd name="connsiteX5" fmla="*/ 0 w 1334320"/>
              <a:gd name="connsiteY5" fmla="*/ 574630 h 689559"/>
              <a:gd name="connsiteX6" fmla="*/ 0 w 1334320"/>
              <a:gd name="connsiteY6" fmla="*/ 114929 h 689559"/>
              <a:gd name="connsiteX7" fmla="*/ 114929 w 1334320"/>
              <a:gd name="connsiteY7" fmla="*/ 0 h 689559"/>
              <a:gd name="connsiteX0" fmla="*/ 114929 w 1334320"/>
              <a:gd name="connsiteY0" fmla="*/ 0 h 689559"/>
              <a:gd name="connsiteX1" fmla="*/ 1127446 w 1334320"/>
              <a:gd name="connsiteY1" fmla="*/ 0 h 689559"/>
              <a:gd name="connsiteX2" fmla="*/ 849197 w 1334320"/>
              <a:gd name="connsiteY2" fmla="*/ 353910 h 689559"/>
              <a:gd name="connsiteX3" fmla="*/ 1334320 w 1334320"/>
              <a:gd name="connsiteY3" fmla="*/ 689559 h 689559"/>
              <a:gd name="connsiteX4" fmla="*/ 114929 w 1334320"/>
              <a:gd name="connsiteY4" fmla="*/ 689559 h 689559"/>
              <a:gd name="connsiteX5" fmla="*/ 0 w 1334320"/>
              <a:gd name="connsiteY5" fmla="*/ 574630 h 689559"/>
              <a:gd name="connsiteX6" fmla="*/ 0 w 1334320"/>
              <a:gd name="connsiteY6" fmla="*/ 114929 h 689559"/>
              <a:gd name="connsiteX7" fmla="*/ 114929 w 1334320"/>
              <a:gd name="connsiteY7" fmla="*/ 0 h 689559"/>
              <a:gd name="connsiteX0" fmla="*/ 114929 w 1166369"/>
              <a:gd name="connsiteY0" fmla="*/ 0 h 689559"/>
              <a:gd name="connsiteX1" fmla="*/ 1127446 w 1166369"/>
              <a:gd name="connsiteY1" fmla="*/ 0 h 689559"/>
              <a:gd name="connsiteX2" fmla="*/ 849197 w 1166369"/>
              <a:gd name="connsiteY2" fmla="*/ 353910 h 689559"/>
              <a:gd name="connsiteX3" fmla="*/ 1166369 w 1166369"/>
              <a:gd name="connsiteY3" fmla="*/ 680229 h 689559"/>
              <a:gd name="connsiteX4" fmla="*/ 114929 w 1166369"/>
              <a:gd name="connsiteY4" fmla="*/ 689559 h 689559"/>
              <a:gd name="connsiteX5" fmla="*/ 0 w 1166369"/>
              <a:gd name="connsiteY5" fmla="*/ 574630 h 689559"/>
              <a:gd name="connsiteX6" fmla="*/ 0 w 1166369"/>
              <a:gd name="connsiteY6" fmla="*/ 114929 h 689559"/>
              <a:gd name="connsiteX7" fmla="*/ 114929 w 1166369"/>
              <a:gd name="connsiteY7" fmla="*/ 0 h 689559"/>
              <a:gd name="connsiteX0" fmla="*/ 114929 w 1127446"/>
              <a:gd name="connsiteY0" fmla="*/ 0 h 689559"/>
              <a:gd name="connsiteX1" fmla="*/ 1127446 w 1127446"/>
              <a:gd name="connsiteY1" fmla="*/ 0 h 689559"/>
              <a:gd name="connsiteX2" fmla="*/ 849197 w 1127446"/>
              <a:gd name="connsiteY2" fmla="*/ 353910 h 689559"/>
              <a:gd name="connsiteX3" fmla="*/ 1110386 w 1127446"/>
              <a:gd name="connsiteY3" fmla="*/ 680229 h 689559"/>
              <a:gd name="connsiteX4" fmla="*/ 114929 w 1127446"/>
              <a:gd name="connsiteY4" fmla="*/ 689559 h 689559"/>
              <a:gd name="connsiteX5" fmla="*/ 0 w 1127446"/>
              <a:gd name="connsiteY5" fmla="*/ 574630 h 689559"/>
              <a:gd name="connsiteX6" fmla="*/ 0 w 1127446"/>
              <a:gd name="connsiteY6" fmla="*/ 114929 h 689559"/>
              <a:gd name="connsiteX7" fmla="*/ 114929 w 1127446"/>
              <a:gd name="connsiteY7" fmla="*/ 0 h 689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7446" h="689559">
                <a:moveTo>
                  <a:pt x="114929" y="0"/>
                </a:moveTo>
                <a:lnTo>
                  <a:pt x="1127446" y="0"/>
                </a:lnTo>
                <a:lnTo>
                  <a:pt x="849197" y="353910"/>
                </a:lnTo>
                <a:lnTo>
                  <a:pt x="1110386" y="680229"/>
                </a:lnTo>
                <a:lnTo>
                  <a:pt x="114929" y="689559"/>
                </a:lnTo>
                <a:cubicBezTo>
                  <a:pt x="51455" y="689559"/>
                  <a:pt x="0" y="638104"/>
                  <a:pt x="0" y="574630"/>
                </a:cubicBezTo>
                <a:lnTo>
                  <a:pt x="0" y="114929"/>
                </a:lnTo>
                <a:cubicBezTo>
                  <a:pt x="0" y="51455"/>
                  <a:pt x="51455" y="0"/>
                  <a:pt x="114929" y="0"/>
                </a:cubicBezTo>
                <a:close/>
              </a:path>
            </a:pathLst>
          </a:custGeom>
          <a:solidFill>
            <a:srgbClr val="EBA6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115616" y="4725144"/>
            <a:ext cx="7234998" cy="1373592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노인이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인간으로서의 존엄성과 인간다운 삶을 보장하기 위한 기반으로서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노인이‘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인간으로서의 존엄성을 존중 받고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r>
              <a:rPr lang="en-US" altLang="ko-KR" sz="1400" b="1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endParaRPr lang="en-US" altLang="ko-KR" sz="1400" b="1" dirty="0" smtClean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           인간다운 </a:t>
            </a:r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노후 생활을 영위하는데 </a:t>
            </a:r>
            <a:r>
              <a:rPr lang="ko-KR" altLang="en-US" sz="14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필요한 </a:t>
            </a:r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모든 권리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’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70667" y="4143559"/>
            <a:ext cx="1229459" cy="327152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노인의 인권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439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417738" y="-373332"/>
            <a:ext cx="430998" cy="328523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1596" y="1100008"/>
            <a:ext cx="2863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노인인권과 관련한 국제 원칙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683568" y="1628800"/>
            <a:ext cx="0" cy="4536504"/>
          </a:xfrm>
          <a:prstGeom prst="line">
            <a:avLst/>
          </a:prstGeom>
          <a:ln w="28575">
            <a:solidFill>
              <a:srgbClr val="EBA61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602878" y="1844824"/>
            <a:ext cx="7713538" cy="1008112"/>
            <a:chOff x="602878" y="1844824"/>
            <a:chExt cx="7713538" cy="1008112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2483768" y="1844824"/>
              <a:ext cx="5832648" cy="1008112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endParaRPr lang="ko-KR" alt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1" name="자유형 30"/>
            <p:cNvSpPr/>
            <p:nvPr/>
          </p:nvSpPr>
          <p:spPr>
            <a:xfrm>
              <a:off x="602878" y="2036168"/>
              <a:ext cx="1592858" cy="625424"/>
            </a:xfrm>
            <a:custGeom>
              <a:avLst/>
              <a:gdLst>
                <a:gd name="connsiteX0" fmla="*/ 114929 w 1360711"/>
                <a:gd name="connsiteY0" fmla="*/ 0 h 689559"/>
                <a:gd name="connsiteX1" fmla="*/ 1360711 w 1360711"/>
                <a:gd name="connsiteY1" fmla="*/ 0 h 689559"/>
                <a:gd name="connsiteX2" fmla="*/ 849197 w 1360711"/>
                <a:gd name="connsiteY2" fmla="*/ 353910 h 689559"/>
                <a:gd name="connsiteX3" fmla="*/ 1334320 w 1360711"/>
                <a:gd name="connsiteY3" fmla="*/ 689559 h 689559"/>
                <a:gd name="connsiteX4" fmla="*/ 114929 w 1360711"/>
                <a:gd name="connsiteY4" fmla="*/ 689559 h 689559"/>
                <a:gd name="connsiteX5" fmla="*/ 0 w 1360711"/>
                <a:gd name="connsiteY5" fmla="*/ 574630 h 689559"/>
                <a:gd name="connsiteX6" fmla="*/ 0 w 1360711"/>
                <a:gd name="connsiteY6" fmla="*/ 114929 h 689559"/>
                <a:gd name="connsiteX7" fmla="*/ 114929 w 1360711"/>
                <a:gd name="connsiteY7" fmla="*/ 0 h 689559"/>
                <a:gd name="connsiteX0" fmla="*/ 114929 w 1334320"/>
                <a:gd name="connsiteY0" fmla="*/ 0 h 689559"/>
                <a:gd name="connsiteX1" fmla="*/ 1099454 w 1334320"/>
                <a:gd name="connsiteY1" fmla="*/ 9331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334320"/>
                <a:gd name="connsiteY0" fmla="*/ 0 h 689559"/>
                <a:gd name="connsiteX1" fmla="*/ 1127446 w 1334320"/>
                <a:gd name="connsiteY1" fmla="*/ 0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166369"/>
                <a:gd name="connsiteY0" fmla="*/ 0 h 689559"/>
                <a:gd name="connsiteX1" fmla="*/ 1127446 w 1166369"/>
                <a:gd name="connsiteY1" fmla="*/ 0 h 689559"/>
                <a:gd name="connsiteX2" fmla="*/ 849197 w 1166369"/>
                <a:gd name="connsiteY2" fmla="*/ 353910 h 689559"/>
                <a:gd name="connsiteX3" fmla="*/ 1166369 w 1166369"/>
                <a:gd name="connsiteY3" fmla="*/ 680229 h 689559"/>
                <a:gd name="connsiteX4" fmla="*/ 114929 w 1166369"/>
                <a:gd name="connsiteY4" fmla="*/ 689559 h 689559"/>
                <a:gd name="connsiteX5" fmla="*/ 0 w 1166369"/>
                <a:gd name="connsiteY5" fmla="*/ 574630 h 689559"/>
                <a:gd name="connsiteX6" fmla="*/ 0 w 1166369"/>
                <a:gd name="connsiteY6" fmla="*/ 114929 h 689559"/>
                <a:gd name="connsiteX7" fmla="*/ 114929 w 1166369"/>
                <a:gd name="connsiteY7" fmla="*/ 0 h 689559"/>
                <a:gd name="connsiteX0" fmla="*/ 114929 w 1127446"/>
                <a:gd name="connsiteY0" fmla="*/ 0 h 689559"/>
                <a:gd name="connsiteX1" fmla="*/ 1127446 w 1127446"/>
                <a:gd name="connsiteY1" fmla="*/ 0 h 689559"/>
                <a:gd name="connsiteX2" fmla="*/ 849197 w 1127446"/>
                <a:gd name="connsiteY2" fmla="*/ 353910 h 689559"/>
                <a:gd name="connsiteX3" fmla="*/ 1110386 w 1127446"/>
                <a:gd name="connsiteY3" fmla="*/ 680229 h 689559"/>
                <a:gd name="connsiteX4" fmla="*/ 114929 w 1127446"/>
                <a:gd name="connsiteY4" fmla="*/ 689559 h 689559"/>
                <a:gd name="connsiteX5" fmla="*/ 0 w 1127446"/>
                <a:gd name="connsiteY5" fmla="*/ 574630 h 689559"/>
                <a:gd name="connsiteX6" fmla="*/ 0 w 1127446"/>
                <a:gd name="connsiteY6" fmla="*/ 114929 h 689559"/>
                <a:gd name="connsiteX7" fmla="*/ 114929 w 1127446"/>
                <a:gd name="connsiteY7" fmla="*/ 0 h 68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446" h="689559">
                  <a:moveTo>
                    <a:pt x="114929" y="0"/>
                  </a:moveTo>
                  <a:lnTo>
                    <a:pt x="1127446" y="0"/>
                  </a:lnTo>
                  <a:lnTo>
                    <a:pt x="849197" y="353910"/>
                  </a:lnTo>
                  <a:lnTo>
                    <a:pt x="1110386" y="680229"/>
                  </a:lnTo>
                  <a:lnTo>
                    <a:pt x="114929" y="689559"/>
                  </a:lnTo>
                  <a:cubicBezTo>
                    <a:pt x="51455" y="689559"/>
                    <a:pt x="0" y="638104"/>
                    <a:pt x="0" y="574630"/>
                  </a:cubicBezTo>
                  <a:lnTo>
                    <a:pt x="0" y="114929"/>
                  </a:lnTo>
                  <a:cubicBezTo>
                    <a:pt x="0" y="51455"/>
                    <a:pt x="51455" y="0"/>
                    <a:pt x="114929" y="0"/>
                  </a:cubicBezTo>
                  <a:close/>
                </a:path>
              </a:pathLst>
            </a:custGeom>
            <a:solidFill>
              <a:srgbClr val="EBA61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r>
                <a:rPr lang="en-US" altLang="ko-KR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1982</a:t>
              </a:r>
              <a:r>
                <a:rPr lang="ko-KR" altLang="en-US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593586" y="2073991"/>
            <a:ext cx="5722830" cy="63492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marL="171450" indent="-171450" algn="just" fontAlgn="base" latinLnBrk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건강과 영양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노인소비자의 보호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주거와 환경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가족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사회복지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소득보장과 고용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교육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7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 분야의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62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가지 정책방향을 모든 국가에 권고 </a:t>
            </a:r>
            <a:endParaRPr lang="ko-KR" altLang="en-US" sz="1200" b="1" dirty="0" smtClean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02878" y="3284984"/>
            <a:ext cx="7713538" cy="1080120"/>
            <a:chOff x="602878" y="3212976"/>
            <a:chExt cx="7713538" cy="1080120"/>
          </a:xfrm>
        </p:grpSpPr>
        <p:sp>
          <p:nvSpPr>
            <p:cNvPr id="18" name="자유형 17"/>
            <p:cNvSpPr/>
            <p:nvPr/>
          </p:nvSpPr>
          <p:spPr>
            <a:xfrm>
              <a:off x="602878" y="3440324"/>
              <a:ext cx="1592858" cy="625424"/>
            </a:xfrm>
            <a:custGeom>
              <a:avLst/>
              <a:gdLst>
                <a:gd name="connsiteX0" fmla="*/ 114929 w 1360711"/>
                <a:gd name="connsiteY0" fmla="*/ 0 h 689559"/>
                <a:gd name="connsiteX1" fmla="*/ 1360711 w 1360711"/>
                <a:gd name="connsiteY1" fmla="*/ 0 h 689559"/>
                <a:gd name="connsiteX2" fmla="*/ 849197 w 1360711"/>
                <a:gd name="connsiteY2" fmla="*/ 353910 h 689559"/>
                <a:gd name="connsiteX3" fmla="*/ 1334320 w 1360711"/>
                <a:gd name="connsiteY3" fmla="*/ 689559 h 689559"/>
                <a:gd name="connsiteX4" fmla="*/ 114929 w 1360711"/>
                <a:gd name="connsiteY4" fmla="*/ 689559 h 689559"/>
                <a:gd name="connsiteX5" fmla="*/ 0 w 1360711"/>
                <a:gd name="connsiteY5" fmla="*/ 574630 h 689559"/>
                <a:gd name="connsiteX6" fmla="*/ 0 w 1360711"/>
                <a:gd name="connsiteY6" fmla="*/ 114929 h 689559"/>
                <a:gd name="connsiteX7" fmla="*/ 114929 w 1360711"/>
                <a:gd name="connsiteY7" fmla="*/ 0 h 689559"/>
                <a:gd name="connsiteX0" fmla="*/ 114929 w 1334320"/>
                <a:gd name="connsiteY0" fmla="*/ 0 h 689559"/>
                <a:gd name="connsiteX1" fmla="*/ 1099454 w 1334320"/>
                <a:gd name="connsiteY1" fmla="*/ 9331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334320"/>
                <a:gd name="connsiteY0" fmla="*/ 0 h 689559"/>
                <a:gd name="connsiteX1" fmla="*/ 1127446 w 1334320"/>
                <a:gd name="connsiteY1" fmla="*/ 0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166369"/>
                <a:gd name="connsiteY0" fmla="*/ 0 h 689559"/>
                <a:gd name="connsiteX1" fmla="*/ 1127446 w 1166369"/>
                <a:gd name="connsiteY1" fmla="*/ 0 h 689559"/>
                <a:gd name="connsiteX2" fmla="*/ 849197 w 1166369"/>
                <a:gd name="connsiteY2" fmla="*/ 353910 h 689559"/>
                <a:gd name="connsiteX3" fmla="*/ 1166369 w 1166369"/>
                <a:gd name="connsiteY3" fmla="*/ 680229 h 689559"/>
                <a:gd name="connsiteX4" fmla="*/ 114929 w 1166369"/>
                <a:gd name="connsiteY4" fmla="*/ 689559 h 689559"/>
                <a:gd name="connsiteX5" fmla="*/ 0 w 1166369"/>
                <a:gd name="connsiteY5" fmla="*/ 574630 h 689559"/>
                <a:gd name="connsiteX6" fmla="*/ 0 w 1166369"/>
                <a:gd name="connsiteY6" fmla="*/ 114929 h 689559"/>
                <a:gd name="connsiteX7" fmla="*/ 114929 w 1166369"/>
                <a:gd name="connsiteY7" fmla="*/ 0 h 689559"/>
                <a:gd name="connsiteX0" fmla="*/ 114929 w 1127446"/>
                <a:gd name="connsiteY0" fmla="*/ 0 h 689559"/>
                <a:gd name="connsiteX1" fmla="*/ 1127446 w 1127446"/>
                <a:gd name="connsiteY1" fmla="*/ 0 h 689559"/>
                <a:gd name="connsiteX2" fmla="*/ 849197 w 1127446"/>
                <a:gd name="connsiteY2" fmla="*/ 353910 h 689559"/>
                <a:gd name="connsiteX3" fmla="*/ 1110386 w 1127446"/>
                <a:gd name="connsiteY3" fmla="*/ 680229 h 689559"/>
                <a:gd name="connsiteX4" fmla="*/ 114929 w 1127446"/>
                <a:gd name="connsiteY4" fmla="*/ 689559 h 689559"/>
                <a:gd name="connsiteX5" fmla="*/ 0 w 1127446"/>
                <a:gd name="connsiteY5" fmla="*/ 574630 h 689559"/>
                <a:gd name="connsiteX6" fmla="*/ 0 w 1127446"/>
                <a:gd name="connsiteY6" fmla="*/ 114929 h 689559"/>
                <a:gd name="connsiteX7" fmla="*/ 114929 w 1127446"/>
                <a:gd name="connsiteY7" fmla="*/ 0 h 68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446" h="689559">
                  <a:moveTo>
                    <a:pt x="114929" y="0"/>
                  </a:moveTo>
                  <a:lnTo>
                    <a:pt x="1127446" y="0"/>
                  </a:lnTo>
                  <a:lnTo>
                    <a:pt x="849197" y="353910"/>
                  </a:lnTo>
                  <a:lnTo>
                    <a:pt x="1110386" y="680229"/>
                  </a:lnTo>
                  <a:lnTo>
                    <a:pt x="114929" y="689559"/>
                  </a:lnTo>
                  <a:cubicBezTo>
                    <a:pt x="51455" y="689559"/>
                    <a:pt x="0" y="638104"/>
                    <a:pt x="0" y="574630"/>
                  </a:cubicBezTo>
                  <a:lnTo>
                    <a:pt x="0" y="114929"/>
                  </a:lnTo>
                  <a:cubicBezTo>
                    <a:pt x="0" y="51455"/>
                    <a:pt x="51455" y="0"/>
                    <a:pt x="114929" y="0"/>
                  </a:cubicBezTo>
                  <a:close/>
                </a:path>
              </a:pathLst>
            </a:custGeom>
            <a:solidFill>
              <a:srgbClr val="EBA61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r>
                <a:rPr lang="en-US" altLang="ko-KR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1991</a:t>
              </a:r>
              <a:r>
                <a:rPr lang="ko-KR" altLang="en-US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2483768" y="3212976"/>
              <a:ext cx="5832648" cy="1080120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endParaRPr lang="ko-KR" alt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593586" y="3424257"/>
            <a:ext cx="5722830" cy="86883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marL="171450" indent="-171450" algn="just" fontAlgn="base" latinLnBrk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노인의 존엄성 보호와 안전한 삶 강조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algn="just" fontAlgn="base" latinLnBrk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착취와 학대의 대상이 되어서는 </a:t>
            </a:r>
            <a:r>
              <a:rPr lang="ko-KR" altLang="en-US" sz="1200" b="1" dirty="0" err="1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안된다</a:t>
            </a:r>
            <a:r>
              <a:rPr lang="ko-KR" alt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지적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171450" indent="-171450" algn="just" fontAlgn="base" latinLnBrk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자립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참여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보호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자아실현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존엄 이라는 </a:t>
            </a:r>
            <a:r>
              <a:rPr lang="en-US" altLang="ko-KR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가지 원칙을 준수할 것을 권고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602878" y="4797152"/>
            <a:ext cx="7713538" cy="1080120"/>
            <a:chOff x="602878" y="4797152"/>
            <a:chExt cx="7713538" cy="1080120"/>
          </a:xfrm>
        </p:grpSpPr>
        <p:sp>
          <p:nvSpPr>
            <p:cNvPr id="19" name="자유형 18"/>
            <p:cNvSpPr/>
            <p:nvPr/>
          </p:nvSpPr>
          <p:spPr>
            <a:xfrm>
              <a:off x="602878" y="5024500"/>
              <a:ext cx="1592858" cy="625424"/>
            </a:xfrm>
            <a:custGeom>
              <a:avLst/>
              <a:gdLst>
                <a:gd name="connsiteX0" fmla="*/ 114929 w 1360711"/>
                <a:gd name="connsiteY0" fmla="*/ 0 h 689559"/>
                <a:gd name="connsiteX1" fmla="*/ 1360711 w 1360711"/>
                <a:gd name="connsiteY1" fmla="*/ 0 h 689559"/>
                <a:gd name="connsiteX2" fmla="*/ 849197 w 1360711"/>
                <a:gd name="connsiteY2" fmla="*/ 353910 h 689559"/>
                <a:gd name="connsiteX3" fmla="*/ 1334320 w 1360711"/>
                <a:gd name="connsiteY3" fmla="*/ 689559 h 689559"/>
                <a:gd name="connsiteX4" fmla="*/ 114929 w 1360711"/>
                <a:gd name="connsiteY4" fmla="*/ 689559 h 689559"/>
                <a:gd name="connsiteX5" fmla="*/ 0 w 1360711"/>
                <a:gd name="connsiteY5" fmla="*/ 574630 h 689559"/>
                <a:gd name="connsiteX6" fmla="*/ 0 w 1360711"/>
                <a:gd name="connsiteY6" fmla="*/ 114929 h 689559"/>
                <a:gd name="connsiteX7" fmla="*/ 114929 w 1360711"/>
                <a:gd name="connsiteY7" fmla="*/ 0 h 689559"/>
                <a:gd name="connsiteX0" fmla="*/ 114929 w 1334320"/>
                <a:gd name="connsiteY0" fmla="*/ 0 h 689559"/>
                <a:gd name="connsiteX1" fmla="*/ 1099454 w 1334320"/>
                <a:gd name="connsiteY1" fmla="*/ 9331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334320"/>
                <a:gd name="connsiteY0" fmla="*/ 0 h 689559"/>
                <a:gd name="connsiteX1" fmla="*/ 1127446 w 1334320"/>
                <a:gd name="connsiteY1" fmla="*/ 0 h 689559"/>
                <a:gd name="connsiteX2" fmla="*/ 849197 w 1334320"/>
                <a:gd name="connsiteY2" fmla="*/ 353910 h 689559"/>
                <a:gd name="connsiteX3" fmla="*/ 1334320 w 1334320"/>
                <a:gd name="connsiteY3" fmla="*/ 689559 h 689559"/>
                <a:gd name="connsiteX4" fmla="*/ 114929 w 1334320"/>
                <a:gd name="connsiteY4" fmla="*/ 689559 h 689559"/>
                <a:gd name="connsiteX5" fmla="*/ 0 w 1334320"/>
                <a:gd name="connsiteY5" fmla="*/ 574630 h 689559"/>
                <a:gd name="connsiteX6" fmla="*/ 0 w 1334320"/>
                <a:gd name="connsiteY6" fmla="*/ 114929 h 689559"/>
                <a:gd name="connsiteX7" fmla="*/ 114929 w 1334320"/>
                <a:gd name="connsiteY7" fmla="*/ 0 h 689559"/>
                <a:gd name="connsiteX0" fmla="*/ 114929 w 1166369"/>
                <a:gd name="connsiteY0" fmla="*/ 0 h 689559"/>
                <a:gd name="connsiteX1" fmla="*/ 1127446 w 1166369"/>
                <a:gd name="connsiteY1" fmla="*/ 0 h 689559"/>
                <a:gd name="connsiteX2" fmla="*/ 849197 w 1166369"/>
                <a:gd name="connsiteY2" fmla="*/ 353910 h 689559"/>
                <a:gd name="connsiteX3" fmla="*/ 1166369 w 1166369"/>
                <a:gd name="connsiteY3" fmla="*/ 680229 h 689559"/>
                <a:gd name="connsiteX4" fmla="*/ 114929 w 1166369"/>
                <a:gd name="connsiteY4" fmla="*/ 689559 h 689559"/>
                <a:gd name="connsiteX5" fmla="*/ 0 w 1166369"/>
                <a:gd name="connsiteY5" fmla="*/ 574630 h 689559"/>
                <a:gd name="connsiteX6" fmla="*/ 0 w 1166369"/>
                <a:gd name="connsiteY6" fmla="*/ 114929 h 689559"/>
                <a:gd name="connsiteX7" fmla="*/ 114929 w 1166369"/>
                <a:gd name="connsiteY7" fmla="*/ 0 h 689559"/>
                <a:gd name="connsiteX0" fmla="*/ 114929 w 1127446"/>
                <a:gd name="connsiteY0" fmla="*/ 0 h 689559"/>
                <a:gd name="connsiteX1" fmla="*/ 1127446 w 1127446"/>
                <a:gd name="connsiteY1" fmla="*/ 0 h 689559"/>
                <a:gd name="connsiteX2" fmla="*/ 849197 w 1127446"/>
                <a:gd name="connsiteY2" fmla="*/ 353910 h 689559"/>
                <a:gd name="connsiteX3" fmla="*/ 1110386 w 1127446"/>
                <a:gd name="connsiteY3" fmla="*/ 680229 h 689559"/>
                <a:gd name="connsiteX4" fmla="*/ 114929 w 1127446"/>
                <a:gd name="connsiteY4" fmla="*/ 689559 h 689559"/>
                <a:gd name="connsiteX5" fmla="*/ 0 w 1127446"/>
                <a:gd name="connsiteY5" fmla="*/ 574630 h 689559"/>
                <a:gd name="connsiteX6" fmla="*/ 0 w 1127446"/>
                <a:gd name="connsiteY6" fmla="*/ 114929 h 689559"/>
                <a:gd name="connsiteX7" fmla="*/ 114929 w 1127446"/>
                <a:gd name="connsiteY7" fmla="*/ 0 h 68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446" h="689559">
                  <a:moveTo>
                    <a:pt x="114929" y="0"/>
                  </a:moveTo>
                  <a:lnTo>
                    <a:pt x="1127446" y="0"/>
                  </a:lnTo>
                  <a:lnTo>
                    <a:pt x="849197" y="353910"/>
                  </a:lnTo>
                  <a:lnTo>
                    <a:pt x="1110386" y="680229"/>
                  </a:lnTo>
                  <a:lnTo>
                    <a:pt x="114929" y="689559"/>
                  </a:lnTo>
                  <a:cubicBezTo>
                    <a:pt x="51455" y="689559"/>
                    <a:pt x="0" y="638104"/>
                    <a:pt x="0" y="574630"/>
                  </a:cubicBezTo>
                  <a:lnTo>
                    <a:pt x="0" y="114929"/>
                  </a:lnTo>
                  <a:cubicBezTo>
                    <a:pt x="0" y="51455"/>
                    <a:pt x="51455" y="0"/>
                    <a:pt x="114929" y="0"/>
                  </a:cubicBezTo>
                  <a:close/>
                </a:path>
              </a:pathLst>
            </a:custGeom>
            <a:solidFill>
              <a:srgbClr val="EBA61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r>
                <a:rPr lang="en-US" altLang="ko-KR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2002</a:t>
              </a:r>
              <a:r>
                <a:rPr lang="ko-KR" altLang="en-US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년</a:t>
              </a:r>
              <a:endParaRPr lang="ko-KR" altLang="en-US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2483768" y="4797152"/>
              <a:ext cx="5832648" cy="1080120"/>
            </a:xfrm>
            <a:prstGeom prst="roundRect">
              <a:avLst>
                <a:gd name="adj" fmla="val 598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endParaRPr lang="ko-KR" alt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593586" y="5098327"/>
            <a:ext cx="5722830" cy="634929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marL="171450" indent="-171450" algn="just" fontAlgn="base" latinLnBrk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“ 1)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노인과 발전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2)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노년까지의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건강과 안녕 증진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3) </a:t>
            </a:r>
            <a:r>
              <a:rPr lang="ko-KR" altLang="en-US" sz="1200" b="1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역량강화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와 이를 지원하는 환경확보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를 위하여 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117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개의 행동계획을 실행에 옮길 것을 권고</a:t>
            </a:r>
            <a:endParaRPr lang="ko-KR" altLang="en-US" sz="1200" b="1" dirty="0" smtClean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724128" y="1550905"/>
            <a:ext cx="2592288" cy="43793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국제고령화 행동계획</a:t>
            </a:r>
            <a:endParaRPr lang="ko-KR" altLang="en-US" sz="1300" dirty="0">
              <a:solidFill>
                <a:schemeClr val="bg1"/>
              </a:solidFill>
              <a:latin typeface="인터파크고딕 M" panose="02000000000000000000" pitchFamily="2" charset="-127"/>
              <a:ea typeface="인터파크고딕 M" panose="02000000000000000000" pitchFamily="2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5724128" y="2991065"/>
            <a:ext cx="2592288" cy="43793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노인을 위한 </a:t>
            </a:r>
            <a:r>
              <a:rPr lang="en-US" altLang="ko-KR" sz="1300" dirty="0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UN</a:t>
            </a:r>
            <a:r>
              <a:rPr lang="ko-KR" altLang="en-US" sz="1300" dirty="0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원칙</a:t>
            </a:r>
            <a:endParaRPr lang="ko-KR" altLang="en-US" sz="1300" dirty="0">
              <a:solidFill>
                <a:schemeClr val="bg1"/>
              </a:solidFill>
              <a:latin typeface="인터파크고딕 M" panose="02000000000000000000" pitchFamily="2" charset="-127"/>
              <a:ea typeface="인터파크고딕 M" panose="02000000000000000000" pitchFamily="2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724128" y="4503233"/>
            <a:ext cx="2592288" cy="43793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마드리드 </a:t>
            </a:r>
            <a:r>
              <a:rPr lang="ko-KR" altLang="en-US" sz="1300" dirty="0" err="1" smtClean="0">
                <a:solidFill>
                  <a:schemeClr val="bg1"/>
                </a:solidFill>
                <a:latin typeface="인터파크고딕 M" panose="02000000000000000000" pitchFamily="2" charset="-127"/>
                <a:ea typeface="인터파크고딕 M" panose="02000000000000000000" pitchFamily="2" charset="-127"/>
              </a:rPr>
              <a:t>고령화국제행동계획</a:t>
            </a:r>
            <a:endParaRPr lang="en-US" altLang="ko-KR" sz="1300" dirty="0" smtClean="0">
              <a:solidFill>
                <a:schemeClr val="bg1"/>
              </a:solidFill>
              <a:latin typeface="인터파크고딕 M" panose="02000000000000000000" pitchFamily="2" charset="-127"/>
              <a:ea typeface="인터파크고딕 M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152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2137061" y="1649331"/>
            <a:ext cx="2232248" cy="223224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38100" dist="38100" dir="2400000" sx="101000" sy="101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2137061" y="4077072"/>
            <a:ext cx="2232248" cy="223224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38100" dist="38100" dir="2400000" sx="101000" sy="101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4774691" y="1649331"/>
            <a:ext cx="2232248" cy="223224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38100" dist="38100" dir="2400000" sx="101000" sy="101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4774691" y="4077072"/>
            <a:ext cx="2232248" cy="2232248"/>
          </a:xfrm>
          <a:prstGeom prst="ellipse">
            <a:avLst/>
          </a:prstGeom>
          <a:solidFill>
            <a:srgbClr val="A6A6A6"/>
          </a:solidFill>
          <a:ln>
            <a:noFill/>
          </a:ln>
          <a:effectLst>
            <a:outerShdw blurRad="38100" dist="38100" dir="2400000" sx="101000" sy="101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8" name="직선 연결선 47"/>
          <p:cNvCxnSpPr/>
          <p:nvPr/>
        </p:nvCxnSpPr>
        <p:spPr>
          <a:xfrm>
            <a:off x="2406846" y="2765455"/>
            <a:ext cx="1692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04610" y="2276872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인간 </a:t>
            </a:r>
            <a:r>
              <a:rPr lang="ko-KR" altLang="en-US" b="1" dirty="0" err="1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존엄권</a:t>
            </a:r>
            <a:endParaRPr lang="ko-KR" altLang="en-US" b="1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87500" y="227687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자유권</a:t>
            </a:r>
            <a:endParaRPr lang="ko-KR" altLang="en-US" b="1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45862" y="4715852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사회권</a:t>
            </a:r>
            <a:endParaRPr lang="ko-KR" altLang="en-US" b="1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97970" y="4715852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법 절차적 권리</a:t>
            </a:r>
            <a:endParaRPr lang="ko-KR" altLang="en-US" b="1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2406846" y="5193196"/>
            <a:ext cx="1692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5044476" y="2765455"/>
            <a:ext cx="1692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5044476" y="5193196"/>
            <a:ext cx="1692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390609" y="2886686"/>
            <a:ext cx="1725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행복추구권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평등권</a:t>
            </a:r>
            <a:endParaRPr lang="ko-KR" altLang="en-US" sz="1400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10794" y="2905199"/>
            <a:ext cx="1560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신체적자유권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</a:p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사생활 자유권</a:t>
            </a:r>
            <a:r>
              <a:rPr lang="en-US" altLang="ko-KR" sz="1400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등</a:t>
            </a:r>
            <a:endParaRPr lang="ko-KR" altLang="en-US" sz="1400" dirty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450722" y="5301208"/>
            <a:ext cx="1604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경제권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노동권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</a:t>
            </a:r>
          </a:p>
          <a:p>
            <a:r>
              <a:rPr lang="ko-KR" altLang="en-US" sz="1400" dirty="0" err="1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주거권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건강권</a:t>
            </a:r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등</a:t>
            </a:r>
            <a:endParaRPr lang="en-US" altLang="ko-KR" sz="1400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110794" y="5301208"/>
            <a:ext cx="1560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청원권</a:t>
            </a:r>
            <a:r>
              <a:rPr lang="en-US" altLang="ko-KR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</a:p>
          <a:p>
            <a:r>
              <a:rPr lang="ko-KR" altLang="en-US" sz="1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재판의 청구권 등</a:t>
            </a:r>
            <a:endParaRPr lang="en-US" altLang="ko-KR" sz="1400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225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193022" y="1912154"/>
            <a:ext cx="7619338" cy="1084798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altLang="ko-KR" sz="1400" dirty="0" smtClean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천부적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자유와 존엄</a:t>
            </a:r>
            <a:r>
              <a:rPr lang="en-US" altLang="ko-KR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생명권</a:t>
            </a:r>
            <a:r>
              <a:rPr lang="en-US" altLang="ko-KR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신체의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자유와 안전</a:t>
            </a:r>
            <a:r>
              <a:rPr lang="en-US" altLang="ko-KR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강제노동과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노예제도의 금지</a:t>
            </a:r>
            <a:r>
              <a:rPr lang="en-US" altLang="ko-KR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고문금지</a:t>
            </a:r>
            <a:r>
              <a:rPr lang="en-US" altLang="ko-KR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dirty="0" smtClean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법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앞에서의 평등</a:t>
            </a:r>
            <a:r>
              <a:rPr lang="en-US" altLang="ko-KR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차별 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및 </a:t>
            </a:r>
            <a:r>
              <a:rPr lang="ko-KR" altLang="en-US" sz="1400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학대받지</a:t>
            </a:r>
            <a:r>
              <a:rPr lang="ko-KR" altLang="en-US" sz="1400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않을 </a:t>
            </a:r>
            <a:r>
              <a:rPr lang="ko-KR" altLang="en-US" sz="1400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endParaRPr lang="ko-KR" altLang="en-US" sz="1400" dirty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93022" y="1660126"/>
            <a:ext cx="2322037" cy="5040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HY강M" panose="02030600000101010101" pitchFamily="18" charset="-127"/>
                <a:ea typeface="HY강M" panose="02030600000101010101" pitchFamily="18" charset="-127"/>
              </a:rPr>
              <a:t>행복추구권과 평등권</a:t>
            </a:r>
            <a:endParaRPr lang="ko-KR" altLang="en-US" sz="14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011950" y="3309600"/>
            <a:ext cx="4576274" cy="3836432"/>
            <a:chOff x="2011950" y="3309600"/>
            <a:chExt cx="4576274" cy="3836432"/>
          </a:xfrm>
        </p:grpSpPr>
        <p:grpSp>
          <p:nvGrpSpPr>
            <p:cNvPr id="6" name="그룹 5"/>
            <p:cNvGrpSpPr/>
            <p:nvPr/>
          </p:nvGrpSpPr>
          <p:grpSpPr>
            <a:xfrm>
              <a:off x="3489320" y="3309600"/>
              <a:ext cx="1621534" cy="1991608"/>
              <a:chOff x="1704676" y="1738420"/>
              <a:chExt cx="1211140" cy="1487552"/>
            </a:xfrm>
          </p:grpSpPr>
          <p:sp>
            <p:nvSpPr>
              <p:cNvPr id="44" name="타원 43"/>
              <p:cNvSpPr/>
              <p:nvPr/>
            </p:nvSpPr>
            <p:spPr>
              <a:xfrm>
                <a:off x="1704676" y="2014832"/>
                <a:ext cx="1211140" cy="121114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Freeform 71"/>
              <p:cNvSpPr>
                <a:spLocks noChangeAspect="1"/>
              </p:cNvSpPr>
              <p:nvPr/>
            </p:nvSpPr>
            <p:spPr bwMode="auto">
              <a:xfrm>
                <a:off x="2194233" y="1738420"/>
                <a:ext cx="232026" cy="178412"/>
              </a:xfrm>
              <a:custGeom>
                <a:avLst/>
                <a:gdLst>
                  <a:gd name="T0" fmla="*/ 3050 w 3605"/>
                  <a:gd name="T1" fmla="*/ 0 h 2772"/>
                  <a:gd name="T2" fmla="*/ 3605 w 3605"/>
                  <a:gd name="T3" fmla="*/ 555 h 2772"/>
                  <a:gd name="T4" fmla="*/ 1940 w 3605"/>
                  <a:gd name="T5" fmla="*/ 2217 h 2772"/>
                  <a:gd name="T6" fmla="*/ 1387 w 3605"/>
                  <a:gd name="T7" fmla="*/ 2772 h 2772"/>
                  <a:gd name="T8" fmla="*/ 833 w 3605"/>
                  <a:gd name="T9" fmla="*/ 2217 h 2772"/>
                  <a:gd name="T10" fmla="*/ 0 w 3605"/>
                  <a:gd name="T11" fmla="*/ 1386 h 2772"/>
                  <a:gd name="T12" fmla="*/ 555 w 3605"/>
                  <a:gd name="T13" fmla="*/ 831 h 2772"/>
                  <a:gd name="T14" fmla="*/ 1387 w 3605"/>
                  <a:gd name="T15" fmla="*/ 1662 h 2772"/>
                  <a:gd name="T16" fmla="*/ 3050 w 3605"/>
                  <a:gd name="T17" fmla="*/ 0 h 2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5" h="2772">
                    <a:moveTo>
                      <a:pt x="3050" y="0"/>
                    </a:moveTo>
                    <a:lnTo>
                      <a:pt x="3605" y="555"/>
                    </a:lnTo>
                    <a:lnTo>
                      <a:pt x="1940" y="2217"/>
                    </a:lnTo>
                    <a:lnTo>
                      <a:pt x="1387" y="2772"/>
                    </a:lnTo>
                    <a:lnTo>
                      <a:pt x="833" y="2217"/>
                    </a:lnTo>
                    <a:lnTo>
                      <a:pt x="0" y="1386"/>
                    </a:lnTo>
                    <a:lnTo>
                      <a:pt x="555" y="831"/>
                    </a:lnTo>
                    <a:lnTo>
                      <a:pt x="1387" y="1662"/>
                    </a:lnTo>
                    <a:lnTo>
                      <a:pt x="305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0147" tIns="40074" rIns="80147" bIns="40074" rtlCol="0" anchor="ctr"/>
              <a:lstStyle/>
              <a:p>
                <a:pPr algn="ctr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819233" y="2482473"/>
                <a:ext cx="982025" cy="2758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bg1"/>
                    </a:solidFill>
                    <a:latin typeface="인터파크고딕 B" panose="02000000000000000000" pitchFamily="2" charset="-127"/>
                    <a:ea typeface="인터파크고딕 B" panose="02000000000000000000" pitchFamily="2" charset="-127"/>
                  </a:rPr>
                  <a:t>인간 </a:t>
                </a:r>
                <a:r>
                  <a:rPr lang="ko-KR" altLang="en-US" dirty="0" err="1" smtClean="0">
                    <a:solidFill>
                      <a:schemeClr val="bg1"/>
                    </a:solidFill>
                    <a:latin typeface="인터파크고딕 B" panose="02000000000000000000" pitchFamily="2" charset="-127"/>
                    <a:ea typeface="인터파크고딕 B" panose="02000000000000000000" pitchFamily="2" charset="-127"/>
                  </a:rPr>
                  <a:t>존엄권</a:t>
                </a:r>
                <a:endParaRPr lang="ko-KR" altLang="en-US" dirty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endParaRPr>
              </a:p>
            </p:txBody>
          </p:sp>
        </p:grpSp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17"/>
            <a:stretch/>
          </p:blipFill>
          <p:spPr>
            <a:xfrm>
              <a:off x="2011950" y="3861048"/>
              <a:ext cx="4576274" cy="3284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166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011950" y="3309600"/>
            <a:ext cx="4576274" cy="3836432"/>
            <a:chOff x="2011950" y="3309600"/>
            <a:chExt cx="4576274" cy="3836432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217"/>
            <a:stretch/>
          </p:blipFill>
          <p:spPr>
            <a:xfrm>
              <a:off x="2011950" y="3861048"/>
              <a:ext cx="4576274" cy="3284984"/>
            </a:xfrm>
            <a:prstGeom prst="rect">
              <a:avLst/>
            </a:prstGeom>
          </p:spPr>
        </p:pic>
        <p:sp>
          <p:nvSpPr>
            <p:cNvPr id="44" name="타원 43"/>
            <p:cNvSpPr/>
            <p:nvPr/>
          </p:nvSpPr>
          <p:spPr>
            <a:xfrm>
              <a:off x="3489320" y="3679674"/>
              <a:ext cx="1621534" cy="162153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Freeform 71"/>
            <p:cNvSpPr>
              <a:spLocks noChangeAspect="1"/>
            </p:cNvSpPr>
            <p:nvPr/>
          </p:nvSpPr>
          <p:spPr bwMode="auto">
            <a:xfrm>
              <a:off x="4144763" y="3309600"/>
              <a:ext cx="310648" cy="238867"/>
            </a:xfrm>
            <a:custGeom>
              <a:avLst/>
              <a:gdLst>
                <a:gd name="T0" fmla="*/ 3050 w 3605"/>
                <a:gd name="T1" fmla="*/ 0 h 2772"/>
                <a:gd name="T2" fmla="*/ 3605 w 3605"/>
                <a:gd name="T3" fmla="*/ 555 h 2772"/>
                <a:gd name="T4" fmla="*/ 1940 w 3605"/>
                <a:gd name="T5" fmla="*/ 2217 h 2772"/>
                <a:gd name="T6" fmla="*/ 1387 w 3605"/>
                <a:gd name="T7" fmla="*/ 2772 h 2772"/>
                <a:gd name="T8" fmla="*/ 833 w 3605"/>
                <a:gd name="T9" fmla="*/ 2217 h 2772"/>
                <a:gd name="T10" fmla="*/ 0 w 3605"/>
                <a:gd name="T11" fmla="*/ 1386 h 2772"/>
                <a:gd name="T12" fmla="*/ 555 w 3605"/>
                <a:gd name="T13" fmla="*/ 831 h 2772"/>
                <a:gd name="T14" fmla="*/ 1387 w 3605"/>
                <a:gd name="T15" fmla="*/ 1662 h 2772"/>
                <a:gd name="T16" fmla="*/ 3050 w 3605"/>
                <a:gd name="T17" fmla="*/ 0 h 2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5" h="2772">
                  <a:moveTo>
                    <a:pt x="3050" y="0"/>
                  </a:moveTo>
                  <a:lnTo>
                    <a:pt x="3605" y="555"/>
                  </a:lnTo>
                  <a:lnTo>
                    <a:pt x="1940" y="2217"/>
                  </a:lnTo>
                  <a:lnTo>
                    <a:pt x="1387" y="2772"/>
                  </a:lnTo>
                  <a:lnTo>
                    <a:pt x="833" y="2217"/>
                  </a:lnTo>
                  <a:lnTo>
                    <a:pt x="0" y="1386"/>
                  </a:lnTo>
                  <a:lnTo>
                    <a:pt x="555" y="831"/>
                  </a:lnTo>
                  <a:lnTo>
                    <a:pt x="1387" y="1662"/>
                  </a:lnTo>
                  <a:lnTo>
                    <a:pt x="30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0147" tIns="40074" rIns="80147" bIns="40074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891959" y="4305775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인터파크고딕 B" panose="02000000000000000000" pitchFamily="2" charset="-127"/>
                  <a:ea typeface="인터파크고딕 B" panose="02000000000000000000" pitchFamily="2" charset="-127"/>
                </a:rPr>
                <a:t>자유권</a:t>
              </a:r>
              <a:endPara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39552" y="1635510"/>
            <a:ext cx="2369509" cy="1649474"/>
            <a:chOff x="539552" y="1635510"/>
            <a:chExt cx="2369509" cy="1649474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39552" y="1887538"/>
              <a:ext cx="2369509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6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불법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체포 및 구속으로부터의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불법강제 노역으로부터의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이동의 </a:t>
              </a:r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권리</a:t>
              </a:r>
              <a:endParaRPr lang="ko-KR" altLang="en-US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539552" y="1635510"/>
              <a:ext cx="2369509" cy="50405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신체자유권</a:t>
              </a:r>
              <a:endParaRPr lang="ko-KR" altLang="en-US" sz="14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328173" y="1604184"/>
            <a:ext cx="2369509" cy="1649474"/>
            <a:chOff x="3387246" y="1604184"/>
            <a:chExt cx="2369509" cy="1649474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3387246" y="1856212"/>
              <a:ext cx="2369509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6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사생활의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비밀과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endParaRPr lang="en-US" altLang="ko-KR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주거의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불가침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거주 및 이전의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통신의 </a:t>
              </a:r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자유</a:t>
              </a:r>
              <a:endParaRPr lang="ko-KR" altLang="en-US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387246" y="1604184"/>
              <a:ext cx="2369509" cy="50405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사생활자유권</a:t>
              </a:r>
              <a:endParaRPr lang="ko-KR" altLang="en-US" sz="14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116795" y="1604184"/>
            <a:ext cx="2369509" cy="1649474"/>
            <a:chOff x="6116795" y="1604184"/>
            <a:chExt cx="2369509" cy="1649474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6116795" y="1856212"/>
              <a:ext cx="2369509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6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양심의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종교의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학문과 예술의 자유</a:t>
              </a:r>
              <a:r>
                <a:rPr lang="en-US" altLang="ko-KR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endParaRPr lang="en-US" altLang="ko-KR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개인적 </a:t>
              </a:r>
              <a:r>
                <a:rPr lang="ko-KR" altLang="en-US" sz="1400" dirty="0">
                  <a:solidFill>
                    <a:schemeClr val="accent6"/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및 집단적 표현의 자유</a:t>
              </a: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116795" y="1604184"/>
              <a:ext cx="2369509" cy="50405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latin typeface="HY강M" panose="02030600000101010101" pitchFamily="18" charset="-127"/>
                  <a:ea typeface="HY강M" panose="02030600000101010101" pitchFamily="18" charset="-127"/>
                </a:rPr>
                <a:t>정신적자유권</a:t>
              </a:r>
              <a:endParaRPr lang="ko-KR" altLang="en-US" sz="1400" dirty="0"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sp>
        <p:nvSpPr>
          <p:cNvPr id="23" name="모서리가 둥근 직사각형 22"/>
          <p:cNvSpPr/>
          <p:nvPr/>
        </p:nvSpPr>
        <p:spPr>
          <a:xfrm>
            <a:off x="572179" y="3681028"/>
            <a:ext cx="1839582" cy="1397446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재산권의 </a:t>
            </a:r>
            <a:r>
              <a:rPr lang="ko-KR" altLang="en-US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보장</a:t>
            </a:r>
            <a:r>
              <a:rPr lang="en-US" altLang="ko-KR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dirty="0" smtClean="0">
              <a:solidFill>
                <a:schemeClr val="accent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/>
            <a:r>
              <a:rPr lang="ko-KR" altLang="en-US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직업선택의 </a:t>
            </a:r>
            <a:r>
              <a:rPr lang="ko-KR" altLang="en-US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자유</a:t>
            </a:r>
          </a:p>
          <a:p>
            <a:pPr algn="just"/>
            <a:endParaRPr lang="ko-KR" altLang="en-US" sz="1400" dirty="0">
              <a:solidFill>
                <a:schemeClr val="accent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572179" y="3429000"/>
            <a:ext cx="1839582" cy="5040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HY강M" panose="02030600000101010101" pitchFamily="18" charset="-127"/>
                <a:ea typeface="HY강M" panose="02030600000101010101" pitchFamily="18" charset="-127"/>
              </a:rPr>
              <a:t>경제적자유권</a:t>
            </a:r>
            <a:endParaRPr lang="ko-KR" altLang="en-US" sz="14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6620832" y="3681028"/>
            <a:ext cx="1839600" cy="1397446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6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dirty="0" err="1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정보접근권</a:t>
            </a:r>
            <a:r>
              <a:rPr lang="en-US" altLang="ko-KR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dirty="0" smtClean="0">
              <a:solidFill>
                <a:schemeClr val="accent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/>
            <a:r>
              <a:rPr lang="ko-KR" altLang="en-US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정치활동의 </a:t>
            </a:r>
            <a:r>
              <a:rPr lang="ko-KR" altLang="en-US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자유</a:t>
            </a:r>
            <a:r>
              <a:rPr lang="en-US" altLang="ko-KR" sz="1400" dirty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z="1400" dirty="0" smtClean="0">
              <a:solidFill>
                <a:schemeClr val="accent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/>
            <a:r>
              <a:rPr lang="ko-KR" altLang="en-US" sz="1400" dirty="0" smtClean="0">
                <a:solidFill>
                  <a:schemeClr val="accent6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참정권</a:t>
            </a:r>
            <a:endParaRPr lang="ko-KR" altLang="en-US" sz="1400" dirty="0">
              <a:solidFill>
                <a:schemeClr val="accent6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620832" y="3429000"/>
            <a:ext cx="1839600" cy="5040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정치적자유권</a:t>
            </a:r>
            <a:endParaRPr lang="ko-KR" altLang="en-US" sz="1400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821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7"/>
          <a:stretch/>
        </p:blipFill>
        <p:spPr>
          <a:xfrm>
            <a:off x="2011950" y="3861048"/>
            <a:ext cx="4576274" cy="3284984"/>
          </a:xfrm>
          <a:prstGeom prst="rect">
            <a:avLst/>
          </a:prstGeom>
        </p:spPr>
      </p:pic>
      <p:sp>
        <p:nvSpPr>
          <p:cNvPr id="44" name="타원 43"/>
          <p:cNvSpPr/>
          <p:nvPr/>
        </p:nvSpPr>
        <p:spPr>
          <a:xfrm>
            <a:off x="3489320" y="3679674"/>
            <a:ext cx="1621534" cy="16215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Freeform 71"/>
          <p:cNvSpPr>
            <a:spLocks noChangeAspect="1"/>
          </p:cNvSpPr>
          <p:nvPr/>
        </p:nvSpPr>
        <p:spPr bwMode="auto">
          <a:xfrm>
            <a:off x="4144763" y="3309600"/>
            <a:ext cx="310648" cy="238867"/>
          </a:xfrm>
          <a:custGeom>
            <a:avLst/>
            <a:gdLst>
              <a:gd name="T0" fmla="*/ 3050 w 3605"/>
              <a:gd name="T1" fmla="*/ 0 h 2772"/>
              <a:gd name="T2" fmla="*/ 3605 w 3605"/>
              <a:gd name="T3" fmla="*/ 555 h 2772"/>
              <a:gd name="T4" fmla="*/ 1940 w 3605"/>
              <a:gd name="T5" fmla="*/ 2217 h 2772"/>
              <a:gd name="T6" fmla="*/ 1387 w 3605"/>
              <a:gd name="T7" fmla="*/ 2772 h 2772"/>
              <a:gd name="T8" fmla="*/ 833 w 3605"/>
              <a:gd name="T9" fmla="*/ 2217 h 2772"/>
              <a:gd name="T10" fmla="*/ 0 w 3605"/>
              <a:gd name="T11" fmla="*/ 1386 h 2772"/>
              <a:gd name="T12" fmla="*/ 555 w 3605"/>
              <a:gd name="T13" fmla="*/ 831 h 2772"/>
              <a:gd name="T14" fmla="*/ 1387 w 3605"/>
              <a:gd name="T15" fmla="*/ 1662 h 2772"/>
              <a:gd name="T16" fmla="*/ 3050 w 3605"/>
              <a:gd name="T17" fmla="*/ 0 h 2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5" h="2772">
                <a:moveTo>
                  <a:pt x="3050" y="0"/>
                </a:moveTo>
                <a:lnTo>
                  <a:pt x="3605" y="555"/>
                </a:lnTo>
                <a:lnTo>
                  <a:pt x="1940" y="2217"/>
                </a:lnTo>
                <a:lnTo>
                  <a:pt x="1387" y="2772"/>
                </a:lnTo>
                <a:lnTo>
                  <a:pt x="833" y="2217"/>
                </a:lnTo>
                <a:lnTo>
                  <a:pt x="0" y="1386"/>
                </a:lnTo>
                <a:lnTo>
                  <a:pt x="555" y="831"/>
                </a:lnTo>
                <a:lnTo>
                  <a:pt x="1387" y="1662"/>
                </a:lnTo>
                <a:lnTo>
                  <a:pt x="3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87951" y="4305775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사</a:t>
            </a:r>
            <a:r>
              <a:rPr lang="ko-KR" altLang="en-US" dirty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회</a:t>
            </a:r>
            <a:r>
              <a:rPr lang="ko-KR" altLang="en-US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권</a:t>
            </a:r>
            <a:endParaRPr lang="ko-KR" altLang="en-US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39552" y="1604184"/>
            <a:ext cx="2369509" cy="1649474"/>
            <a:chOff x="539552" y="1635510"/>
            <a:chExt cx="2369509" cy="1649474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39552" y="1887538"/>
              <a:ext cx="2369509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en-US" altLang="ko-KR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사회보장권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en-US" altLang="ko-KR" sz="14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연금수급권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en-US" altLang="ko-KR" sz="14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기초생활보장권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등),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en-US" altLang="ko-KR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노후경제생활</a:t>
              </a:r>
              <a:r>
                <a:rPr lang="en-US" altLang="ko-KR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4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교육받을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4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권리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</a:t>
              </a: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539552" y="1635510"/>
              <a:ext cx="2369509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경제권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156176" y="1604184"/>
            <a:ext cx="2369509" cy="2075490"/>
            <a:chOff x="6156176" y="1604184"/>
            <a:chExt cx="2369509" cy="2075490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6156176" y="1856212"/>
              <a:ext cx="2369509" cy="182346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은퇴준비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교육권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경제활동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참여권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기업체 취업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창업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노인일자리 사업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),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적정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보수를 받을 권리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적정 노동환경 요구권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산재보험 등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156176" y="1604184"/>
              <a:ext cx="2369509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노동권</a:t>
              </a: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72179" y="4083782"/>
            <a:ext cx="1839582" cy="1649474"/>
            <a:chOff x="572179" y="3429000"/>
            <a:chExt cx="1839582" cy="1649474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572179" y="3681028"/>
              <a:ext cx="1839582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가족과의 교류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가족의 부양을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받을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권리 등</a:t>
              </a: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572179" y="3429000"/>
              <a:ext cx="1839582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가족유지권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6620832" y="4083782"/>
            <a:ext cx="1839600" cy="1649474"/>
            <a:chOff x="6620832" y="4005064"/>
            <a:chExt cx="1839600" cy="164947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6620832" y="4257092"/>
              <a:ext cx="1839600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주거환경보장권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en-US" altLang="ko-KR" sz="11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주택소유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주거환경 개선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임대보증금지원 등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endPara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6620832" y="4005064"/>
              <a:ext cx="1839600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주거권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347864" y="1604184"/>
            <a:ext cx="2369509" cy="1649474"/>
            <a:chOff x="3138595" y="1628800"/>
            <a:chExt cx="2369509" cy="1649474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3138595" y="1880828"/>
              <a:ext cx="2369509" cy="139744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자원봉사활동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참여권</a:t>
              </a:r>
              <a:r>
                <a:rPr lang="en-US" altLang="ko-KR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</a:t>
              </a: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동아리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클럽 활동 참여권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교통편의서비스 이용권 </a:t>
              </a:r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</a:t>
              </a:r>
              <a:endParaRPr lang="en-US" altLang="ko-KR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3138595" y="1628800"/>
              <a:ext cx="2369509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사회참여권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238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30" name="Freeform 71"/>
          <p:cNvSpPr>
            <a:spLocks noChangeAspect="1"/>
          </p:cNvSpPr>
          <p:nvPr/>
        </p:nvSpPr>
        <p:spPr bwMode="auto">
          <a:xfrm>
            <a:off x="4144763" y="3309600"/>
            <a:ext cx="310648" cy="238867"/>
          </a:xfrm>
          <a:custGeom>
            <a:avLst/>
            <a:gdLst>
              <a:gd name="T0" fmla="*/ 3050 w 3605"/>
              <a:gd name="T1" fmla="*/ 0 h 2772"/>
              <a:gd name="T2" fmla="*/ 3605 w 3605"/>
              <a:gd name="T3" fmla="*/ 555 h 2772"/>
              <a:gd name="T4" fmla="*/ 1940 w 3605"/>
              <a:gd name="T5" fmla="*/ 2217 h 2772"/>
              <a:gd name="T6" fmla="*/ 1387 w 3605"/>
              <a:gd name="T7" fmla="*/ 2772 h 2772"/>
              <a:gd name="T8" fmla="*/ 833 w 3605"/>
              <a:gd name="T9" fmla="*/ 2217 h 2772"/>
              <a:gd name="T10" fmla="*/ 0 w 3605"/>
              <a:gd name="T11" fmla="*/ 1386 h 2772"/>
              <a:gd name="T12" fmla="*/ 555 w 3605"/>
              <a:gd name="T13" fmla="*/ 831 h 2772"/>
              <a:gd name="T14" fmla="*/ 1387 w 3605"/>
              <a:gd name="T15" fmla="*/ 1662 h 2772"/>
              <a:gd name="T16" fmla="*/ 3050 w 3605"/>
              <a:gd name="T17" fmla="*/ 0 h 2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5" h="2772">
                <a:moveTo>
                  <a:pt x="3050" y="0"/>
                </a:moveTo>
                <a:lnTo>
                  <a:pt x="3605" y="555"/>
                </a:lnTo>
                <a:lnTo>
                  <a:pt x="1940" y="2217"/>
                </a:lnTo>
                <a:lnTo>
                  <a:pt x="1387" y="2772"/>
                </a:lnTo>
                <a:lnTo>
                  <a:pt x="833" y="2217"/>
                </a:lnTo>
                <a:lnTo>
                  <a:pt x="0" y="1386"/>
                </a:lnTo>
                <a:lnTo>
                  <a:pt x="555" y="831"/>
                </a:lnTo>
                <a:lnTo>
                  <a:pt x="1387" y="1662"/>
                </a:lnTo>
                <a:lnTo>
                  <a:pt x="3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7"/>
          <a:stretch/>
        </p:blipFill>
        <p:spPr>
          <a:xfrm>
            <a:off x="2011950" y="5544616"/>
            <a:ext cx="4576274" cy="3284984"/>
          </a:xfrm>
          <a:prstGeom prst="rect">
            <a:avLst/>
          </a:prstGeom>
        </p:spPr>
      </p:pic>
      <p:sp>
        <p:nvSpPr>
          <p:cNvPr id="42" name="모서리가 둥근 직사각형 41"/>
          <p:cNvSpPr/>
          <p:nvPr/>
        </p:nvSpPr>
        <p:spPr>
          <a:xfrm>
            <a:off x="539552" y="1856211"/>
            <a:ext cx="7920880" cy="1860821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o-KR" altLang="en-US" sz="14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건강증진권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건강교육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건강상담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건강교실 등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1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위생 </a:t>
            </a:r>
            <a:r>
              <a: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및 </a:t>
            </a:r>
            <a:r>
              <a:rPr lang="ko-KR" altLang="en-US" sz="14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영양권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의복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이미용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목욕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세탁서비스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경로식당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중식서비스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밑반찬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도시락배달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푸드뱅크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등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o-KR" altLang="en-US" sz="1400" dirty="0" err="1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건강급여권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건강보험과 의료급여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수급권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등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1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치료 </a:t>
            </a:r>
            <a:r>
              <a: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및 재활서비스 이용권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양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한방진료 및 치료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재활치료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물리치료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작업치료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운동재활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ADL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훈련 등</a:t>
            </a:r>
            <a:r>
              <a:rPr lang="en-US" altLang="ko-KR" sz="11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1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o-KR" altLang="en-US" sz="1400" dirty="0" err="1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요양보호권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방문요양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돌봄서비스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주간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야간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․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단기보호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복지용구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장제서비스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장기요양시설 </a:t>
            </a:r>
            <a:r>
              <a:rPr lang="ko-KR" altLang="en-US" sz="1100" dirty="0" err="1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입소권</a:t>
            </a:r>
            <a:r>
              <a: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등</a:t>
            </a:r>
            <a:r>
              <a:rPr lang="en-US" altLang="ko-KR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39552" y="1604184"/>
            <a:ext cx="2369509" cy="5040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건강권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01926" y="4116431"/>
            <a:ext cx="2025858" cy="2081522"/>
            <a:chOff x="385903" y="4083782"/>
            <a:chExt cx="2025858" cy="2081522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385903" y="4335810"/>
              <a:ext cx="2025858" cy="182949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endParaRPr lang="en-US" altLang="ko-KR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노인교실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노인복지관 등의 교육프로그램 </a:t>
              </a:r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참여권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en-US" altLang="ko-KR" sz="11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한글교실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외국어교실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교양교실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정보화교육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역사교실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예능교실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전통문화교실 등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endPara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85903" y="4083782"/>
              <a:ext cx="2025858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평생교육권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228184" y="4116431"/>
            <a:ext cx="2026800" cy="2081522"/>
            <a:chOff x="6620832" y="4083782"/>
            <a:chExt cx="2026800" cy="208152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6620832" y="4335810"/>
              <a:ext cx="2026800" cy="182949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altLang="ko-KR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경로당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노인복지관 등의 여가프로그램 참여권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(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음악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미술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원예교실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다도교실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문화교실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운동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바둑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․</a:t>
              </a:r>
              <a:r>
                <a:rPr lang="ko-KR" altLang="en-US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장기 등</a:t>
              </a:r>
              <a:r>
                <a:rPr lang="en-US" altLang="ko-KR" sz="11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)</a:t>
              </a:r>
              <a:endParaRPr lang="ko-KR" altLang="en-US" sz="11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6620832" y="4083782"/>
              <a:ext cx="2026800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문화생활권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415055" y="4116431"/>
            <a:ext cx="2025858" cy="2081522"/>
            <a:chOff x="3275856" y="4149080"/>
            <a:chExt cx="2025858" cy="2081522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3275856" y="4401108"/>
              <a:ext cx="2025858" cy="1829494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가족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이웃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친구</a:t>
              </a:r>
              <a:r>
                <a:rPr lang="en-US" altLang="ko-KR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,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비노인층</a:t>
              </a:r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 </a:t>
              </a:r>
              <a:r>
                <a:rPr lang="ko-KR" altLang="en-US" sz="1400" dirty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등 </a:t>
              </a:r>
              <a:endPara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  <a:p>
              <a:pPr algn="just"/>
              <a:r>
                <a:rPr lang="ko-KR" altLang="en-US" sz="1400" dirty="0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관계망과의 </a:t>
              </a:r>
              <a:r>
                <a:rPr lang="ko-KR" altLang="en-US" sz="1400" dirty="0" err="1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교류권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3275856" y="4149080"/>
              <a:ext cx="2025858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err="1" smtClean="0">
                  <a:solidFill>
                    <a:schemeClr val="accent4">
                      <a:lumMod val="50000"/>
                    </a:schemeClr>
                  </a:solidFill>
                  <a:latin typeface="HY강M" panose="02030600000101010101" pitchFamily="18" charset="-127"/>
                  <a:ea typeface="HY강M" panose="02030600000101010101" pitchFamily="18" charset="-127"/>
                </a:rPr>
                <a:t>소통권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78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Ⅱ.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노인인권의 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양쪽 모서리가 둥근 사각형 34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BA617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5903" y="1100008"/>
            <a:ext cx="169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노인인권의 영역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7"/>
          <a:stretch/>
        </p:blipFill>
        <p:spPr>
          <a:xfrm>
            <a:off x="2011950" y="3861048"/>
            <a:ext cx="4576274" cy="3284984"/>
          </a:xfrm>
          <a:prstGeom prst="rect">
            <a:avLst/>
          </a:prstGeom>
        </p:spPr>
      </p:pic>
      <p:sp>
        <p:nvSpPr>
          <p:cNvPr id="44" name="타원 43"/>
          <p:cNvSpPr/>
          <p:nvPr/>
        </p:nvSpPr>
        <p:spPr>
          <a:xfrm>
            <a:off x="3489320" y="3679674"/>
            <a:ext cx="1621534" cy="162153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Freeform 71"/>
          <p:cNvSpPr>
            <a:spLocks noChangeAspect="1"/>
          </p:cNvSpPr>
          <p:nvPr/>
        </p:nvSpPr>
        <p:spPr bwMode="auto">
          <a:xfrm>
            <a:off x="4144763" y="3309600"/>
            <a:ext cx="310648" cy="238867"/>
          </a:xfrm>
          <a:custGeom>
            <a:avLst/>
            <a:gdLst>
              <a:gd name="T0" fmla="*/ 3050 w 3605"/>
              <a:gd name="T1" fmla="*/ 0 h 2772"/>
              <a:gd name="T2" fmla="*/ 3605 w 3605"/>
              <a:gd name="T3" fmla="*/ 555 h 2772"/>
              <a:gd name="T4" fmla="*/ 1940 w 3605"/>
              <a:gd name="T5" fmla="*/ 2217 h 2772"/>
              <a:gd name="T6" fmla="*/ 1387 w 3605"/>
              <a:gd name="T7" fmla="*/ 2772 h 2772"/>
              <a:gd name="T8" fmla="*/ 833 w 3605"/>
              <a:gd name="T9" fmla="*/ 2217 h 2772"/>
              <a:gd name="T10" fmla="*/ 0 w 3605"/>
              <a:gd name="T11" fmla="*/ 1386 h 2772"/>
              <a:gd name="T12" fmla="*/ 555 w 3605"/>
              <a:gd name="T13" fmla="*/ 831 h 2772"/>
              <a:gd name="T14" fmla="*/ 1387 w 3605"/>
              <a:gd name="T15" fmla="*/ 1662 h 2772"/>
              <a:gd name="T16" fmla="*/ 3050 w 3605"/>
              <a:gd name="T17" fmla="*/ 0 h 2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5" h="2772">
                <a:moveTo>
                  <a:pt x="3050" y="0"/>
                </a:moveTo>
                <a:lnTo>
                  <a:pt x="3605" y="555"/>
                </a:lnTo>
                <a:lnTo>
                  <a:pt x="1940" y="2217"/>
                </a:lnTo>
                <a:lnTo>
                  <a:pt x="1387" y="2772"/>
                </a:lnTo>
                <a:lnTo>
                  <a:pt x="833" y="2217"/>
                </a:lnTo>
                <a:lnTo>
                  <a:pt x="0" y="1386"/>
                </a:lnTo>
                <a:lnTo>
                  <a:pt x="555" y="831"/>
                </a:lnTo>
                <a:lnTo>
                  <a:pt x="1387" y="1662"/>
                </a:lnTo>
                <a:lnTo>
                  <a:pt x="3050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81352" y="4167276"/>
            <a:ext cx="1037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법절차적</a:t>
            </a:r>
            <a:endParaRPr lang="en-US" altLang="ko-KR" dirty="0" smtClean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권리</a:t>
            </a:r>
            <a:endParaRPr lang="ko-KR" altLang="en-US" dirty="0">
              <a:solidFill>
                <a:schemeClr val="bg1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539552" y="1928220"/>
            <a:ext cx="8208912" cy="85270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청원권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재판의 청구권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형사보상 청구권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국가배상 청구권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범죄피해자의 구조 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청구권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373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62145" y="162703"/>
            <a:ext cx="8819711" cy="6532594"/>
          </a:xfrm>
          <a:prstGeom prst="roundRect">
            <a:avLst>
              <a:gd name="adj" fmla="val 1371"/>
            </a:avLst>
          </a:prstGeom>
          <a:noFill/>
          <a:ln w="508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TextBox 34" hidden="1"/>
          <p:cNvSpPr txBox="1"/>
          <p:nvPr/>
        </p:nvSpPr>
        <p:spPr>
          <a:xfrm>
            <a:off x="10163711" y="-858982"/>
            <a:ext cx="4355295" cy="963340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62600" b="1" spc="-88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84F00">
                    <a:alpha val="29804"/>
                  </a:srgbClr>
                </a:solidFill>
                <a:latin typeface="Dinbol" pitchFamily="2" charset="0"/>
                <a:ea typeface="나눔바른고딕" panose="020B0603020101020101" pitchFamily="50" charset="-127"/>
              </a:rPr>
              <a:t>1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4448851" y="3615022"/>
            <a:ext cx="5780322" cy="6016032"/>
            <a:chOff x="5111898" y="4479153"/>
            <a:chExt cx="8733242" cy="8569410"/>
          </a:xfrm>
        </p:grpSpPr>
        <p:sp>
          <p:nvSpPr>
            <p:cNvPr id="242" name="Freeform 15"/>
            <p:cNvSpPr>
              <a:spLocks/>
            </p:cNvSpPr>
            <p:nvPr/>
          </p:nvSpPr>
          <p:spPr bwMode="auto">
            <a:xfrm rot="19698899">
              <a:off x="5111898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"/>
            <p:cNvSpPr>
              <a:spLocks/>
            </p:cNvSpPr>
            <p:nvPr/>
          </p:nvSpPr>
          <p:spPr bwMode="auto">
            <a:xfrm rot="1901101" flipH="1">
              <a:off x="10695604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275856" y="2407124"/>
            <a:ext cx="5426678" cy="811367"/>
          </a:xfrm>
          <a:prstGeom prst="rect">
            <a:avLst/>
          </a:prstGeom>
          <a:noFill/>
        </p:spPr>
        <p:txBody>
          <a:bodyPr wrap="none" lIns="0" tIns="0" rIns="0" bIns="72000" rtlCol="0" anchor="ctr">
            <a:spAutoFit/>
          </a:bodyPr>
          <a:lstStyle/>
          <a:p>
            <a:r>
              <a:rPr lang="en-US" altLang="ko-KR" sz="48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Ⅲ. 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노인인권과 학대와의 관계</a:t>
            </a:r>
            <a:endParaRPr lang="en-US" altLang="ko-KR" sz="3500" b="1" spc="-88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101600" algn="ctr" rotWithShape="0">
                  <a:srgbClr val="B46904"/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3203848" y="3182681"/>
            <a:ext cx="5904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95536" y="332656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076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4551010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Ⅲ.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노인인권과 학대와의 관계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179512" y="4354489"/>
            <a:ext cx="1667529" cy="1666800"/>
            <a:chOff x="295678" y="4189487"/>
            <a:chExt cx="1667529" cy="1666800"/>
          </a:xfrm>
        </p:grpSpPr>
        <p:sp>
          <p:nvSpPr>
            <p:cNvPr id="197" name="양쪽 모서리가 둥근 사각형 196"/>
            <p:cNvSpPr/>
            <p:nvPr/>
          </p:nvSpPr>
          <p:spPr>
            <a:xfrm>
              <a:off x="295678" y="4189487"/>
              <a:ext cx="1667529" cy="823689"/>
            </a:xfrm>
            <a:prstGeom prst="round2SameRect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198" name="직선 연결선 197"/>
            <p:cNvCxnSpPr/>
            <p:nvPr/>
          </p:nvCxnSpPr>
          <p:spPr>
            <a:xfrm>
              <a:off x="503005" y="5013176"/>
              <a:ext cx="12572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Rectangle 14"/>
            <p:cNvSpPr>
              <a:spLocks noChangeArrowheads="1"/>
            </p:cNvSpPr>
            <p:nvPr/>
          </p:nvSpPr>
          <p:spPr bwMode="auto">
            <a:xfrm>
              <a:off x="708654" y="4349981"/>
              <a:ext cx="841577" cy="50270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ts val="2000"/>
                </a:lnSpc>
              </a:pPr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신체적 학대</a:t>
              </a:r>
              <a:endParaRPr lang="en-US" altLang="ko-KR" sz="1400" b="1" dirty="0" smtClean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latinLnBrk="0">
                <a:lnSpc>
                  <a:spcPts val="2000"/>
                </a:lnSpc>
              </a:pPr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성적 학대</a:t>
              </a:r>
              <a:endParaRPr lang="ko-KR" altLang="en-US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8" name="양쪽 모서리가 둥근 사각형 17"/>
            <p:cNvSpPr/>
            <p:nvPr/>
          </p:nvSpPr>
          <p:spPr>
            <a:xfrm flipV="1">
              <a:off x="296042" y="5013176"/>
              <a:ext cx="1666800" cy="843111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Rectangle 14"/>
            <p:cNvSpPr>
              <a:spLocks noChangeArrowheads="1"/>
            </p:cNvSpPr>
            <p:nvPr/>
          </p:nvSpPr>
          <p:spPr bwMode="auto">
            <a:xfrm>
              <a:off x="377634" y="5327009"/>
              <a:ext cx="150361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신체적 자유권 침해</a:t>
              </a:r>
              <a:endParaRPr lang="en-US" altLang="ko-KR" sz="1400" spc="-40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srgbClr val="7E7EBC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47" name="그룹 246"/>
          <p:cNvGrpSpPr/>
          <p:nvPr/>
        </p:nvGrpSpPr>
        <p:grpSpPr>
          <a:xfrm>
            <a:off x="1950670" y="4354489"/>
            <a:ext cx="1667529" cy="1666800"/>
            <a:chOff x="295678" y="4189487"/>
            <a:chExt cx="1667529" cy="1666800"/>
          </a:xfrm>
        </p:grpSpPr>
        <p:sp>
          <p:nvSpPr>
            <p:cNvPr id="248" name="양쪽 모서리가 둥근 사각형 247"/>
            <p:cNvSpPr/>
            <p:nvPr/>
          </p:nvSpPr>
          <p:spPr>
            <a:xfrm>
              <a:off x="295678" y="4189487"/>
              <a:ext cx="1667529" cy="823689"/>
            </a:xfrm>
            <a:prstGeom prst="round2SameRect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249" name="직선 연결선 248"/>
            <p:cNvCxnSpPr/>
            <p:nvPr/>
          </p:nvCxnSpPr>
          <p:spPr>
            <a:xfrm>
              <a:off x="503005" y="5013176"/>
              <a:ext cx="12572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Rectangle 14"/>
            <p:cNvSpPr>
              <a:spLocks noChangeArrowheads="1"/>
            </p:cNvSpPr>
            <p:nvPr/>
          </p:nvSpPr>
          <p:spPr bwMode="auto">
            <a:xfrm>
              <a:off x="969140" y="4493609"/>
              <a:ext cx="320601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유기</a:t>
              </a:r>
              <a:endParaRPr lang="ko-KR" altLang="en-US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1" name="양쪽 모서리가 둥근 사각형 250"/>
            <p:cNvSpPr/>
            <p:nvPr/>
          </p:nvSpPr>
          <p:spPr>
            <a:xfrm flipV="1">
              <a:off x="296042" y="5013176"/>
              <a:ext cx="1666800" cy="843111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Rectangle 14"/>
            <p:cNvSpPr>
              <a:spLocks noChangeArrowheads="1"/>
            </p:cNvSpPr>
            <p:nvPr/>
          </p:nvSpPr>
          <p:spPr bwMode="auto">
            <a:xfrm>
              <a:off x="377633" y="5327009"/>
              <a:ext cx="150361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사생활 자유권 </a:t>
              </a:r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침해</a:t>
              </a:r>
              <a:endParaRPr lang="en-US" altLang="ko-KR" sz="1400" spc="-40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srgbClr val="7E7EBC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53" name="그룹 252"/>
          <p:cNvGrpSpPr/>
          <p:nvPr/>
        </p:nvGrpSpPr>
        <p:grpSpPr>
          <a:xfrm>
            <a:off x="3721828" y="4354489"/>
            <a:ext cx="1667529" cy="1666800"/>
            <a:chOff x="295678" y="4189487"/>
            <a:chExt cx="1667529" cy="1666800"/>
          </a:xfrm>
        </p:grpSpPr>
        <p:sp>
          <p:nvSpPr>
            <p:cNvPr id="254" name="양쪽 모서리가 둥근 사각형 253"/>
            <p:cNvSpPr/>
            <p:nvPr/>
          </p:nvSpPr>
          <p:spPr>
            <a:xfrm>
              <a:off x="295678" y="4189487"/>
              <a:ext cx="1667529" cy="823689"/>
            </a:xfrm>
            <a:prstGeom prst="round2SameRect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255" name="직선 연결선 254"/>
            <p:cNvCxnSpPr/>
            <p:nvPr/>
          </p:nvCxnSpPr>
          <p:spPr>
            <a:xfrm>
              <a:off x="503005" y="5013176"/>
              <a:ext cx="12572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Rectangle 14"/>
            <p:cNvSpPr>
              <a:spLocks noChangeArrowheads="1"/>
            </p:cNvSpPr>
            <p:nvPr/>
          </p:nvSpPr>
          <p:spPr bwMode="auto">
            <a:xfrm>
              <a:off x="708653" y="4493609"/>
              <a:ext cx="84157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정서적 학대</a:t>
              </a:r>
              <a:endParaRPr lang="ko-KR" altLang="en-US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57" name="양쪽 모서리가 둥근 사각형 256"/>
            <p:cNvSpPr/>
            <p:nvPr/>
          </p:nvSpPr>
          <p:spPr>
            <a:xfrm flipV="1">
              <a:off x="296042" y="5013176"/>
              <a:ext cx="1666800" cy="843111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Rectangle 14"/>
            <p:cNvSpPr>
              <a:spLocks noChangeArrowheads="1"/>
            </p:cNvSpPr>
            <p:nvPr/>
          </p:nvSpPr>
          <p:spPr bwMode="auto">
            <a:xfrm>
              <a:off x="377632" y="5327009"/>
              <a:ext cx="150361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정신적 자유권 침해</a:t>
              </a:r>
              <a:endParaRPr lang="en-US" altLang="ko-KR" sz="1400" spc="-40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srgbClr val="7E7EBC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59" name="그룹 258"/>
          <p:cNvGrpSpPr/>
          <p:nvPr/>
        </p:nvGrpSpPr>
        <p:grpSpPr>
          <a:xfrm>
            <a:off x="5492986" y="4354489"/>
            <a:ext cx="1667529" cy="1666800"/>
            <a:chOff x="295678" y="4189487"/>
            <a:chExt cx="1667529" cy="1666800"/>
          </a:xfrm>
        </p:grpSpPr>
        <p:sp>
          <p:nvSpPr>
            <p:cNvPr id="260" name="양쪽 모서리가 둥근 사각형 259"/>
            <p:cNvSpPr/>
            <p:nvPr/>
          </p:nvSpPr>
          <p:spPr>
            <a:xfrm>
              <a:off x="295678" y="4189487"/>
              <a:ext cx="1667529" cy="823689"/>
            </a:xfrm>
            <a:prstGeom prst="round2SameRect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261" name="직선 연결선 260"/>
            <p:cNvCxnSpPr/>
            <p:nvPr/>
          </p:nvCxnSpPr>
          <p:spPr>
            <a:xfrm>
              <a:off x="503005" y="5013176"/>
              <a:ext cx="12572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14"/>
            <p:cNvSpPr>
              <a:spLocks noChangeArrowheads="1"/>
            </p:cNvSpPr>
            <p:nvPr/>
          </p:nvSpPr>
          <p:spPr bwMode="auto">
            <a:xfrm>
              <a:off x="708653" y="4493609"/>
              <a:ext cx="841577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경제적 학대</a:t>
              </a:r>
              <a:endParaRPr lang="ko-KR" altLang="en-US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63" name="양쪽 모서리가 둥근 사각형 262"/>
            <p:cNvSpPr/>
            <p:nvPr/>
          </p:nvSpPr>
          <p:spPr>
            <a:xfrm flipV="1">
              <a:off x="296042" y="5013176"/>
              <a:ext cx="1666800" cy="843111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4" name="Rectangle 14"/>
            <p:cNvSpPr>
              <a:spLocks noChangeArrowheads="1"/>
            </p:cNvSpPr>
            <p:nvPr/>
          </p:nvSpPr>
          <p:spPr bwMode="auto">
            <a:xfrm>
              <a:off x="532165" y="5219288"/>
              <a:ext cx="1194558" cy="4308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경제적 자유권</a:t>
              </a:r>
              <a:r>
                <a:rPr lang="en-US" altLang="ko-KR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, </a:t>
              </a:r>
            </a:p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사회권침해</a:t>
              </a:r>
              <a:endParaRPr lang="en-US" altLang="ko-KR" sz="1400" spc="-40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srgbClr val="7E7EBC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grpSp>
        <p:nvGrpSpPr>
          <p:cNvPr id="265" name="그룹 264"/>
          <p:cNvGrpSpPr/>
          <p:nvPr/>
        </p:nvGrpSpPr>
        <p:grpSpPr>
          <a:xfrm>
            <a:off x="7264146" y="4354489"/>
            <a:ext cx="1667529" cy="1666800"/>
            <a:chOff x="295678" y="4189487"/>
            <a:chExt cx="1667529" cy="1666800"/>
          </a:xfrm>
        </p:grpSpPr>
        <p:sp>
          <p:nvSpPr>
            <p:cNvPr id="266" name="양쪽 모서리가 둥근 사각형 265"/>
            <p:cNvSpPr/>
            <p:nvPr/>
          </p:nvSpPr>
          <p:spPr>
            <a:xfrm>
              <a:off x="295678" y="4189487"/>
              <a:ext cx="1667529" cy="823689"/>
            </a:xfrm>
            <a:prstGeom prst="round2SameRect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prstClr val="white"/>
                </a:solidFill>
              </a:endParaRPr>
            </a:p>
          </p:txBody>
        </p:sp>
        <p:cxnSp>
          <p:nvCxnSpPr>
            <p:cNvPr id="267" name="직선 연결선 266"/>
            <p:cNvCxnSpPr/>
            <p:nvPr/>
          </p:nvCxnSpPr>
          <p:spPr>
            <a:xfrm>
              <a:off x="503005" y="5013176"/>
              <a:ext cx="12572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Rectangle 14"/>
            <p:cNvSpPr>
              <a:spLocks noChangeArrowheads="1"/>
            </p:cNvSpPr>
            <p:nvPr/>
          </p:nvSpPr>
          <p:spPr bwMode="auto">
            <a:xfrm>
              <a:off x="808841" y="4349981"/>
              <a:ext cx="641201" cy="50270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>
                <a:lnSpc>
                  <a:spcPts val="2000"/>
                </a:lnSpc>
              </a:pPr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방임</a:t>
              </a:r>
              <a:endParaRPr lang="en-US" altLang="ko-KR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latinLnBrk="0">
                <a:lnSpc>
                  <a:spcPts val="2000"/>
                </a:lnSpc>
              </a:pPr>
              <a:r>
                <a:rPr lang="ko-KR" altLang="en-US" sz="1400" b="1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자기방임</a:t>
              </a:r>
              <a:endParaRPr lang="ko-KR" altLang="en-US" sz="1400" b="1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prstClr val="whit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69" name="양쪽 모서리가 둥근 사각형 268"/>
            <p:cNvSpPr/>
            <p:nvPr/>
          </p:nvSpPr>
          <p:spPr>
            <a:xfrm flipV="1">
              <a:off x="296042" y="5013176"/>
              <a:ext cx="1666800" cy="843111"/>
            </a:xfrm>
            <a:prstGeom prst="round2SameRect">
              <a:avLst/>
            </a:prstGeom>
            <a:solidFill>
              <a:schemeClr val="bg1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0" name="Rectangle 14"/>
            <p:cNvSpPr>
              <a:spLocks noChangeArrowheads="1"/>
            </p:cNvSpPr>
            <p:nvPr/>
          </p:nvSpPr>
          <p:spPr bwMode="auto">
            <a:xfrm>
              <a:off x="464837" y="5327009"/>
              <a:ext cx="1329211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latinLnBrk="0"/>
              <a:r>
                <a:rPr lang="ko-KR" altLang="en-US" sz="1400" spc="-40" dirty="0" smtClean="0">
                  <a:ln w="19050">
                    <a:solidFill>
                      <a:srgbClr val="027BA6">
                        <a:lumMod val="50000"/>
                        <a:alpha val="0"/>
                      </a:srgbClr>
                    </a:solidFill>
                    <a:prstDash val="solid"/>
                  </a:ln>
                  <a:solidFill>
                    <a:srgbClr val="7E7EBC"/>
                  </a:solidFill>
                  <a:latin typeface="HY강B" panose="02030600000101010101" pitchFamily="18" charset="-127"/>
                  <a:ea typeface="HY강B" panose="02030600000101010101" pitchFamily="18" charset="-127"/>
                </a:rPr>
                <a:t>사회적 전반 침해</a:t>
              </a:r>
              <a:endParaRPr lang="en-US" altLang="ko-KR" sz="1400" spc="-40" dirty="0">
                <a:ln w="19050">
                  <a:solidFill>
                    <a:srgbClr val="027BA6">
                      <a:lumMod val="50000"/>
                      <a:alpha val="0"/>
                    </a:srgbClr>
                  </a:solidFill>
                  <a:prstDash val="solid"/>
                </a:ln>
                <a:solidFill>
                  <a:srgbClr val="7E7EBC"/>
                </a:solidFill>
                <a:latin typeface="HY강B" panose="02030600000101010101" pitchFamily="18" charset="-127"/>
                <a:ea typeface="HY강B" panose="02030600000101010101" pitchFamily="18" charset="-127"/>
              </a:endParaRPr>
            </a:p>
          </p:txBody>
        </p:sp>
      </p:grpSp>
      <p:sp>
        <p:nvSpPr>
          <p:cNvPr id="271" name="왼쪽 중괄호 270"/>
          <p:cNvSpPr/>
          <p:nvPr/>
        </p:nvSpPr>
        <p:spPr>
          <a:xfrm rot="5400000" flipV="1">
            <a:off x="4247964" y="-351420"/>
            <a:ext cx="648072" cy="8208912"/>
          </a:xfrm>
          <a:prstGeom prst="leftBrace">
            <a:avLst>
              <a:gd name="adj1" fmla="val 59640"/>
              <a:gd name="adj2" fmla="val 50000"/>
            </a:avLst>
          </a:prstGeom>
          <a:ln w="19050">
            <a:solidFill>
              <a:srgbClr val="7E7EB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26" name="그룹 5125"/>
          <p:cNvGrpSpPr/>
          <p:nvPr/>
        </p:nvGrpSpPr>
        <p:grpSpPr>
          <a:xfrm>
            <a:off x="3492000" y="1052736"/>
            <a:ext cx="2160000" cy="2160000"/>
            <a:chOff x="2788845" y="2359832"/>
            <a:chExt cx="1548000" cy="1548000"/>
          </a:xfrm>
        </p:grpSpPr>
        <p:sp>
          <p:nvSpPr>
            <p:cNvPr id="283" name="타원 282"/>
            <p:cNvSpPr/>
            <p:nvPr/>
          </p:nvSpPr>
          <p:spPr>
            <a:xfrm>
              <a:off x="2788845" y="2359832"/>
              <a:ext cx="1548000" cy="1548000"/>
            </a:xfrm>
            <a:prstGeom prst="ellipse">
              <a:avLst/>
            </a:prstGeom>
            <a:solidFill>
              <a:srgbClr val="7E7EBC"/>
            </a:solidFill>
            <a:ln>
              <a:solidFill>
                <a:srgbClr val="7E7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125" name="그룹 5124"/>
            <p:cNvGrpSpPr/>
            <p:nvPr/>
          </p:nvGrpSpPr>
          <p:grpSpPr>
            <a:xfrm>
              <a:off x="2788845" y="2359832"/>
              <a:ext cx="1548000" cy="1548000"/>
              <a:chOff x="2788845" y="2359832"/>
              <a:chExt cx="1548000" cy="1548000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3059832" y="2528960"/>
                <a:ext cx="1058613" cy="54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ko-KR" altLang="en-US" sz="1600" b="1" dirty="0" smtClean="0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노인학대</a:t>
                </a:r>
                <a:endParaRPr lang="ko-KR" altLang="en-US" sz="1600" b="1" dirty="0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5124" name="그룹 5123"/>
              <p:cNvGrpSpPr/>
              <p:nvPr/>
            </p:nvGrpSpPr>
            <p:grpSpPr>
              <a:xfrm>
                <a:off x="2788845" y="2359832"/>
                <a:ext cx="1548000" cy="1548000"/>
                <a:chOff x="1968819" y="2359832"/>
                <a:chExt cx="1512000" cy="1440000"/>
              </a:xfrm>
            </p:grpSpPr>
            <p:sp>
              <p:nvSpPr>
                <p:cNvPr id="286" name="원형 285"/>
                <p:cNvSpPr/>
                <p:nvPr/>
              </p:nvSpPr>
              <p:spPr>
                <a:xfrm>
                  <a:off x="1968819" y="2359832"/>
                  <a:ext cx="1512000" cy="1440000"/>
                </a:xfrm>
                <a:prstGeom prst="pie">
                  <a:avLst>
                    <a:gd name="adj1" fmla="val 0"/>
                    <a:gd name="adj2" fmla="val 10739080"/>
                  </a:avLst>
                </a:prstGeom>
                <a:solidFill>
                  <a:schemeClr val="bg1"/>
                </a:solidFill>
                <a:ln>
                  <a:solidFill>
                    <a:srgbClr val="7E7EB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0" name="직사각형 279"/>
                <p:cNvSpPr/>
                <p:nvPr/>
              </p:nvSpPr>
              <p:spPr>
                <a:xfrm>
                  <a:off x="2195513" y="3035192"/>
                  <a:ext cx="1058613" cy="540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ko-KR" altLang="en-US" sz="1600" b="1" dirty="0" smtClean="0">
                      <a:solidFill>
                        <a:srgbClr val="7E7EBC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인간 </a:t>
                  </a:r>
                  <a:r>
                    <a:rPr lang="ko-KR" altLang="en-US" sz="1600" b="1" dirty="0" err="1" smtClean="0">
                      <a:solidFill>
                        <a:srgbClr val="7E7EBC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존엄권</a:t>
                  </a:r>
                  <a:r>
                    <a:rPr lang="ko-KR" altLang="en-US" sz="1600" b="1" dirty="0" smtClean="0">
                      <a:solidFill>
                        <a:srgbClr val="7E7EBC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rPr>
                    <a:t> 침해</a:t>
                  </a:r>
                  <a:endParaRPr lang="ko-KR" altLang="en-US" sz="1600" b="1" dirty="0">
                    <a:solidFill>
                      <a:srgbClr val="7E7EBC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0897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62145" y="162703"/>
            <a:ext cx="8819711" cy="6532594"/>
          </a:xfrm>
          <a:prstGeom prst="roundRect">
            <a:avLst>
              <a:gd name="adj" fmla="val 1371"/>
            </a:avLst>
          </a:prstGeom>
          <a:noFill/>
          <a:ln w="508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TextBox 34" hidden="1"/>
          <p:cNvSpPr txBox="1"/>
          <p:nvPr/>
        </p:nvSpPr>
        <p:spPr>
          <a:xfrm>
            <a:off x="10163711" y="-858982"/>
            <a:ext cx="4355295" cy="963340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62600" b="1" spc="-88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84F00">
                    <a:alpha val="29804"/>
                  </a:srgbClr>
                </a:solidFill>
                <a:latin typeface="Dinbol" pitchFamily="2" charset="0"/>
                <a:ea typeface="나눔바른고딕" panose="020B0603020101020101" pitchFamily="50" charset="-127"/>
              </a:rPr>
              <a:t>1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4448851" y="3615022"/>
            <a:ext cx="5780322" cy="6016032"/>
            <a:chOff x="5111898" y="4479153"/>
            <a:chExt cx="8733242" cy="8569410"/>
          </a:xfrm>
        </p:grpSpPr>
        <p:sp>
          <p:nvSpPr>
            <p:cNvPr id="242" name="Freeform 15"/>
            <p:cNvSpPr>
              <a:spLocks/>
            </p:cNvSpPr>
            <p:nvPr/>
          </p:nvSpPr>
          <p:spPr bwMode="auto">
            <a:xfrm rot="19698899">
              <a:off x="5111898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"/>
            <p:cNvSpPr>
              <a:spLocks/>
            </p:cNvSpPr>
            <p:nvPr/>
          </p:nvSpPr>
          <p:spPr bwMode="auto">
            <a:xfrm rot="1901101" flipH="1">
              <a:off x="10695604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067944" y="2407124"/>
            <a:ext cx="3779111" cy="811367"/>
          </a:xfrm>
          <a:prstGeom prst="rect">
            <a:avLst/>
          </a:prstGeom>
          <a:noFill/>
        </p:spPr>
        <p:txBody>
          <a:bodyPr wrap="none" lIns="0" tIns="0" rIns="0" bIns="72000" rtlCol="0" anchor="ctr">
            <a:spAutoFit/>
          </a:bodyPr>
          <a:lstStyle/>
          <a:p>
            <a:r>
              <a:rPr lang="en-US" altLang="ko-KR" sz="48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Ⅳ. 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노인학대의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이해</a:t>
            </a:r>
            <a:endParaRPr lang="en-US" altLang="ko-KR" sz="3500" b="1" spc="-88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101600" algn="ctr" rotWithShape="0">
                  <a:srgbClr val="B46904"/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4067944" y="3182681"/>
            <a:ext cx="50405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95536" y="332656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753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Ⅳ.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560" y="2099898"/>
            <a:ext cx="7344816" cy="399339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“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노인학대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”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라 함은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노인에 대하여 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</a:t>
            </a:r>
            <a:r>
              <a:rPr lang="ko-KR" altLang="en-US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신체적</a:t>
            </a:r>
            <a:r>
              <a:rPr lang="en-US" altLang="ko-KR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정신적</a:t>
            </a:r>
            <a:r>
              <a:rPr lang="en-US" altLang="ko-KR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정서적</a:t>
            </a:r>
            <a:r>
              <a:rPr lang="en-US" altLang="ko-KR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·</a:t>
            </a:r>
            <a:r>
              <a:rPr lang="ko-KR" altLang="en-US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성적 폭력 및 경제적 착취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또는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r>
              <a:rPr lang="ko-KR" altLang="en-US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가혹행위를 </a:t>
            </a:r>
            <a:r>
              <a:rPr lang="ko-KR" altLang="en-US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하거나 유기 또는 방임을 하는 것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을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말한다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0" name="양쪽 모서리가 둥근 사각형 29"/>
          <p:cNvSpPr/>
          <p:nvPr/>
        </p:nvSpPr>
        <p:spPr>
          <a:xfrm>
            <a:off x="611560" y="2060848"/>
            <a:ext cx="7344816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노인복지법 </a:t>
            </a:r>
            <a:r>
              <a:rPr lang="ko-KR" altLang="en-US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1</a:t>
            </a:r>
            <a:r>
              <a:rPr lang="ko-KR" altLang="en-US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조의</a:t>
            </a:r>
            <a:r>
              <a:rPr lang="en-US" altLang="ko-KR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2</a:t>
            </a:r>
            <a:r>
              <a:rPr lang="ko-KR" altLang="en-US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</a:t>
            </a:r>
            <a:r>
              <a:rPr lang="en-US" altLang="ko-KR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호</a:t>
            </a:r>
            <a:endParaRPr lang="ko-KR" altLang="en-US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6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5902" y="1100008"/>
            <a:ext cx="16930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노인학대의 정의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082" b="99257" l="23011" r="711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83" t="61399" r="27399"/>
          <a:stretch/>
        </p:blipFill>
        <p:spPr bwMode="auto">
          <a:xfrm>
            <a:off x="5940152" y="4889006"/>
            <a:ext cx="1894699" cy="106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69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Ⅳ.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-18873" y="1053787"/>
            <a:ext cx="6247057" cy="430998"/>
            <a:chOff x="-18873" y="1053787"/>
            <a:chExt cx="6247057" cy="430998"/>
          </a:xfrm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2889157" y="-1854243"/>
              <a:ext cx="430997" cy="62470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8" name="양쪽 모서리가 둥근 사각형 37"/>
            <p:cNvSpPr/>
            <p:nvPr/>
          </p:nvSpPr>
          <p:spPr>
            <a:xfrm rot="5400000">
              <a:off x="1016950" y="17967"/>
              <a:ext cx="430996" cy="25026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5903" y="1100009"/>
              <a:ext cx="16930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노인학대의 유형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50004" y="1100009"/>
              <a:ext cx="26581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학대발생 공간에 따른 분류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3" name="모서리가 둥근 직사각형 12"/>
          <p:cNvSpPr/>
          <p:nvPr/>
        </p:nvSpPr>
        <p:spPr>
          <a:xfrm>
            <a:off x="683568" y="2132856"/>
            <a:ext cx="2448272" cy="367240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노인과 </a:t>
            </a:r>
            <a:r>
              <a:rPr lang="ko-KR" altLang="en-US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동일가구에 생활하고 있는 노인의 가족 구성원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배우자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성인자녀 뿐만 아니라 노인과 동일가구에서 생활하지 않는 부양의무자 등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밖의 </a:t>
            </a:r>
            <a:r>
              <a:rPr lang="ko-KR" altLang="en-US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친족에 의한 학대</a:t>
            </a:r>
          </a:p>
        </p:txBody>
      </p:sp>
      <p:sp>
        <p:nvSpPr>
          <p:cNvPr id="14" name="양쪽 모서리가 둥근 사각형 13"/>
          <p:cNvSpPr/>
          <p:nvPr/>
        </p:nvSpPr>
        <p:spPr>
          <a:xfrm>
            <a:off x="683568" y="2093804"/>
            <a:ext cx="2448272" cy="831139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가정학대</a:t>
            </a:r>
            <a:endParaRPr lang="ko-KR" altLang="en-US" sz="15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347864" y="2132856"/>
            <a:ext cx="2448272" cy="367240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노인에게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비용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무료포함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을 받고 제공하는 요양원 및 양로원 등의 시설에서 발생하는 학대로서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시설관련 종사자들에 의해</a:t>
            </a:r>
            <a:endParaRPr lang="en-US" altLang="ko-KR" sz="1200" b="1" dirty="0" smtClean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발생하는 학대</a:t>
            </a:r>
            <a:endParaRPr lang="en-US" altLang="ko-KR" sz="1200" b="1" dirty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7" name="양쪽 모서리가 둥근 사각형 16"/>
          <p:cNvSpPr/>
          <p:nvPr/>
        </p:nvSpPr>
        <p:spPr>
          <a:xfrm>
            <a:off x="3347864" y="2093805"/>
            <a:ext cx="2448272" cy="831138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시설학대</a:t>
            </a:r>
            <a:endParaRPr lang="ko-KR" altLang="en-US" sz="15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012160" y="2132856"/>
            <a:ext cx="2448272" cy="3672408"/>
          </a:xfrm>
          <a:prstGeom prst="round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가정 및 시설 외의 </a:t>
            </a:r>
            <a:endParaRPr lang="en-US" altLang="ko-KR" sz="1200" b="1" dirty="0" smtClean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공간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및 학대행위자에 의해 발생하는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학대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9" name="양쪽 모서리가 둥근 사각형 18"/>
          <p:cNvSpPr/>
          <p:nvPr/>
        </p:nvSpPr>
        <p:spPr>
          <a:xfrm>
            <a:off x="6012160" y="2093805"/>
            <a:ext cx="2448272" cy="831138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기  타</a:t>
            </a:r>
            <a:endParaRPr lang="ko-KR" altLang="en-US" sz="15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6372200" y="2276872"/>
            <a:ext cx="441064" cy="493158"/>
          </a:xfrm>
          <a:custGeom>
            <a:avLst/>
            <a:gdLst>
              <a:gd name="T0" fmla="*/ 109 w 381"/>
              <a:gd name="T1" fmla="*/ 391 h 426"/>
              <a:gd name="T2" fmla="*/ 247 w 381"/>
              <a:gd name="T3" fmla="*/ 325 h 426"/>
              <a:gd name="T4" fmla="*/ 300 w 381"/>
              <a:gd name="T5" fmla="*/ 325 h 426"/>
              <a:gd name="T6" fmla="*/ 185 w 381"/>
              <a:gd name="T7" fmla="*/ 403 h 426"/>
              <a:gd name="T8" fmla="*/ 185 w 381"/>
              <a:gd name="T9" fmla="*/ 325 h 426"/>
              <a:gd name="T10" fmla="*/ 322 w 381"/>
              <a:gd name="T11" fmla="*/ 316 h 426"/>
              <a:gd name="T12" fmla="*/ 83 w 381"/>
              <a:gd name="T13" fmla="*/ 292 h 426"/>
              <a:gd name="T14" fmla="*/ 83 w 381"/>
              <a:gd name="T15" fmla="*/ 333 h 426"/>
              <a:gd name="T16" fmla="*/ 293 w 381"/>
              <a:gd name="T17" fmla="*/ 292 h 426"/>
              <a:gd name="T18" fmla="*/ 293 w 381"/>
              <a:gd name="T19" fmla="*/ 248 h 426"/>
              <a:gd name="T20" fmla="*/ 192 w 381"/>
              <a:gd name="T21" fmla="*/ 292 h 426"/>
              <a:gd name="T22" fmla="*/ 207 w 381"/>
              <a:gd name="T23" fmla="*/ 248 h 426"/>
              <a:gd name="T24" fmla="*/ 235 w 381"/>
              <a:gd name="T25" fmla="*/ 249 h 426"/>
              <a:gd name="T26" fmla="*/ 207 w 381"/>
              <a:gd name="T27" fmla="*/ 248 h 426"/>
              <a:gd name="T28" fmla="*/ 250 w 381"/>
              <a:gd name="T29" fmla="*/ 249 h 426"/>
              <a:gd name="T30" fmla="*/ 250 w 381"/>
              <a:gd name="T31" fmla="*/ 292 h 426"/>
              <a:gd name="T32" fmla="*/ 255 w 381"/>
              <a:gd name="T33" fmla="*/ 248 h 426"/>
              <a:gd name="T34" fmla="*/ 109 w 381"/>
              <a:gd name="T35" fmla="*/ 274 h 426"/>
              <a:gd name="T36" fmla="*/ 207 w 381"/>
              <a:gd name="T37" fmla="*/ 193 h 426"/>
              <a:gd name="T38" fmla="*/ 232 w 381"/>
              <a:gd name="T39" fmla="*/ 237 h 426"/>
              <a:gd name="T40" fmla="*/ 235 w 381"/>
              <a:gd name="T41" fmla="*/ 232 h 426"/>
              <a:gd name="T42" fmla="*/ 207 w 381"/>
              <a:gd name="T43" fmla="*/ 193 h 426"/>
              <a:gd name="T44" fmla="*/ 320 w 381"/>
              <a:gd name="T45" fmla="*/ 237 h 426"/>
              <a:gd name="T46" fmla="*/ 250 w 381"/>
              <a:gd name="T47" fmla="*/ 193 h 426"/>
              <a:gd name="T48" fmla="*/ 252 w 381"/>
              <a:gd name="T49" fmla="*/ 237 h 426"/>
              <a:gd name="T50" fmla="*/ 250 w 381"/>
              <a:gd name="T51" fmla="*/ 193 h 426"/>
              <a:gd name="T52" fmla="*/ 192 w 381"/>
              <a:gd name="T53" fmla="*/ 237 h 426"/>
              <a:gd name="T54" fmla="*/ 83 w 381"/>
              <a:gd name="T55" fmla="*/ 175 h 426"/>
              <a:gd name="T56" fmla="*/ 83 w 381"/>
              <a:gd name="T57" fmla="*/ 216 h 426"/>
              <a:gd name="T58" fmla="*/ 293 w 381"/>
              <a:gd name="T59" fmla="*/ 182 h 426"/>
              <a:gd name="T60" fmla="*/ 293 w 381"/>
              <a:gd name="T61" fmla="*/ 138 h 426"/>
              <a:gd name="T62" fmla="*/ 235 w 381"/>
              <a:gd name="T63" fmla="*/ 182 h 426"/>
              <a:gd name="T64" fmla="*/ 250 w 381"/>
              <a:gd name="T65" fmla="*/ 138 h 426"/>
              <a:gd name="T66" fmla="*/ 277 w 381"/>
              <a:gd name="T67" fmla="*/ 138 h 426"/>
              <a:gd name="T68" fmla="*/ 151 w 381"/>
              <a:gd name="T69" fmla="*/ 115 h 426"/>
              <a:gd name="T70" fmla="*/ 125 w 381"/>
              <a:gd name="T71" fmla="*/ 115 h 426"/>
              <a:gd name="T72" fmla="*/ 109 w 381"/>
              <a:gd name="T73" fmla="*/ 156 h 426"/>
              <a:gd name="T74" fmla="*/ 83 w 381"/>
              <a:gd name="T75" fmla="*/ 56 h 426"/>
              <a:gd name="T76" fmla="*/ 83 w 381"/>
              <a:gd name="T77" fmla="*/ 97 h 426"/>
              <a:gd name="T78" fmla="*/ 151 w 381"/>
              <a:gd name="T79" fmla="*/ 56 h 426"/>
              <a:gd name="T80" fmla="*/ 125 w 381"/>
              <a:gd name="T81" fmla="*/ 56 h 426"/>
              <a:gd name="T82" fmla="*/ 183 w 381"/>
              <a:gd name="T83" fmla="*/ 16 h 426"/>
              <a:gd name="T84" fmla="*/ 189 w 381"/>
              <a:gd name="T85" fmla="*/ 83 h 426"/>
              <a:gd name="T86" fmla="*/ 52 w 381"/>
              <a:gd name="T87" fmla="*/ 404 h 426"/>
              <a:gd name="T88" fmla="*/ 182 w 381"/>
              <a:gd name="T89" fmla="*/ 181 h 426"/>
              <a:gd name="T90" fmla="*/ 179 w 381"/>
              <a:gd name="T91" fmla="*/ 114 h 426"/>
              <a:gd name="T92" fmla="*/ 352 w 381"/>
              <a:gd name="T93" fmla="*/ 96 h 426"/>
              <a:gd name="T94" fmla="*/ 346 w 381"/>
              <a:gd name="T95" fmla="*/ 120 h 426"/>
              <a:gd name="T96" fmla="*/ 381 w 381"/>
              <a:gd name="T97" fmla="*/ 404 h 426"/>
              <a:gd name="T98" fmla="*/ 0 w 381"/>
              <a:gd name="T99" fmla="*/ 406 h 426"/>
              <a:gd name="T100" fmla="*/ 51 w 381"/>
              <a:gd name="T101" fmla="*/ 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1" h="426">
                <a:moveTo>
                  <a:pt x="83" y="350"/>
                </a:moveTo>
                <a:lnTo>
                  <a:pt x="109" y="350"/>
                </a:lnTo>
                <a:lnTo>
                  <a:pt x="109" y="391"/>
                </a:lnTo>
                <a:lnTo>
                  <a:pt x="83" y="391"/>
                </a:lnTo>
                <a:lnTo>
                  <a:pt x="83" y="350"/>
                </a:lnTo>
                <a:close/>
                <a:moveTo>
                  <a:pt x="247" y="325"/>
                </a:moveTo>
                <a:lnTo>
                  <a:pt x="247" y="403"/>
                </a:lnTo>
                <a:lnTo>
                  <a:pt x="300" y="403"/>
                </a:lnTo>
                <a:lnTo>
                  <a:pt x="300" y="325"/>
                </a:lnTo>
                <a:lnTo>
                  <a:pt x="247" y="325"/>
                </a:lnTo>
                <a:close/>
                <a:moveTo>
                  <a:pt x="185" y="325"/>
                </a:moveTo>
                <a:lnTo>
                  <a:pt x="185" y="403"/>
                </a:lnTo>
                <a:lnTo>
                  <a:pt x="238" y="403"/>
                </a:lnTo>
                <a:lnTo>
                  <a:pt x="238" y="325"/>
                </a:lnTo>
                <a:lnTo>
                  <a:pt x="185" y="325"/>
                </a:lnTo>
                <a:close/>
                <a:moveTo>
                  <a:pt x="163" y="309"/>
                </a:moveTo>
                <a:lnTo>
                  <a:pt x="163" y="316"/>
                </a:lnTo>
                <a:lnTo>
                  <a:pt x="322" y="316"/>
                </a:lnTo>
                <a:lnTo>
                  <a:pt x="322" y="309"/>
                </a:lnTo>
                <a:lnTo>
                  <a:pt x="163" y="309"/>
                </a:lnTo>
                <a:close/>
                <a:moveTo>
                  <a:pt x="83" y="292"/>
                </a:moveTo>
                <a:lnTo>
                  <a:pt x="109" y="292"/>
                </a:lnTo>
                <a:lnTo>
                  <a:pt x="109" y="333"/>
                </a:lnTo>
                <a:lnTo>
                  <a:pt x="83" y="333"/>
                </a:lnTo>
                <a:lnTo>
                  <a:pt x="83" y="292"/>
                </a:lnTo>
                <a:close/>
                <a:moveTo>
                  <a:pt x="293" y="248"/>
                </a:moveTo>
                <a:lnTo>
                  <a:pt x="293" y="292"/>
                </a:lnTo>
                <a:lnTo>
                  <a:pt x="320" y="292"/>
                </a:lnTo>
                <a:lnTo>
                  <a:pt x="320" y="248"/>
                </a:lnTo>
                <a:lnTo>
                  <a:pt x="293" y="248"/>
                </a:lnTo>
                <a:close/>
                <a:moveTo>
                  <a:pt x="165" y="248"/>
                </a:moveTo>
                <a:lnTo>
                  <a:pt x="165" y="292"/>
                </a:lnTo>
                <a:lnTo>
                  <a:pt x="192" y="292"/>
                </a:lnTo>
                <a:lnTo>
                  <a:pt x="192" y="248"/>
                </a:lnTo>
                <a:lnTo>
                  <a:pt x="165" y="248"/>
                </a:lnTo>
                <a:close/>
                <a:moveTo>
                  <a:pt x="207" y="248"/>
                </a:moveTo>
                <a:lnTo>
                  <a:pt x="207" y="292"/>
                </a:lnTo>
                <a:lnTo>
                  <a:pt x="235" y="292"/>
                </a:lnTo>
                <a:lnTo>
                  <a:pt x="235" y="249"/>
                </a:lnTo>
                <a:lnTo>
                  <a:pt x="235" y="249"/>
                </a:lnTo>
                <a:lnTo>
                  <a:pt x="233" y="248"/>
                </a:lnTo>
                <a:lnTo>
                  <a:pt x="207" y="248"/>
                </a:lnTo>
                <a:close/>
                <a:moveTo>
                  <a:pt x="255" y="248"/>
                </a:moveTo>
                <a:lnTo>
                  <a:pt x="252" y="248"/>
                </a:lnTo>
                <a:lnTo>
                  <a:pt x="250" y="249"/>
                </a:lnTo>
                <a:lnTo>
                  <a:pt x="250" y="252"/>
                </a:lnTo>
                <a:lnTo>
                  <a:pt x="250" y="287"/>
                </a:lnTo>
                <a:lnTo>
                  <a:pt x="250" y="292"/>
                </a:lnTo>
                <a:lnTo>
                  <a:pt x="277" y="292"/>
                </a:lnTo>
                <a:lnTo>
                  <a:pt x="277" y="248"/>
                </a:lnTo>
                <a:lnTo>
                  <a:pt x="255" y="248"/>
                </a:lnTo>
                <a:close/>
                <a:moveTo>
                  <a:pt x="83" y="232"/>
                </a:moveTo>
                <a:lnTo>
                  <a:pt x="109" y="232"/>
                </a:lnTo>
                <a:lnTo>
                  <a:pt x="109" y="274"/>
                </a:lnTo>
                <a:lnTo>
                  <a:pt x="83" y="274"/>
                </a:lnTo>
                <a:lnTo>
                  <a:pt x="83" y="232"/>
                </a:lnTo>
                <a:close/>
                <a:moveTo>
                  <a:pt x="207" y="193"/>
                </a:moveTo>
                <a:lnTo>
                  <a:pt x="207" y="237"/>
                </a:lnTo>
                <a:lnTo>
                  <a:pt x="220" y="237"/>
                </a:lnTo>
                <a:lnTo>
                  <a:pt x="232" y="237"/>
                </a:lnTo>
                <a:lnTo>
                  <a:pt x="233" y="237"/>
                </a:lnTo>
                <a:lnTo>
                  <a:pt x="235" y="236"/>
                </a:lnTo>
                <a:lnTo>
                  <a:pt x="235" y="232"/>
                </a:lnTo>
                <a:lnTo>
                  <a:pt x="235" y="197"/>
                </a:lnTo>
                <a:lnTo>
                  <a:pt x="235" y="193"/>
                </a:lnTo>
                <a:lnTo>
                  <a:pt x="207" y="193"/>
                </a:lnTo>
                <a:close/>
                <a:moveTo>
                  <a:pt x="293" y="193"/>
                </a:moveTo>
                <a:lnTo>
                  <a:pt x="293" y="237"/>
                </a:lnTo>
                <a:lnTo>
                  <a:pt x="320" y="237"/>
                </a:lnTo>
                <a:lnTo>
                  <a:pt x="320" y="193"/>
                </a:lnTo>
                <a:lnTo>
                  <a:pt x="293" y="193"/>
                </a:lnTo>
                <a:close/>
                <a:moveTo>
                  <a:pt x="250" y="193"/>
                </a:moveTo>
                <a:lnTo>
                  <a:pt x="250" y="236"/>
                </a:lnTo>
                <a:lnTo>
                  <a:pt x="252" y="237"/>
                </a:lnTo>
                <a:lnTo>
                  <a:pt x="252" y="237"/>
                </a:lnTo>
                <a:lnTo>
                  <a:pt x="277" y="237"/>
                </a:lnTo>
                <a:lnTo>
                  <a:pt x="277" y="193"/>
                </a:lnTo>
                <a:lnTo>
                  <a:pt x="250" y="193"/>
                </a:lnTo>
                <a:close/>
                <a:moveTo>
                  <a:pt x="165" y="193"/>
                </a:moveTo>
                <a:lnTo>
                  <a:pt x="165" y="237"/>
                </a:lnTo>
                <a:lnTo>
                  <a:pt x="192" y="237"/>
                </a:lnTo>
                <a:lnTo>
                  <a:pt x="192" y="193"/>
                </a:lnTo>
                <a:lnTo>
                  <a:pt x="165" y="193"/>
                </a:lnTo>
                <a:close/>
                <a:moveTo>
                  <a:pt x="83" y="175"/>
                </a:moveTo>
                <a:lnTo>
                  <a:pt x="109" y="175"/>
                </a:lnTo>
                <a:lnTo>
                  <a:pt x="109" y="216"/>
                </a:lnTo>
                <a:lnTo>
                  <a:pt x="83" y="216"/>
                </a:lnTo>
                <a:lnTo>
                  <a:pt x="83" y="175"/>
                </a:lnTo>
                <a:close/>
                <a:moveTo>
                  <a:pt x="293" y="138"/>
                </a:moveTo>
                <a:lnTo>
                  <a:pt x="293" y="182"/>
                </a:lnTo>
                <a:lnTo>
                  <a:pt x="320" y="182"/>
                </a:lnTo>
                <a:lnTo>
                  <a:pt x="320" y="138"/>
                </a:lnTo>
                <a:lnTo>
                  <a:pt x="293" y="138"/>
                </a:lnTo>
                <a:close/>
                <a:moveTo>
                  <a:pt x="207" y="138"/>
                </a:moveTo>
                <a:lnTo>
                  <a:pt x="207" y="182"/>
                </a:lnTo>
                <a:lnTo>
                  <a:pt x="235" y="182"/>
                </a:lnTo>
                <a:lnTo>
                  <a:pt x="235" y="138"/>
                </a:lnTo>
                <a:lnTo>
                  <a:pt x="207" y="138"/>
                </a:lnTo>
                <a:close/>
                <a:moveTo>
                  <a:pt x="250" y="138"/>
                </a:moveTo>
                <a:lnTo>
                  <a:pt x="250" y="182"/>
                </a:lnTo>
                <a:lnTo>
                  <a:pt x="277" y="182"/>
                </a:lnTo>
                <a:lnTo>
                  <a:pt x="277" y="138"/>
                </a:lnTo>
                <a:lnTo>
                  <a:pt x="250" y="138"/>
                </a:lnTo>
                <a:close/>
                <a:moveTo>
                  <a:pt x="125" y="115"/>
                </a:moveTo>
                <a:lnTo>
                  <a:pt x="151" y="115"/>
                </a:lnTo>
                <a:lnTo>
                  <a:pt x="151" y="156"/>
                </a:lnTo>
                <a:lnTo>
                  <a:pt x="125" y="156"/>
                </a:lnTo>
                <a:lnTo>
                  <a:pt x="125" y="115"/>
                </a:lnTo>
                <a:close/>
                <a:moveTo>
                  <a:pt x="83" y="115"/>
                </a:moveTo>
                <a:lnTo>
                  <a:pt x="109" y="115"/>
                </a:lnTo>
                <a:lnTo>
                  <a:pt x="109" y="156"/>
                </a:lnTo>
                <a:lnTo>
                  <a:pt x="83" y="156"/>
                </a:lnTo>
                <a:lnTo>
                  <a:pt x="83" y="115"/>
                </a:lnTo>
                <a:close/>
                <a:moveTo>
                  <a:pt x="83" y="56"/>
                </a:moveTo>
                <a:lnTo>
                  <a:pt x="109" y="56"/>
                </a:lnTo>
                <a:lnTo>
                  <a:pt x="109" y="97"/>
                </a:lnTo>
                <a:lnTo>
                  <a:pt x="83" y="97"/>
                </a:lnTo>
                <a:lnTo>
                  <a:pt x="83" y="56"/>
                </a:lnTo>
                <a:close/>
                <a:moveTo>
                  <a:pt x="125" y="56"/>
                </a:moveTo>
                <a:lnTo>
                  <a:pt x="151" y="56"/>
                </a:lnTo>
                <a:lnTo>
                  <a:pt x="151" y="97"/>
                </a:lnTo>
                <a:lnTo>
                  <a:pt x="125" y="97"/>
                </a:lnTo>
                <a:lnTo>
                  <a:pt x="125" y="56"/>
                </a:lnTo>
                <a:close/>
                <a:moveTo>
                  <a:pt x="51" y="0"/>
                </a:moveTo>
                <a:lnTo>
                  <a:pt x="183" y="0"/>
                </a:lnTo>
                <a:lnTo>
                  <a:pt x="183" y="16"/>
                </a:lnTo>
                <a:lnTo>
                  <a:pt x="203" y="16"/>
                </a:lnTo>
                <a:lnTo>
                  <a:pt x="203" y="83"/>
                </a:lnTo>
                <a:lnTo>
                  <a:pt x="189" y="83"/>
                </a:lnTo>
                <a:lnTo>
                  <a:pt x="189" y="32"/>
                </a:lnTo>
                <a:lnTo>
                  <a:pt x="52" y="32"/>
                </a:lnTo>
                <a:lnTo>
                  <a:pt x="52" y="404"/>
                </a:lnTo>
                <a:lnTo>
                  <a:pt x="125" y="404"/>
                </a:lnTo>
                <a:lnTo>
                  <a:pt x="125" y="181"/>
                </a:lnTo>
                <a:lnTo>
                  <a:pt x="182" y="181"/>
                </a:lnTo>
                <a:lnTo>
                  <a:pt x="182" y="121"/>
                </a:lnTo>
                <a:lnTo>
                  <a:pt x="179" y="120"/>
                </a:lnTo>
                <a:lnTo>
                  <a:pt x="179" y="114"/>
                </a:lnTo>
                <a:lnTo>
                  <a:pt x="171" y="114"/>
                </a:lnTo>
                <a:lnTo>
                  <a:pt x="171" y="96"/>
                </a:lnTo>
                <a:lnTo>
                  <a:pt x="352" y="96"/>
                </a:lnTo>
                <a:lnTo>
                  <a:pt x="352" y="114"/>
                </a:lnTo>
                <a:lnTo>
                  <a:pt x="346" y="114"/>
                </a:lnTo>
                <a:lnTo>
                  <a:pt x="346" y="120"/>
                </a:lnTo>
                <a:lnTo>
                  <a:pt x="341" y="121"/>
                </a:lnTo>
                <a:lnTo>
                  <a:pt x="341" y="404"/>
                </a:lnTo>
                <a:lnTo>
                  <a:pt x="381" y="404"/>
                </a:lnTo>
                <a:lnTo>
                  <a:pt x="381" y="426"/>
                </a:lnTo>
                <a:lnTo>
                  <a:pt x="0" y="426"/>
                </a:lnTo>
                <a:lnTo>
                  <a:pt x="0" y="406"/>
                </a:lnTo>
                <a:lnTo>
                  <a:pt x="39" y="406"/>
                </a:lnTo>
                <a:lnTo>
                  <a:pt x="39" y="16"/>
                </a:lnTo>
                <a:lnTo>
                  <a:pt x="51" y="16"/>
                </a:lnTo>
                <a:lnTo>
                  <a:pt x="5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>
                <a:solidFill>
                  <a:schemeClr val="lt1"/>
                </a:solidFill>
              </a:rPr>
              <a:t> </a:t>
            </a:r>
            <a:endParaRPr lang="ko-KR" altLang="en-US" dirty="0">
              <a:solidFill>
                <a:schemeClr val="lt1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714254" y="2351924"/>
            <a:ext cx="569714" cy="418106"/>
            <a:chOff x="101046" y="2201838"/>
            <a:chExt cx="569714" cy="418106"/>
          </a:xfrm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101046" y="2201838"/>
              <a:ext cx="569714" cy="418106"/>
            </a:xfrm>
            <a:custGeom>
              <a:avLst/>
              <a:gdLst>
                <a:gd name="T0" fmla="*/ 818 w 864"/>
                <a:gd name="T1" fmla="*/ 559 h 633"/>
                <a:gd name="T2" fmla="*/ 786 w 864"/>
                <a:gd name="T3" fmla="*/ 174 h 633"/>
                <a:gd name="T4" fmla="*/ 618 w 864"/>
                <a:gd name="T5" fmla="*/ 554 h 633"/>
                <a:gd name="T6" fmla="*/ 595 w 864"/>
                <a:gd name="T7" fmla="*/ 571 h 633"/>
                <a:gd name="T8" fmla="*/ 595 w 864"/>
                <a:gd name="T9" fmla="*/ 74 h 633"/>
                <a:gd name="T10" fmla="*/ 269 w 864"/>
                <a:gd name="T11" fmla="*/ 0 h 633"/>
                <a:gd name="T12" fmla="*/ 269 w 864"/>
                <a:gd name="T13" fmla="*/ 559 h 633"/>
                <a:gd name="T14" fmla="*/ 252 w 864"/>
                <a:gd name="T15" fmla="*/ 571 h 633"/>
                <a:gd name="T16" fmla="*/ 246 w 864"/>
                <a:gd name="T17" fmla="*/ 174 h 633"/>
                <a:gd name="T18" fmla="*/ 52 w 864"/>
                <a:gd name="T19" fmla="*/ 206 h 633"/>
                <a:gd name="T20" fmla="*/ 52 w 864"/>
                <a:gd name="T21" fmla="*/ 571 h 633"/>
                <a:gd name="T22" fmla="*/ 0 w 864"/>
                <a:gd name="T23" fmla="*/ 633 h 633"/>
                <a:gd name="T24" fmla="*/ 864 w 864"/>
                <a:gd name="T25" fmla="*/ 571 h 633"/>
                <a:gd name="T26" fmla="*/ 818 w 864"/>
                <a:gd name="T27" fmla="*/ 571 h 633"/>
                <a:gd name="T28" fmla="*/ 100 w 864"/>
                <a:gd name="T29" fmla="*/ 445 h 633"/>
                <a:gd name="T30" fmla="*/ 143 w 864"/>
                <a:gd name="T31" fmla="*/ 402 h 633"/>
                <a:gd name="T32" fmla="*/ 143 w 864"/>
                <a:gd name="T33" fmla="*/ 445 h 633"/>
                <a:gd name="T34" fmla="*/ 100 w 864"/>
                <a:gd name="T35" fmla="*/ 368 h 633"/>
                <a:gd name="T36" fmla="*/ 143 w 864"/>
                <a:gd name="T37" fmla="*/ 325 h 633"/>
                <a:gd name="T38" fmla="*/ 143 w 864"/>
                <a:gd name="T39" fmla="*/ 368 h 633"/>
                <a:gd name="T40" fmla="*/ 100 w 864"/>
                <a:gd name="T41" fmla="*/ 294 h 633"/>
                <a:gd name="T42" fmla="*/ 143 w 864"/>
                <a:gd name="T43" fmla="*/ 251 h 633"/>
                <a:gd name="T44" fmla="*/ 143 w 864"/>
                <a:gd name="T45" fmla="*/ 294 h 633"/>
                <a:gd name="T46" fmla="*/ 166 w 864"/>
                <a:gd name="T47" fmla="*/ 445 h 633"/>
                <a:gd name="T48" fmla="*/ 212 w 864"/>
                <a:gd name="T49" fmla="*/ 402 h 633"/>
                <a:gd name="T50" fmla="*/ 212 w 864"/>
                <a:gd name="T51" fmla="*/ 445 h 633"/>
                <a:gd name="T52" fmla="*/ 166 w 864"/>
                <a:gd name="T53" fmla="*/ 368 h 633"/>
                <a:gd name="T54" fmla="*/ 212 w 864"/>
                <a:gd name="T55" fmla="*/ 325 h 633"/>
                <a:gd name="T56" fmla="*/ 212 w 864"/>
                <a:gd name="T57" fmla="*/ 368 h 633"/>
                <a:gd name="T58" fmla="*/ 166 w 864"/>
                <a:gd name="T59" fmla="*/ 294 h 633"/>
                <a:gd name="T60" fmla="*/ 212 w 864"/>
                <a:gd name="T61" fmla="*/ 251 h 633"/>
                <a:gd name="T62" fmla="*/ 212 w 864"/>
                <a:gd name="T63" fmla="*/ 294 h 633"/>
                <a:gd name="T64" fmla="*/ 372 w 864"/>
                <a:gd name="T65" fmla="*/ 568 h 633"/>
                <a:gd name="T66" fmla="*/ 501 w 864"/>
                <a:gd name="T67" fmla="*/ 408 h 633"/>
                <a:gd name="T68" fmla="*/ 501 w 864"/>
                <a:gd name="T69" fmla="*/ 568 h 633"/>
                <a:gd name="T70" fmla="*/ 307 w 864"/>
                <a:gd name="T71" fmla="*/ 163 h 633"/>
                <a:gd name="T72" fmla="*/ 560 w 864"/>
                <a:gd name="T73" fmla="*/ 163 h 633"/>
                <a:gd name="T74" fmla="*/ 709 w 864"/>
                <a:gd name="T75" fmla="*/ 445 h 633"/>
                <a:gd name="T76" fmla="*/ 666 w 864"/>
                <a:gd name="T77" fmla="*/ 402 h 633"/>
                <a:gd name="T78" fmla="*/ 709 w 864"/>
                <a:gd name="T79" fmla="*/ 445 h 633"/>
                <a:gd name="T80" fmla="*/ 709 w 864"/>
                <a:gd name="T81" fmla="*/ 368 h 633"/>
                <a:gd name="T82" fmla="*/ 666 w 864"/>
                <a:gd name="T83" fmla="*/ 325 h 633"/>
                <a:gd name="T84" fmla="*/ 709 w 864"/>
                <a:gd name="T85" fmla="*/ 368 h 633"/>
                <a:gd name="T86" fmla="*/ 709 w 864"/>
                <a:gd name="T87" fmla="*/ 294 h 633"/>
                <a:gd name="T88" fmla="*/ 666 w 864"/>
                <a:gd name="T89" fmla="*/ 251 h 633"/>
                <a:gd name="T90" fmla="*/ 709 w 864"/>
                <a:gd name="T91" fmla="*/ 294 h 633"/>
                <a:gd name="T92" fmla="*/ 778 w 864"/>
                <a:gd name="T93" fmla="*/ 445 h 633"/>
                <a:gd name="T94" fmla="*/ 735 w 864"/>
                <a:gd name="T95" fmla="*/ 402 h 633"/>
                <a:gd name="T96" fmla="*/ 778 w 864"/>
                <a:gd name="T97" fmla="*/ 445 h 633"/>
                <a:gd name="T98" fmla="*/ 778 w 864"/>
                <a:gd name="T99" fmla="*/ 368 h 633"/>
                <a:gd name="T100" fmla="*/ 735 w 864"/>
                <a:gd name="T101" fmla="*/ 325 h 633"/>
                <a:gd name="T102" fmla="*/ 778 w 864"/>
                <a:gd name="T103" fmla="*/ 368 h 633"/>
                <a:gd name="T104" fmla="*/ 778 w 864"/>
                <a:gd name="T105" fmla="*/ 294 h 633"/>
                <a:gd name="T106" fmla="*/ 735 w 864"/>
                <a:gd name="T107" fmla="*/ 251 h 633"/>
                <a:gd name="T108" fmla="*/ 778 w 864"/>
                <a:gd name="T109" fmla="*/ 294 h 633"/>
                <a:gd name="T110" fmla="*/ 461 w 864"/>
                <a:gd name="T111" fmla="*/ 137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4" h="633">
                  <a:moveTo>
                    <a:pt x="818" y="571"/>
                  </a:moveTo>
                  <a:cubicBezTo>
                    <a:pt x="818" y="568"/>
                    <a:pt x="818" y="565"/>
                    <a:pt x="818" y="559"/>
                  </a:cubicBezTo>
                  <a:cubicBezTo>
                    <a:pt x="818" y="206"/>
                    <a:pt x="818" y="206"/>
                    <a:pt x="818" y="206"/>
                  </a:cubicBezTo>
                  <a:cubicBezTo>
                    <a:pt x="818" y="188"/>
                    <a:pt x="804" y="174"/>
                    <a:pt x="786" y="174"/>
                  </a:cubicBezTo>
                  <a:cubicBezTo>
                    <a:pt x="618" y="174"/>
                    <a:pt x="618" y="174"/>
                    <a:pt x="618" y="174"/>
                  </a:cubicBezTo>
                  <a:cubicBezTo>
                    <a:pt x="618" y="554"/>
                    <a:pt x="618" y="554"/>
                    <a:pt x="618" y="554"/>
                  </a:cubicBezTo>
                  <a:cubicBezTo>
                    <a:pt x="618" y="559"/>
                    <a:pt x="618" y="565"/>
                    <a:pt x="615" y="571"/>
                  </a:cubicBezTo>
                  <a:cubicBezTo>
                    <a:pt x="595" y="571"/>
                    <a:pt x="595" y="571"/>
                    <a:pt x="595" y="571"/>
                  </a:cubicBezTo>
                  <a:cubicBezTo>
                    <a:pt x="595" y="568"/>
                    <a:pt x="595" y="565"/>
                    <a:pt x="595" y="559"/>
                  </a:cubicBezTo>
                  <a:cubicBezTo>
                    <a:pt x="595" y="74"/>
                    <a:pt x="595" y="74"/>
                    <a:pt x="595" y="74"/>
                  </a:cubicBezTo>
                  <a:cubicBezTo>
                    <a:pt x="598" y="0"/>
                    <a:pt x="598" y="0"/>
                    <a:pt x="598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559"/>
                    <a:pt x="269" y="559"/>
                    <a:pt x="269" y="559"/>
                  </a:cubicBezTo>
                  <a:cubicBezTo>
                    <a:pt x="269" y="565"/>
                    <a:pt x="269" y="568"/>
                    <a:pt x="269" y="571"/>
                  </a:cubicBezTo>
                  <a:cubicBezTo>
                    <a:pt x="252" y="571"/>
                    <a:pt x="252" y="571"/>
                    <a:pt x="252" y="571"/>
                  </a:cubicBezTo>
                  <a:cubicBezTo>
                    <a:pt x="249" y="565"/>
                    <a:pt x="246" y="559"/>
                    <a:pt x="246" y="55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66" y="174"/>
                    <a:pt x="52" y="188"/>
                    <a:pt x="52" y="206"/>
                  </a:cubicBezTo>
                  <a:cubicBezTo>
                    <a:pt x="52" y="559"/>
                    <a:pt x="52" y="559"/>
                    <a:pt x="52" y="559"/>
                  </a:cubicBezTo>
                  <a:cubicBezTo>
                    <a:pt x="52" y="565"/>
                    <a:pt x="52" y="568"/>
                    <a:pt x="52" y="571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633"/>
                    <a:pt x="0" y="633"/>
                    <a:pt x="0" y="633"/>
                  </a:cubicBezTo>
                  <a:cubicBezTo>
                    <a:pt x="864" y="633"/>
                    <a:pt x="864" y="633"/>
                    <a:pt x="864" y="633"/>
                  </a:cubicBezTo>
                  <a:cubicBezTo>
                    <a:pt x="864" y="571"/>
                    <a:pt x="864" y="571"/>
                    <a:pt x="864" y="571"/>
                  </a:cubicBezTo>
                  <a:cubicBezTo>
                    <a:pt x="818" y="571"/>
                    <a:pt x="818" y="571"/>
                    <a:pt x="818" y="571"/>
                  </a:cubicBezTo>
                  <a:cubicBezTo>
                    <a:pt x="818" y="571"/>
                    <a:pt x="818" y="571"/>
                    <a:pt x="818" y="571"/>
                  </a:cubicBezTo>
                  <a:close/>
                  <a:moveTo>
                    <a:pt x="143" y="445"/>
                  </a:moveTo>
                  <a:cubicBezTo>
                    <a:pt x="100" y="445"/>
                    <a:pt x="100" y="445"/>
                    <a:pt x="100" y="445"/>
                  </a:cubicBezTo>
                  <a:cubicBezTo>
                    <a:pt x="100" y="402"/>
                    <a:pt x="100" y="402"/>
                    <a:pt x="100" y="402"/>
                  </a:cubicBezTo>
                  <a:cubicBezTo>
                    <a:pt x="143" y="402"/>
                    <a:pt x="143" y="402"/>
                    <a:pt x="143" y="402"/>
                  </a:cubicBezTo>
                  <a:cubicBezTo>
                    <a:pt x="143" y="445"/>
                    <a:pt x="143" y="445"/>
                    <a:pt x="143" y="445"/>
                  </a:cubicBezTo>
                  <a:cubicBezTo>
                    <a:pt x="143" y="445"/>
                    <a:pt x="143" y="445"/>
                    <a:pt x="143" y="445"/>
                  </a:cubicBezTo>
                  <a:close/>
                  <a:moveTo>
                    <a:pt x="143" y="368"/>
                  </a:moveTo>
                  <a:cubicBezTo>
                    <a:pt x="100" y="368"/>
                    <a:pt x="100" y="368"/>
                    <a:pt x="100" y="368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43" y="325"/>
                    <a:pt x="143" y="325"/>
                    <a:pt x="143" y="325"/>
                  </a:cubicBezTo>
                  <a:cubicBezTo>
                    <a:pt x="143" y="368"/>
                    <a:pt x="143" y="368"/>
                    <a:pt x="143" y="368"/>
                  </a:cubicBezTo>
                  <a:cubicBezTo>
                    <a:pt x="143" y="368"/>
                    <a:pt x="143" y="368"/>
                    <a:pt x="143" y="368"/>
                  </a:cubicBezTo>
                  <a:close/>
                  <a:moveTo>
                    <a:pt x="143" y="294"/>
                  </a:moveTo>
                  <a:cubicBezTo>
                    <a:pt x="100" y="294"/>
                    <a:pt x="100" y="294"/>
                    <a:pt x="100" y="294"/>
                  </a:cubicBezTo>
                  <a:cubicBezTo>
                    <a:pt x="100" y="251"/>
                    <a:pt x="100" y="251"/>
                    <a:pt x="100" y="251"/>
                  </a:cubicBezTo>
                  <a:cubicBezTo>
                    <a:pt x="143" y="251"/>
                    <a:pt x="143" y="251"/>
                    <a:pt x="143" y="251"/>
                  </a:cubicBezTo>
                  <a:cubicBezTo>
                    <a:pt x="143" y="294"/>
                    <a:pt x="143" y="294"/>
                    <a:pt x="143" y="294"/>
                  </a:cubicBezTo>
                  <a:cubicBezTo>
                    <a:pt x="143" y="294"/>
                    <a:pt x="143" y="294"/>
                    <a:pt x="143" y="294"/>
                  </a:cubicBezTo>
                  <a:close/>
                  <a:moveTo>
                    <a:pt x="212" y="445"/>
                  </a:moveTo>
                  <a:cubicBezTo>
                    <a:pt x="166" y="445"/>
                    <a:pt x="166" y="445"/>
                    <a:pt x="166" y="445"/>
                  </a:cubicBezTo>
                  <a:cubicBezTo>
                    <a:pt x="166" y="402"/>
                    <a:pt x="166" y="402"/>
                    <a:pt x="166" y="402"/>
                  </a:cubicBezTo>
                  <a:cubicBezTo>
                    <a:pt x="212" y="402"/>
                    <a:pt x="212" y="402"/>
                    <a:pt x="212" y="402"/>
                  </a:cubicBezTo>
                  <a:cubicBezTo>
                    <a:pt x="212" y="445"/>
                    <a:pt x="212" y="445"/>
                    <a:pt x="212" y="445"/>
                  </a:cubicBezTo>
                  <a:cubicBezTo>
                    <a:pt x="212" y="445"/>
                    <a:pt x="212" y="445"/>
                    <a:pt x="212" y="445"/>
                  </a:cubicBezTo>
                  <a:close/>
                  <a:moveTo>
                    <a:pt x="212" y="368"/>
                  </a:moveTo>
                  <a:cubicBezTo>
                    <a:pt x="166" y="368"/>
                    <a:pt x="166" y="368"/>
                    <a:pt x="166" y="368"/>
                  </a:cubicBezTo>
                  <a:cubicBezTo>
                    <a:pt x="166" y="325"/>
                    <a:pt x="166" y="325"/>
                    <a:pt x="166" y="325"/>
                  </a:cubicBezTo>
                  <a:cubicBezTo>
                    <a:pt x="212" y="325"/>
                    <a:pt x="212" y="325"/>
                    <a:pt x="212" y="325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2" y="368"/>
                    <a:pt x="212" y="368"/>
                    <a:pt x="212" y="368"/>
                  </a:cubicBezTo>
                  <a:close/>
                  <a:moveTo>
                    <a:pt x="212" y="294"/>
                  </a:moveTo>
                  <a:cubicBezTo>
                    <a:pt x="166" y="294"/>
                    <a:pt x="166" y="294"/>
                    <a:pt x="166" y="294"/>
                  </a:cubicBezTo>
                  <a:cubicBezTo>
                    <a:pt x="166" y="251"/>
                    <a:pt x="166" y="251"/>
                    <a:pt x="166" y="251"/>
                  </a:cubicBezTo>
                  <a:cubicBezTo>
                    <a:pt x="212" y="251"/>
                    <a:pt x="212" y="251"/>
                    <a:pt x="212" y="251"/>
                  </a:cubicBezTo>
                  <a:cubicBezTo>
                    <a:pt x="212" y="294"/>
                    <a:pt x="212" y="294"/>
                    <a:pt x="212" y="294"/>
                  </a:cubicBezTo>
                  <a:cubicBezTo>
                    <a:pt x="212" y="294"/>
                    <a:pt x="212" y="294"/>
                    <a:pt x="212" y="294"/>
                  </a:cubicBezTo>
                  <a:close/>
                  <a:moveTo>
                    <a:pt x="501" y="568"/>
                  </a:moveTo>
                  <a:cubicBezTo>
                    <a:pt x="372" y="568"/>
                    <a:pt x="372" y="568"/>
                    <a:pt x="372" y="568"/>
                  </a:cubicBezTo>
                  <a:cubicBezTo>
                    <a:pt x="372" y="408"/>
                    <a:pt x="372" y="408"/>
                    <a:pt x="372" y="408"/>
                  </a:cubicBezTo>
                  <a:cubicBezTo>
                    <a:pt x="501" y="408"/>
                    <a:pt x="501" y="408"/>
                    <a:pt x="501" y="408"/>
                  </a:cubicBezTo>
                  <a:cubicBezTo>
                    <a:pt x="501" y="568"/>
                    <a:pt x="501" y="568"/>
                    <a:pt x="501" y="568"/>
                  </a:cubicBezTo>
                  <a:cubicBezTo>
                    <a:pt x="501" y="568"/>
                    <a:pt x="501" y="568"/>
                    <a:pt x="501" y="568"/>
                  </a:cubicBezTo>
                  <a:close/>
                  <a:moveTo>
                    <a:pt x="432" y="290"/>
                  </a:moveTo>
                  <a:cubicBezTo>
                    <a:pt x="361" y="290"/>
                    <a:pt x="307" y="233"/>
                    <a:pt x="307" y="163"/>
                  </a:cubicBezTo>
                  <a:cubicBezTo>
                    <a:pt x="307" y="95"/>
                    <a:pt x="361" y="38"/>
                    <a:pt x="432" y="38"/>
                  </a:cubicBezTo>
                  <a:cubicBezTo>
                    <a:pt x="502" y="38"/>
                    <a:pt x="560" y="95"/>
                    <a:pt x="560" y="163"/>
                  </a:cubicBezTo>
                  <a:cubicBezTo>
                    <a:pt x="560" y="233"/>
                    <a:pt x="502" y="290"/>
                    <a:pt x="432" y="290"/>
                  </a:cubicBezTo>
                  <a:close/>
                  <a:moveTo>
                    <a:pt x="709" y="445"/>
                  </a:moveTo>
                  <a:cubicBezTo>
                    <a:pt x="666" y="445"/>
                    <a:pt x="666" y="445"/>
                    <a:pt x="666" y="445"/>
                  </a:cubicBezTo>
                  <a:cubicBezTo>
                    <a:pt x="666" y="402"/>
                    <a:pt x="666" y="402"/>
                    <a:pt x="666" y="402"/>
                  </a:cubicBezTo>
                  <a:cubicBezTo>
                    <a:pt x="709" y="402"/>
                    <a:pt x="709" y="402"/>
                    <a:pt x="709" y="402"/>
                  </a:cubicBezTo>
                  <a:cubicBezTo>
                    <a:pt x="709" y="445"/>
                    <a:pt x="709" y="445"/>
                    <a:pt x="709" y="445"/>
                  </a:cubicBezTo>
                  <a:cubicBezTo>
                    <a:pt x="709" y="445"/>
                    <a:pt x="709" y="445"/>
                    <a:pt x="709" y="445"/>
                  </a:cubicBezTo>
                  <a:close/>
                  <a:moveTo>
                    <a:pt x="709" y="368"/>
                  </a:moveTo>
                  <a:cubicBezTo>
                    <a:pt x="666" y="368"/>
                    <a:pt x="666" y="368"/>
                    <a:pt x="666" y="368"/>
                  </a:cubicBezTo>
                  <a:cubicBezTo>
                    <a:pt x="666" y="325"/>
                    <a:pt x="666" y="325"/>
                    <a:pt x="666" y="325"/>
                  </a:cubicBezTo>
                  <a:cubicBezTo>
                    <a:pt x="709" y="325"/>
                    <a:pt x="709" y="325"/>
                    <a:pt x="709" y="325"/>
                  </a:cubicBezTo>
                  <a:cubicBezTo>
                    <a:pt x="709" y="368"/>
                    <a:pt x="709" y="368"/>
                    <a:pt x="709" y="368"/>
                  </a:cubicBezTo>
                  <a:cubicBezTo>
                    <a:pt x="709" y="368"/>
                    <a:pt x="709" y="368"/>
                    <a:pt x="709" y="368"/>
                  </a:cubicBezTo>
                  <a:close/>
                  <a:moveTo>
                    <a:pt x="709" y="294"/>
                  </a:moveTo>
                  <a:cubicBezTo>
                    <a:pt x="666" y="294"/>
                    <a:pt x="666" y="294"/>
                    <a:pt x="666" y="294"/>
                  </a:cubicBezTo>
                  <a:cubicBezTo>
                    <a:pt x="666" y="251"/>
                    <a:pt x="666" y="251"/>
                    <a:pt x="666" y="251"/>
                  </a:cubicBezTo>
                  <a:cubicBezTo>
                    <a:pt x="709" y="251"/>
                    <a:pt x="709" y="251"/>
                    <a:pt x="709" y="251"/>
                  </a:cubicBezTo>
                  <a:cubicBezTo>
                    <a:pt x="709" y="294"/>
                    <a:pt x="709" y="294"/>
                    <a:pt x="709" y="294"/>
                  </a:cubicBezTo>
                  <a:cubicBezTo>
                    <a:pt x="709" y="294"/>
                    <a:pt x="709" y="294"/>
                    <a:pt x="709" y="294"/>
                  </a:cubicBezTo>
                  <a:close/>
                  <a:moveTo>
                    <a:pt x="778" y="445"/>
                  </a:moveTo>
                  <a:cubicBezTo>
                    <a:pt x="735" y="445"/>
                    <a:pt x="735" y="445"/>
                    <a:pt x="735" y="445"/>
                  </a:cubicBezTo>
                  <a:cubicBezTo>
                    <a:pt x="735" y="402"/>
                    <a:pt x="735" y="402"/>
                    <a:pt x="735" y="402"/>
                  </a:cubicBezTo>
                  <a:cubicBezTo>
                    <a:pt x="778" y="402"/>
                    <a:pt x="778" y="402"/>
                    <a:pt x="778" y="402"/>
                  </a:cubicBezTo>
                  <a:cubicBezTo>
                    <a:pt x="778" y="445"/>
                    <a:pt x="778" y="445"/>
                    <a:pt x="778" y="445"/>
                  </a:cubicBezTo>
                  <a:cubicBezTo>
                    <a:pt x="778" y="445"/>
                    <a:pt x="778" y="445"/>
                    <a:pt x="778" y="445"/>
                  </a:cubicBezTo>
                  <a:close/>
                  <a:moveTo>
                    <a:pt x="778" y="368"/>
                  </a:moveTo>
                  <a:cubicBezTo>
                    <a:pt x="735" y="368"/>
                    <a:pt x="735" y="368"/>
                    <a:pt x="735" y="368"/>
                  </a:cubicBezTo>
                  <a:cubicBezTo>
                    <a:pt x="735" y="325"/>
                    <a:pt x="735" y="325"/>
                    <a:pt x="735" y="325"/>
                  </a:cubicBezTo>
                  <a:cubicBezTo>
                    <a:pt x="778" y="325"/>
                    <a:pt x="778" y="325"/>
                    <a:pt x="778" y="325"/>
                  </a:cubicBezTo>
                  <a:cubicBezTo>
                    <a:pt x="778" y="368"/>
                    <a:pt x="778" y="368"/>
                    <a:pt x="778" y="368"/>
                  </a:cubicBezTo>
                  <a:cubicBezTo>
                    <a:pt x="778" y="368"/>
                    <a:pt x="778" y="368"/>
                    <a:pt x="778" y="368"/>
                  </a:cubicBezTo>
                  <a:close/>
                  <a:moveTo>
                    <a:pt x="778" y="294"/>
                  </a:moveTo>
                  <a:cubicBezTo>
                    <a:pt x="735" y="294"/>
                    <a:pt x="735" y="294"/>
                    <a:pt x="735" y="294"/>
                  </a:cubicBezTo>
                  <a:cubicBezTo>
                    <a:pt x="735" y="251"/>
                    <a:pt x="735" y="251"/>
                    <a:pt x="735" y="251"/>
                  </a:cubicBezTo>
                  <a:cubicBezTo>
                    <a:pt x="778" y="251"/>
                    <a:pt x="778" y="251"/>
                    <a:pt x="778" y="251"/>
                  </a:cubicBezTo>
                  <a:cubicBezTo>
                    <a:pt x="778" y="294"/>
                    <a:pt x="778" y="294"/>
                    <a:pt x="778" y="294"/>
                  </a:cubicBezTo>
                  <a:cubicBezTo>
                    <a:pt x="778" y="294"/>
                    <a:pt x="778" y="294"/>
                    <a:pt x="778" y="294"/>
                  </a:cubicBezTo>
                  <a:close/>
                  <a:moveTo>
                    <a:pt x="461" y="137"/>
                  </a:moveTo>
                  <a:cubicBezTo>
                    <a:pt x="461" y="137"/>
                    <a:pt x="461" y="137"/>
                    <a:pt x="461" y="13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033" y="2256016"/>
              <a:ext cx="122627" cy="110705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25" name="그룹 24"/>
          <p:cNvGrpSpPr/>
          <p:nvPr/>
        </p:nvGrpSpPr>
        <p:grpSpPr>
          <a:xfrm>
            <a:off x="971600" y="2357449"/>
            <a:ext cx="532251" cy="412581"/>
            <a:chOff x="6658771" y="5185357"/>
            <a:chExt cx="392752" cy="304447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6690729" y="5223203"/>
              <a:ext cx="333040" cy="266601"/>
            </a:xfrm>
            <a:custGeom>
              <a:avLst/>
              <a:gdLst>
                <a:gd name="T0" fmla="*/ 163 w 167"/>
                <a:gd name="T1" fmla="*/ 126 h 134"/>
                <a:gd name="T2" fmla="*/ 157 w 167"/>
                <a:gd name="T3" fmla="*/ 126 h 134"/>
                <a:gd name="T4" fmla="*/ 157 w 167"/>
                <a:gd name="T5" fmla="*/ 39 h 134"/>
                <a:gd name="T6" fmla="*/ 65 w 167"/>
                <a:gd name="T7" fmla="*/ 0 h 134"/>
                <a:gd name="T8" fmla="*/ 64 w 167"/>
                <a:gd name="T9" fmla="*/ 0 h 134"/>
                <a:gd name="T10" fmla="*/ 64 w 167"/>
                <a:gd name="T11" fmla="*/ 0 h 134"/>
                <a:gd name="T12" fmla="*/ 63 w 167"/>
                <a:gd name="T13" fmla="*/ 0 h 134"/>
                <a:gd name="T14" fmla="*/ 59 w 167"/>
                <a:gd name="T15" fmla="*/ 0 h 134"/>
                <a:gd name="T16" fmla="*/ 59 w 167"/>
                <a:gd name="T17" fmla="*/ 1 h 134"/>
                <a:gd name="T18" fmla="*/ 10 w 167"/>
                <a:gd name="T19" fmla="*/ 34 h 134"/>
                <a:gd name="T20" fmla="*/ 10 w 167"/>
                <a:gd name="T21" fmla="*/ 126 h 134"/>
                <a:gd name="T22" fmla="*/ 4 w 167"/>
                <a:gd name="T23" fmla="*/ 126 h 134"/>
                <a:gd name="T24" fmla="*/ 0 w 167"/>
                <a:gd name="T25" fmla="*/ 130 h 134"/>
                <a:gd name="T26" fmla="*/ 4 w 167"/>
                <a:gd name="T27" fmla="*/ 134 h 134"/>
                <a:gd name="T28" fmla="*/ 163 w 167"/>
                <a:gd name="T29" fmla="*/ 134 h 134"/>
                <a:gd name="T30" fmla="*/ 167 w 167"/>
                <a:gd name="T31" fmla="*/ 130 h 134"/>
                <a:gd name="T32" fmla="*/ 163 w 167"/>
                <a:gd name="T33" fmla="*/ 126 h 134"/>
                <a:gd name="T34" fmla="*/ 89 w 167"/>
                <a:gd name="T35" fmla="*/ 126 h 134"/>
                <a:gd name="T36" fmla="*/ 47 w 167"/>
                <a:gd name="T37" fmla="*/ 126 h 134"/>
                <a:gd name="T38" fmla="*/ 47 w 167"/>
                <a:gd name="T39" fmla="*/ 73 h 134"/>
                <a:gd name="T40" fmla="*/ 57 w 167"/>
                <a:gd name="T41" fmla="*/ 64 h 134"/>
                <a:gd name="T42" fmla="*/ 79 w 167"/>
                <a:gd name="T43" fmla="*/ 64 h 134"/>
                <a:gd name="T44" fmla="*/ 89 w 167"/>
                <a:gd name="T45" fmla="*/ 73 h 134"/>
                <a:gd name="T46" fmla="*/ 89 w 167"/>
                <a:gd name="T47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7" h="134">
                  <a:moveTo>
                    <a:pt x="163" y="126"/>
                  </a:moveTo>
                  <a:cubicBezTo>
                    <a:pt x="157" y="126"/>
                    <a:pt x="157" y="126"/>
                    <a:pt x="157" y="126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3" y="0"/>
                    <a:pt x="63" y="0"/>
                  </a:cubicBezTo>
                  <a:cubicBezTo>
                    <a:pt x="61" y="0"/>
                    <a:pt x="60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2" y="126"/>
                    <a:pt x="0" y="128"/>
                    <a:pt x="0" y="130"/>
                  </a:cubicBezTo>
                  <a:cubicBezTo>
                    <a:pt x="0" y="132"/>
                    <a:pt x="2" y="134"/>
                    <a:pt x="4" y="134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5" y="134"/>
                    <a:pt x="167" y="132"/>
                    <a:pt x="167" y="130"/>
                  </a:cubicBezTo>
                  <a:cubicBezTo>
                    <a:pt x="167" y="128"/>
                    <a:pt x="165" y="126"/>
                    <a:pt x="163" y="126"/>
                  </a:cubicBezTo>
                  <a:close/>
                  <a:moveTo>
                    <a:pt x="89" y="126"/>
                  </a:moveTo>
                  <a:cubicBezTo>
                    <a:pt x="47" y="126"/>
                    <a:pt x="47" y="126"/>
                    <a:pt x="47" y="126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68"/>
                    <a:pt x="51" y="64"/>
                    <a:pt x="57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5" y="64"/>
                    <a:pt x="89" y="68"/>
                    <a:pt x="89" y="73"/>
                  </a:cubicBezTo>
                  <a:lnTo>
                    <a:pt x="89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>
                <a:solidFill>
                  <a:prstClr val="black"/>
                </a:solidFill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6658771" y="5185357"/>
              <a:ext cx="392752" cy="105127"/>
            </a:xfrm>
            <a:custGeom>
              <a:avLst/>
              <a:gdLst>
                <a:gd name="T0" fmla="*/ 194 w 197"/>
                <a:gd name="T1" fmla="*/ 45 h 53"/>
                <a:gd name="T2" fmla="*/ 160 w 197"/>
                <a:gd name="T3" fmla="*/ 31 h 53"/>
                <a:gd name="T4" fmla="*/ 160 w 197"/>
                <a:gd name="T5" fmla="*/ 12 h 53"/>
                <a:gd name="T6" fmla="*/ 154 w 197"/>
                <a:gd name="T7" fmla="*/ 6 h 53"/>
                <a:gd name="T8" fmla="*/ 135 w 197"/>
                <a:gd name="T9" fmla="*/ 6 h 53"/>
                <a:gd name="T10" fmla="*/ 129 w 197"/>
                <a:gd name="T11" fmla="*/ 12 h 53"/>
                <a:gd name="T12" fmla="*/ 129 w 197"/>
                <a:gd name="T13" fmla="*/ 18 h 53"/>
                <a:gd name="T14" fmla="*/ 88 w 197"/>
                <a:gd name="T15" fmla="*/ 1 h 53"/>
                <a:gd name="T16" fmla="*/ 79 w 197"/>
                <a:gd name="T17" fmla="*/ 0 h 53"/>
                <a:gd name="T18" fmla="*/ 64 w 197"/>
                <a:gd name="T19" fmla="*/ 4 h 53"/>
                <a:gd name="T20" fmla="*/ 2 w 197"/>
                <a:gd name="T21" fmla="*/ 45 h 53"/>
                <a:gd name="T22" fmla="*/ 1 w 197"/>
                <a:gd name="T23" fmla="*/ 51 h 53"/>
                <a:gd name="T24" fmla="*/ 7 w 197"/>
                <a:gd name="T25" fmla="*/ 52 h 53"/>
                <a:gd name="T26" fmla="*/ 7 w 197"/>
                <a:gd name="T27" fmla="*/ 52 h 53"/>
                <a:gd name="T28" fmla="*/ 68 w 197"/>
                <a:gd name="T29" fmla="*/ 10 h 53"/>
                <a:gd name="T30" fmla="*/ 79 w 197"/>
                <a:gd name="T31" fmla="*/ 7 h 53"/>
                <a:gd name="T32" fmla="*/ 85 w 197"/>
                <a:gd name="T33" fmla="*/ 8 h 53"/>
                <a:gd name="T34" fmla="*/ 191 w 197"/>
                <a:gd name="T35" fmla="*/ 52 h 53"/>
                <a:gd name="T36" fmla="*/ 192 w 197"/>
                <a:gd name="T37" fmla="*/ 53 h 53"/>
                <a:gd name="T38" fmla="*/ 196 w 197"/>
                <a:gd name="T39" fmla="*/ 50 h 53"/>
                <a:gd name="T40" fmla="*/ 194 w 197"/>
                <a:gd name="T41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53">
                  <a:moveTo>
                    <a:pt x="194" y="45"/>
                  </a:moveTo>
                  <a:cubicBezTo>
                    <a:pt x="160" y="31"/>
                    <a:pt x="160" y="31"/>
                    <a:pt x="160" y="31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0" y="9"/>
                    <a:pt x="157" y="6"/>
                    <a:pt x="154" y="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2" y="6"/>
                    <a:pt x="129" y="9"/>
                    <a:pt x="129" y="12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4" y="0"/>
                    <a:pt x="68" y="1"/>
                    <a:pt x="64" y="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1" y="51"/>
                  </a:cubicBezTo>
                  <a:cubicBezTo>
                    <a:pt x="3" y="52"/>
                    <a:pt x="5" y="53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71" y="8"/>
                    <a:pt x="75" y="7"/>
                    <a:pt x="79" y="7"/>
                  </a:cubicBezTo>
                  <a:cubicBezTo>
                    <a:pt x="81" y="7"/>
                    <a:pt x="83" y="8"/>
                    <a:pt x="85" y="8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3"/>
                    <a:pt x="192" y="53"/>
                    <a:pt x="192" y="53"/>
                  </a:cubicBezTo>
                  <a:cubicBezTo>
                    <a:pt x="194" y="53"/>
                    <a:pt x="195" y="52"/>
                    <a:pt x="196" y="50"/>
                  </a:cubicBezTo>
                  <a:cubicBezTo>
                    <a:pt x="197" y="48"/>
                    <a:pt x="196" y="46"/>
                    <a:pt x="194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>
                <a:solidFill>
                  <a:prstClr val="black"/>
                </a:solidFill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724422" y="6358466"/>
            <a:ext cx="344417" cy="430113"/>
            <a:chOff x="1613537" y="6744955"/>
            <a:chExt cx="523467" cy="749195"/>
          </a:xfrm>
        </p:grpSpPr>
        <p:sp>
          <p:nvSpPr>
            <p:cNvPr id="111" name="자유형 110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16" name="자유형 115"/>
          <p:cNvSpPr>
            <a:spLocks noChangeArrowheads="1"/>
          </p:cNvSpPr>
          <p:nvPr/>
        </p:nvSpPr>
        <p:spPr bwMode="auto">
          <a:xfrm>
            <a:off x="1312920" y="6517817"/>
            <a:ext cx="123007" cy="279057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17" name="그룹 116"/>
          <p:cNvGrpSpPr/>
          <p:nvPr/>
        </p:nvGrpSpPr>
        <p:grpSpPr>
          <a:xfrm>
            <a:off x="0" y="6187079"/>
            <a:ext cx="431887" cy="600249"/>
            <a:chOff x="717550" y="6447351"/>
            <a:chExt cx="656411" cy="1045549"/>
          </a:xfrm>
        </p:grpSpPr>
        <p:sp>
          <p:nvSpPr>
            <p:cNvPr id="118" name="Freeform 156"/>
            <p:cNvSpPr>
              <a:spLocks/>
            </p:cNvSpPr>
            <p:nvPr/>
          </p:nvSpPr>
          <p:spPr bwMode="auto">
            <a:xfrm>
              <a:off x="717550" y="6447351"/>
              <a:ext cx="656411" cy="1045549"/>
            </a:xfrm>
            <a:custGeom>
              <a:avLst/>
              <a:gdLst>
                <a:gd name="T0" fmla="*/ 474 w 474"/>
                <a:gd name="T1" fmla="*/ 210 h 755"/>
                <a:gd name="T2" fmla="*/ 237 w 474"/>
                <a:gd name="T3" fmla="*/ 0 h 755"/>
                <a:gd name="T4" fmla="*/ 0 w 474"/>
                <a:gd name="T5" fmla="*/ 210 h 755"/>
                <a:gd name="T6" fmla="*/ 0 w 474"/>
                <a:gd name="T7" fmla="*/ 210 h 755"/>
                <a:gd name="T8" fmla="*/ 0 w 474"/>
                <a:gd name="T9" fmla="*/ 755 h 755"/>
                <a:gd name="T10" fmla="*/ 474 w 474"/>
                <a:gd name="T11" fmla="*/ 755 h 755"/>
                <a:gd name="T12" fmla="*/ 474 w 474"/>
                <a:gd name="T13" fmla="*/ 210 h 755"/>
                <a:gd name="T14" fmla="*/ 474 w 474"/>
                <a:gd name="T15" fmla="*/ 21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755">
                  <a:moveTo>
                    <a:pt x="474" y="210"/>
                  </a:moveTo>
                  <a:lnTo>
                    <a:pt x="237" y="0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755"/>
                  </a:lnTo>
                  <a:lnTo>
                    <a:pt x="474" y="755"/>
                  </a:lnTo>
                  <a:lnTo>
                    <a:pt x="474" y="210"/>
                  </a:lnTo>
                  <a:lnTo>
                    <a:pt x="474" y="21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Rectangle 171"/>
            <p:cNvSpPr>
              <a:spLocks noChangeArrowheads="1"/>
            </p:cNvSpPr>
            <p:nvPr/>
          </p:nvSpPr>
          <p:spPr bwMode="auto">
            <a:xfrm>
              <a:off x="933584" y="693896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Rectangle 172"/>
            <p:cNvSpPr>
              <a:spLocks noChangeArrowheads="1"/>
            </p:cNvSpPr>
            <p:nvPr/>
          </p:nvSpPr>
          <p:spPr bwMode="auto">
            <a:xfrm>
              <a:off x="1080376" y="6938966"/>
              <a:ext cx="7893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Rectangle 173"/>
            <p:cNvSpPr>
              <a:spLocks noChangeArrowheads="1"/>
            </p:cNvSpPr>
            <p:nvPr/>
          </p:nvSpPr>
          <p:spPr bwMode="auto">
            <a:xfrm>
              <a:off x="933584" y="7078834"/>
              <a:ext cx="7616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Rectangle 174"/>
            <p:cNvSpPr>
              <a:spLocks noChangeArrowheads="1"/>
            </p:cNvSpPr>
            <p:nvPr/>
          </p:nvSpPr>
          <p:spPr bwMode="auto">
            <a:xfrm>
              <a:off x="1080376" y="7078834"/>
              <a:ext cx="7893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Rectangle 175"/>
            <p:cNvSpPr>
              <a:spLocks noChangeArrowheads="1"/>
            </p:cNvSpPr>
            <p:nvPr/>
          </p:nvSpPr>
          <p:spPr bwMode="auto">
            <a:xfrm>
              <a:off x="933584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Rectangle 175"/>
            <p:cNvSpPr>
              <a:spLocks noChangeArrowheads="1"/>
            </p:cNvSpPr>
            <p:nvPr/>
          </p:nvSpPr>
          <p:spPr bwMode="auto">
            <a:xfrm>
              <a:off x="1079661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5" name="자유형 124"/>
          <p:cNvSpPr>
            <a:spLocks noChangeArrowheads="1"/>
          </p:cNvSpPr>
          <p:nvPr/>
        </p:nvSpPr>
        <p:spPr bwMode="auto">
          <a:xfrm>
            <a:off x="2356533" y="6517817"/>
            <a:ext cx="123007" cy="279057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26" name="그룹 125"/>
          <p:cNvGrpSpPr/>
          <p:nvPr/>
        </p:nvGrpSpPr>
        <p:grpSpPr>
          <a:xfrm>
            <a:off x="1656840" y="6388713"/>
            <a:ext cx="320195" cy="399865"/>
            <a:chOff x="1613537" y="6744955"/>
            <a:chExt cx="523467" cy="749195"/>
          </a:xfrm>
        </p:grpSpPr>
        <p:sp>
          <p:nvSpPr>
            <p:cNvPr id="127" name="자유형 126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chemeClr val="bg1">
                <a:lumMod val="50000"/>
                <a:alpha val="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2" name="자유형 131"/>
          <p:cNvSpPr>
            <a:spLocks noChangeArrowheads="1"/>
          </p:cNvSpPr>
          <p:nvPr/>
        </p:nvSpPr>
        <p:spPr bwMode="auto">
          <a:xfrm>
            <a:off x="2894735" y="6604011"/>
            <a:ext cx="85014" cy="192863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33" name="그룹 132"/>
          <p:cNvGrpSpPr/>
          <p:nvPr/>
        </p:nvGrpSpPr>
        <p:grpSpPr>
          <a:xfrm>
            <a:off x="6657717" y="6093296"/>
            <a:ext cx="2486283" cy="752868"/>
            <a:chOff x="6914583" y="6263206"/>
            <a:chExt cx="3778817" cy="1311389"/>
          </a:xfrm>
        </p:grpSpPr>
        <p:sp>
          <p:nvSpPr>
            <p:cNvPr id="134" name="Freeform 255"/>
            <p:cNvSpPr>
              <a:spLocks noEditPoints="1"/>
            </p:cNvSpPr>
            <p:nvPr/>
          </p:nvSpPr>
          <p:spPr bwMode="auto">
            <a:xfrm>
              <a:off x="10327759" y="6263206"/>
              <a:ext cx="365641" cy="1311389"/>
            </a:xfrm>
            <a:custGeom>
              <a:avLst/>
              <a:gdLst>
                <a:gd name="T0" fmla="*/ 530 w 530"/>
                <a:gd name="T1" fmla="*/ 2780 h 2780"/>
                <a:gd name="T2" fmla="*/ 322 w 530"/>
                <a:gd name="T3" fmla="*/ 2188 h 2780"/>
                <a:gd name="T4" fmla="*/ 322 w 530"/>
                <a:gd name="T5" fmla="*/ 2167 h 2780"/>
                <a:gd name="T6" fmla="*/ 82 w 530"/>
                <a:gd name="T7" fmla="*/ 2145 h 2780"/>
                <a:gd name="T8" fmla="*/ 322 w 530"/>
                <a:gd name="T9" fmla="*/ 2145 h 2780"/>
                <a:gd name="T10" fmla="*/ 82 w 530"/>
                <a:gd name="T11" fmla="*/ 2084 h 2780"/>
                <a:gd name="T12" fmla="*/ 322 w 530"/>
                <a:gd name="T13" fmla="*/ 2062 h 2780"/>
                <a:gd name="T14" fmla="*/ 322 w 530"/>
                <a:gd name="T15" fmla="*/ 2041 h 2780"/>
                <a:gd name="T16" fmla="*/ 82 w 530"/>
                <a:gd name="T17" fmla="*/ 2020 h 2780"/>
                <a:gd name="T18" fmla="*/ 322 w 530"/>
                <a:gd name="T19" fmla="*/ 2020 h 2780"/>
                <a:gd name="T20" fmla="*/ 82 w 530"/>
                <a:gd name="T21" fmla="*/ 1956 h 2780"/>
                <a:gd name="T22" fmla="*/ 322 w 530"/>
                <a:gd name="T23" fmla="*/ 1934 h 2780"/>
                <a:gd name="T24" fmla="*/ 322 w 530"/>
                <a:gd name="T25" fmla="*/ 1916 h 2780"/>
                <a:gd name="T26" fmla="*/ 82 w 530"/>
                <a:gd name="T27" fmla="*/ 1892 h 2780"/>
                <a:gd name="T28" fmla="*/ 322 w 530"/>
                <a:gd name="T29" fmla="*/ 1892 h 2780"/>
                <a:gd name="T30" fmla="*/ 82 w 530"/>
                <a:gd name="T31" fmla="*/ 1830 h 2780"/>
                <a:gd name="T32" fmla="*/ 322 w 530"/>
                <a:gd name="T33" fmla="*/ 1809 h 2780"/>
                <a:gd name="T34" fmla="*/ 322 w 530"/>
                <a:gd name="T35" fmla="*/ 1788 h 2780"/>
                <a:gd name="T36" fmla="*/ 82 w 530"/>
                <a:gd name="T37" fmla="*/ 1766 h 2780"/>
                <a:gd name="T38" fmla="*/ 322 w 530"/>
                <a:gd name="T39" fmla="*/ 1766 h 2780"/>
                <a:gd name="T40" fmla="*/ 82 w 530"/>
                <a:gd name="T41" fmla="*/ 1705 h 2780"/>
                <a:gd name="T42" fmla="*/ 322 w 530"/>
                <a:gd name="T43" fmla="*/ 1683 h 2780"/>
                <a:gd name="T44" fmla="*/ 322 w 530"/>
                <a:gd name="T45" fmla="*/ 1662 h 2780"/>
                <a:gd name="T46" fmla="*/ 82 w 530"/>
                <a:gd name="T47" fmla="*/ 1641 h 2780"/>
                <a:gd name="T48" fmla="*/ 322 w 530"/>
                <a:gd name="T49" fmla="*/ 1641 h 2780"/>
                <a:gd name="T50" fmla="*/ 82 w 530"/>
                <a:gd name="T51" fmla="*/ 1577 h 2780"/>
                <a:gd name="T52" fmla="*/ 322 w 530"/>
                <a:gd name="T53" fmla="*/ 1556 h 2780"/>
                <a:gd name="T54" fmla="*/ 322 w 530"/>
                <a:gd name="T55" fmla="*/ 1537 h 2780"/>
                <a:gd name="T56" fmla="*/ 82 w 530"/>
                <a:gd name="T57" fmla="*/ 1515 h 2780"/>
                <a:gd name="T58" fmla="*/ 322 w 530"/>
                <a:gd name="T59" fmla="*/ 1515 h 2780"/>
                <a:gd name="T60" fmla="*/ 82 w 530"/>
                <a:gd name="T61" fmla="*/ 1451 h 2780"/>
                <a:gd name="T62" fmla="*/ 322 w 530"/>
                <a:gd name="T63" fmla="*/ 1430 h 2780"/>
                <a:gd name="T64" fmla="*/ 322 w 530"/>
                <a:gd name="T65" fmla="*/ 1409 h 2780"/>
                <a:gd name="T66" fmla="*/ 82 w 530"/>
                <a:gd name="T67" fmla="*/ 1387 h 2780"/>
                <a:gd name="T68" fmla="*/ 322 w 530"/>
                <a:gd name="T69" fmla="*/ 1387 h 2780"/>
                <a:gd name="T70" fmla="*/ 82 w 530"/>
                <a:gd name="T71" fmla="*/ 1326 h 2780"/>
                <a:gd name="T72" fmla="*/ 322 w 530"/>
                <a:gd name="T73" fmla="*/ 1304 h 2780"/>
                <a:gd name="T74" fmla="*/ 322 w 530"/>
                <a:gd name="T75" fmla="*/ 1283 h 2780"/>
                <a:gd name="T76" fmla="*/ 82 w 530"/>
                <a:gd name="T77" fmla="*/ 1262 h 2780"/>
                <a:gd name="T78" fmla="*/ 322 w 530"/>
                <a:gd name="T79" fmla="*/ 1262 h 2780"/>
                <a:gd name="T80" fmla="*/ 82 w 530"/>
                <a:gd name="T81" fmla="*/ 1106 h 2780"/>
                <a:gd name="T82" fmla="*/ 322 w 530"/>
                <a:gd name="T83" fmla="*/ 1042 h 2780"/>
                <a:gd name="T84" fmla="*/ 322 w 530"/>
                <a:gd name="T85" fmla="*/ 1020 h 2780"/>
                <a:gd name="T86" fmla="*/ 82 w 530"/>
                <a:gd name="T87" fmla="*/ 916 h 2780"/>
                <a:gd name="T88" fmla="*/ 322 w 530"/>
                <a:gd name="T89" fmla="*/ 916 h 2780"/>
                <a:gd name="T90" fmla="*/ 82 w 530"/>
                <a:gd name="T91" fmla="*/ 852 h 2780"/>
                <a:gd name="T92" fmla="*/ 322 w 530"/>
                <a:gd name="T93" fmla="*/ 831 h 2780"/>
                <a:gd name="T94" fmla="*/ 322 w 530"/>
                <a:gd name="T95" fmla="*/ 810 h 2780"/>
                <a:gd name="T96" fmla="*/ 82 w 530"/>
                <a:gd name="T97" fmla="*/ 788 h 2780"/>
                <a:gd name="T98" fmla="*/ 322 w 530"/>
                <a:gd name="T99" fmla="*/ 788 h 2780"/>
                <a:gd name="T100" fmla="*/ 82 w 530"/>
                <a:gd name="T101" fmla="*/ 727 h 2780"/>
                <a:gd name="T102" fmla="*/ 322 w 530"/>
                <a:gd name="T103" fmla="*/ 705 h 2780"/>
                <a:gd name="T104" fmla="*/ 322 w 530"/>
                <a:gd name="T105" fmla="*/ 684 h 2780"/>
                <a:gd name="T106" fmla="*/ 82 w 530"/>
                <a:gd name="T107" fmla="*/ 663 h 2780"/>
                <a:gd name="T108" fmla="*/ 322 w 530"/>
                <a:gd name="T109" fmla="*/ 663 h 2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0" h="2780">
                  <a:moveTo>
                    <a:pt x="0" y="0"/>
                  </a:moveTo>
                  <a:lnTo>
                    <a:pt x="0" y="2780"/>
                  </a:lnTo>
                  <a:lnTo>
                    <a:pt x="530" y="2780"/>
                  </a:lnTo>
                  <a:lnTo>
                    <a:pt x="530" y="566"/>
                  </a:lnTo>
                  <a:lnTo>
                    <a:pt x="0" y="0"/>
                  </a:lnTo>
                  <a:close/>
                  <a:moveTo>
                    <a:pt x="322" y="2188"/>
                  </a:moveTo>
                  <a:lnTo>
                    <a:pt x="82" y="2188"/>
                  </a:lnTo>
                  <a:lnTo>
                    <a:pt x="82" y="2167"/>
                  </a:lnTo>
                  <a:lnTo>
                    <a:pt x="322" y="2167"/>
                  </a:lnTo>
                  <a:lnTo>
                    <a:pt x="322" y="2188"/>
                  </a:lnTo>
                  <a:close/>
                  <a:moveTo>
                    <a:pt x="322" y="2145"/>
                  </a:moveTo>
                  <a:lnTo>
                    <a:pt x="82" y="2145"/>
                  </a:lnTo>
                  <a:lnTo>
                    <a:pt x="82" y="2124"/>
                  </a:lnTo>
                  <a:lnTo>
                    <a:pt x="322" y="2124"/>
                  </a:lnTo>
                  <a:lnTo>
                    <a:pt x="322" y="2145"/>
                  </a:lnTo>
                  <a:close/>
                  <a:moveTo>
                    <a:pt x="322" y="2103"/>
                  </a:moveTo>
                  <a:lnTo>
                    <a:pt x="82" y="2103"/>
                  </a:lnTo>
                  <a:lnTo>
                    <a:pt x="82" y="2084"/>
                  </a:lnTo>
                  <a:lnTo>
                    <a:pt x="322" y="2084"/>
                  </a:lnTo>
                  <a:lnTo>
                    <a:pt x="322" y="2103"/>
                  </a:lnTo>
                  <a:close/>
                  <a:moveTo>
                    <a:pt x="322" y="2062"/>
                  </a:moveTo>
                  <a:lnTo>
                    <a:pt x="82" y="2062"/>
                  </a:lnTo>
                  <a:lnTo>
                    <a:pt x="82" y="2041"/>
                  </a:lnTo>
                  <a:lnTo>
                    <a:pt x="322" y="2041"/>
                  </a:lnTo>
                  <a:lnTo>
                    <a:pt x="322" y="2062"/>
                  </a:lnTo>
                  <a:close/>
                  <a:moveTo>
                    <a:pt x="322" y="2020"/>
                  </a:moveTo>
                  <a:lnTo>
                    <a:pt x="82" y="2020"/>
                  </a:lnTo>
                  <a:lnTo>
                    <a:pt x="82" y="1998"/>
                  </a:lnTo>
                  <a:lnTo>
                    <a:pt x="322" y="1998"/>
                  </a:lnTo>
                  <a:lnTo>
                    <a:pt x="322" y="2020"/>
                  </a:lnTo>
                  <a:close/>
                  <a:moveTo>
                    <a:pt x="322" y="1977"/>
                  </a:moveTo>
                  <a:lnTo>
                    <a:pt x="82" y="1977"/>
                  </a:lnTo>
                  <a:lnTo>
                    <a:pt x="82" y="1956"/>
                  </a:lnTo>
                  <a:lnTo>
                    <a:pt x="322" y="1956"/>
                  </a:lnTo>
                  <a:lnTo>
                    <a:pt x="322" y="1977"/>
                  </a:lnTo>
                  <a:close/>
                  <a:moveTo>
                    <a:pt x="322" y="1934"/>
                  </a:moveTo>
                  <a:lnTo>
                    <a:pt x="82" y="1934"/>
                  </a:lnTo>
                  <a:lnTo>
                    <a:pt x="82" y="1916"/>
                  </a:lnTo>
                  <a:lnTo>
                    <a:pt x="322" y="1916"/>
                  </a:lnTo>
                  <a:lnTo>
                    <a:pt x="322" y="1934"/>
                  </a:lnTo>
                  <a:close/>
                  <a:moveTo>
                    <a:pt x="322" y="1892"/>
                  </a:moveTo>
                  <a:lnTo>
                    <a:pt x="82" y="1892"/>
                  </a:lnTo>
                  <a:lnTo>
                    <a:pt x="82" y="1873"/>
                  </a:lnTo>
                  <a:lnTo>
                    <a:pt x="322" y="1873"/>
                  </a:lnTo>
                  <a:lnTo>
                    <a:pt x="322" y="1892"/>
                  </a:lnTo>
                  <a:close/>
                  <a:moveTo>
                    <a:pt x="322" y="1852"/>
                  </a:moveTo>
                  <a:lnTo>
                    <a:pt x="82" y="1852"/>
                  </a:lnTo>
                  <a:lnTo>
                    <a:pt x="82" y="1830"/>
                  </a:lnTo>
                  <a:lnTo>
                    <a:pt x="322" y="1830"/>
                  </a:lnTo>
                  <a:lnTo>
                    <a:pt x="322" y="1852"/>
                  </a:lnTo>
                  <a:close/>
                  <a:moveTo>
                    <a:pt x="322" y="1809"/>
                  </a:moveTo>
                  <a:lnTo>
                    <a:pt x="82" y="1809"/>
                  </a:lnTo>
                  <a:lnTo>
                    <a:pt x="82" y="1788"/>
                  </a:lnTo>
                  <a:lnTo>
                    <a:pt x="322" y="1788"/>
                  </a:lnTo>
                  <a:lnTo>
                    <a:pt x="322" y="1809"/>
                  </a:lnTo>
                  <a:close/>
                  <a:moveTo>
                    <a:pt x="322" y="1766"/>
                  </a:moveTo>
                  <a:lnTo>
                    <a:pt x="82" y="1766"/>
                  </a:lnTo>
                  <a:lnTo>
                    <a:pt x="82" y="1745"/>
                  </a:lnTo>
                  <a:lnTo>
                    <a:pt x="322" y="1745"/>
                  </a:lnTo>
                  <a:lnTo>
                    <a:pt x="322" y="1766"/>
                  </a:lnTo>
                  <a:close/>
                  <a:moveTo>
                    <a:pt x="322" y="1724"/>
                  </a:moveTo>
                  <a:lnTo>
                    <a:pt x="82" y="1724"/>
                  </a:lnTo>
                  <a:lnTo>
                    <a:pt x="82" y="1705"/>
                  </a:lnTo>
                  <a:lnTo>
                    <a:pt x="322" y="1705"/>
                  </a:lnTo>
                  <a:lnTo>
                    <a:pt x="322" y="1724"/>
                  </a:lnTo>
                  <a:close/>
                  <a:moveTo>
                    <a:pt x="322" y="1683"/>
                  </a:moveTo>
                  <a:lnTo>
                    <a:pt x="82" y="1683"/>
                  </a:lnTo>
                  <a:lnTo>
                    <a:pt x="82" y="1662"/>
                  </a:lnTo>
                  <a:lnTo>
                    <a:pt x="322" y="1662"/>
                  </a:lnTo>
                  <a:lnTo>
                    <a:pt x="322" y="1683"/>
                  </a:lnTo>
                  <a:close/>
                  <a:moveTo>
                    <a:pt x="322" y="1641"/>
                  </a:moveTo>
                  <a:lnTo>
                    <a:pt x="82" y="1641"/>
                  </a:lnTo>
                  <a:lnTo>
                    <a:pt x="82" y="1619"/>
                  </a:lnTo>
                  <a:lnTo>
                    <a:pt x="322" y="1619"/>
                  </a:lnTo>
                  <a:lnTo>
                    <a:pt x="322" y="1641"/>
                  </a:lnTo>
                  <a:close/>
                  <a:moveTo>
                    <a:pt x="322" y="1598"/>
                  </a:moveTo>
                  <a:lnTo>
                    <a:pt x="82" y="1598"/>
                  </a:lnTo>
                  <a:lnTo>
                    <a:pt x="82" y="1577"/>
                  </a:lnTo>
                  <a:lnTo>
                    <a:pt x="322" y="1577"/>
                  </a:lnTo>
                  <a:lnTo>
                    <a:pt x="322" y="1598"/>
                  </a:lnTo>
                  <a:close/>
                  <a:moveTo>
                    <a:pt x="322" y="1556"/>
                  </a:moveTo>
                  <a:lnTo>
                    <a:pt x="82" y="1556"/>
                  </a:lnTo>
                  <a:lnTo>
                    <a:pt x="82" y="1537"/>
                  </a:lnTo>
                  <a:lnTo>
                    <a:pt x="322" y="1537"/>
                  </a:lnTo>
                  <a:lnTo>
                    <a:pt x="322" y="1556"/>
                  </a:lnTo>
                  <a:close/>
                  <a:moveTo>
                    <a:pt x="322" y="1515"/>
                  </a:moveTo>
                  <a:lnTo>
                    <a:pt x="82" y="1515"/>
                  </a:lnTo>
                  <a:lnTo>
                    <a:pt x="82" y="1494"/>
                  </a:lnTo>
                  <a:lnTo>
                    <a:pt x="322" y="1494"/>
                  </a:lnTo>
                  <a:lnTo>
                    <a:pt x="322" y="1515"/>
                  </a:lnTo>
                  <a:close/>
                  <a:moveTo>
                    <a:pt x="322" y="1473"/>
                  </a:moveTo>
                  <a:lnTo>
                    <a:pt x="82" y="1473"/>
                  </a:lnTo>
                  <a:lnTo>
                    <a:pt x="82" y="1451"/>
                  </a:lnTo>
                  <a:lnTo>
                    <a:pt x="322" y="1451"/>
                  </a:lnTo>
                  <a:lnTo>
                    <a:pt x="322" y="1473"/>
                  </a:lnTo>
                  <a:close/>
                  <a:moveTo>
                    <a:pt x="322" y="1430"/>
                  </a:moveTo>
                  <a:lnTo>
                    <a:pt x="82" y="1430"/>
                  </a:lnTo>
                  <a:lnTo>
                    <a:pt x="82" y="1409"/>
                  </a:lnTo>
                  <a:lnTo>
                    <a:pt x="322" y="1409"/>
                  </a:lnTo>
                  <a:lnTo>
                    <a:pt x="322" y="1430"/>
                  </a:lnTo>
                  <a:close/>
                  <a:moveTo>
                    <a:pt x="322" y="1387"/>
                  </a:moveTo>
                  <a:lnTo>
                    <a:pt x="82" y="1387"/>
                  </a:lnTo>
                  <a:lnTo>
                    <a:pt x="82" y="1368"/>
                  </a:lnTo>
                  <a:lnTo>
                    <a:pt x="322" y="1368"/>
                  </a:lnTo>
                  <a:lnTo>
                    <a:pt x="322" y="1387"/>
                  </a:lnTo>
                  <a:close/>
                  <a:moveTo>
                    <a:pt x="322" y="1345"/>
                  </a:moveTo>
                  <a:lnTo>
                    <a:pt x="82" y="1345"/>
                  </a:lnTo>
                  <a:lnTo>
                    <a:pt x="82" y="1326"/>
                  </a:lnTo>
                  <a:lnTo>
                    <a:pt x="322" y="1326"/>
                  </a:lnTo>
                  <a:lnTo>
                    <a:pt x="322" y="1345"/>
                  </a:lnTo>
                  <a:close/>
                  <a:moveTo>
                    <a:pt x="322" y="1304"/>
                  </a:moveTo>
                  <a:lnTo>
                    <a:pt x="82" y="1304"/>
                  </a:lnTo>
                  <a:lnTo>
                    <a:pt x="82" y="1283"/>
                  </a:lnTo>
                  <a:lnTo>
                    <a:pt x="322" y="1283"/>
                  </a:lnTo>
                  <a:lnTo>
                    <a:pt x="322" y="1304"/>
                  </a:lnTo>
                  <a:close/>
                  <a:moveTo>
                    <a:pt x="322" y="1262"/>
                  </a:moveTo>
                  <a:lnTo>
                    <a:pt x="82" y="1262"/>
                  </a:lnTo>
                  <a:lnTo>
                    <a:pt x="82" y="1241"/>
                  </a:lnTo>
                  <a:lnTo>
                    <a:pt x="322" y="1241"/>
                  </a:lnTo>
                  <a:lnTo>
                    <a:pt x="322" y="1262"/>
                  </a:lnTo>
                  <a:close/>
                  <a:moveTo>
                    <a:pt x="322" y="1127"/>
                  </a:moveTo>
                  <a:lnTo>
                    <a:pt x="82" y="1127"/>
                  </a:lnTo>
                  <a:lnTo>
                    <a:pt x="82" y="1106"/>
                  </a:lnTo>
                  <a:lnTo>
                    <a:pt x="322" y="1106"/>
                  </a:lnTo>
                  <a:lnTo>
                    <a:pt x="322" y="1127"/>
                  </a:lnTo>
                  <a:close/>
                  <a:moveTo>
                    <a:pt x="322" y="1042"/>
                  </a:moveTo>
                  <a:lnTo>
                    <a:pt x="82" y="1042"/>
                  </a:lnTo>
                  <a:lnTo>
                    <a:pt x="82" y="1020"/>
                  </a:lnTo>
                  <a:lnTo>
                    <a:pt x="322" y="1020"/>
                  </a:lnTo>
                  <a:lnTo>
                    <a:pt x="322" y="1042"/>
                  </a:lnTo>
                  <a:close/>
                  <a:moveTo>
                    <a:pt x="322" y="916"/>
                  </a:moveTo>
                  <a:lnTo>
                    <a:pt x="82" y="916"/>
                  </a:lnTo>
                  <a:lnTo>
                    <a:pt x="82" y="895"/>
                  </a:lnTo>
                  <a:lnTo>
                    <a:pt x="322" y="895"/>
                  </a:lnTo>
                  <a:lnTo>
                    <a:pt x="322" y="916"/>
                  </a:lnTo>
                  <a:close/>
                  <a:moveTo>
                    <a:pt x="322" y="873"/>
                  </a:moveTo>
                  <a:lnTo>
                    <a:pt x="82" y="873"/>
                  </a:lnTo>
                  <a:lnTo>
                    <a:pt x="82" y="852"/>
                  </a:lnTo>
                  <a:lnTo>
                    <a:pt x="322" y="852"/>
                  </a:lnTo>
                  <a:lnTo>
                    <a:pt x="322" y="873"/>
                  </a:lnTo>
                  <a:close/>
                  <a:moveTo>
                    <a:pt x="322" y="831"/>
                  </a:moveTo>
                  <a:lnTo>
                    <a:pt x="82" y="831"/>
                  </a:lnTo>
                  <a:lnTo>
                    <a:pt x="82" y="810"/>
                  </a:lnTo>
                  <a:lnTo>
                    <a:pt x="322" y="810"/>
                  </a:lnTo>
                  <a:lnTo>
                    <a:pt x="322" y="831"/>
                  </a:lnTo>
                  <a:close/>
                  <a:moveTo>
                    <a:pt x="322" y="788"/>
                  </a:moveTo>
                  <a:lnTo>
                    <a:pt x="82" y="788"/>
                  </a:lnTo>
                  <a:lnTo>
                    <a:pt x="82" y="769"/>
                  </a:lnTo>
                  <a:lnTo>
                    <a:pt x="322" y="769"/>
                  </a:lnTo>
                  <a:lnTo>
                    <a:pt x="322" y="788"/>
                  </a:lnTo>
                  <a:close/>
                  <a:moveTo>
                    <a:pt x="322" y="748"/>
                  </a:moveTo>
                  <a:lnTo>
                    <a:pt x="82" y="748"/>
                  </a:lnTo>
                  <a:lnTo>
                    <a:pt x="82" y="727"/>
                  </a:lnTo>
                  <a:lnTo>
                    <a:pt x="322" y="727"/>
                  </a:lnTo>
                  <a:lnTo>
                    <a:pt x="322" y="748"/>
                  </a:lnTo>
                  <a:close/>
                  <a:moveTo>
                    <a:pt x="322" y="705"/>
                  </a:moveTo>
                  <a:lnTo>
                    <a:pt x="82" y="705"/>
                  </a:lnTo>
                  <a:lnTo>
                    <a:pt x="82" y="684"/>
                  </a:lnTo>
                  <a:lnTo>
                    <a:pt x="322" y="684"/>
                  </a:lnTo>
                  <a:lnTo>
                    <a:pt x="322" y="705"/>
                  </a:lnTo>
                  <a:close/>
                  <a:moveTo>
                    <a:pt x="322" y="663"/>
                  </a:moveTo>
                  <a:lnTo>
                    <a:pt x="82" y="663"/>
                  </a:lnTo>
                  <a:lnTo>
                    <a:pt x="82" y="641"/>
                  </a:lnTo>
                  <a:lnTo>
                    <a:pt x="322" y="641"/>
                  </a:lnTo>
                  <a:lnTo>
                    <a:pt x="322" y="66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257"/>
            <p:cNvSpPr>
              <a:spLocks noEditPoints="1"/>
            </p:cNvSpPr>
            <p:nvPr/>
          </p:nvSpPr>
          <p:spPr bwMode="auto">
            <a:xfrm>
              <a:off x="8164263" y="6728295"/>
              <a:ext cx="266674" cy="830212"/>
            </a:xfrm>
            <a:custGeom>
              <a:avLst/>
              <a:gdLst>
                <a:gd name="T0" fmla="*/ 111 w 530"/>
                <a:gd name="T1" fmla="*/ 182 h 1650"/>
                <a:gd name="T2" fmla="*/ 73 w 530"/>
                <a:gd name="T3" fmla="*/ 0 h 1650"/>
                <a:gd name="T4" fmla="*/ 52 w 530"/>
                <a:gd name="T5" fmla="*/ 362 h 1650"/>
                <a:gd name="T6" fmla="*/ 0 w 530"/>
                <a:gd name="T7" fmla="*/ 1650 h 1650"/>
                <a:gd name="T8" fmla="*/ 232 w 530"/>
                <a:gd name="T9" fmla="*/ 362 h 1650"/>
                <a:gd name="T10" fmla="*/ 83 w 530"/>
                <a:gd name="T11" fmla="*/ 1489 h 1650"/>
                <a:gd name="T12" fmla="*/ 322 w 530"/>
                <a:gd name="T13" fmla="*/ 1468 h 1650"/>
                <a:gd name="T14" fmla="*/ 322 w 530"/>
                <a:gd name="T15" fmla="*/ 1447 h 1650"/>
                <a:gd name="T16" fmla="*/ 83 w 530"/>
                <a:gd name="T17" fmla="*/ 1425 h 1650"/>
                <a:gd name="T18" fmla="*/ 322 w 530"/>
                <a:gd name="T19" fmla="*/ 1425 h 1650"/>
                <a:gd name="T20" fmla="*/ 83 w 530"/>
                <a:gd name="T21" fmla="*/ 1362 h 1650"/>
                <a:gd name="T22" fmla="*/ 322 w 530"/>
                <a:gd name="T23" fmla="*/ 1340 h 1650"/>
                <a:gd name="T24" fmla="*/ 322 w 530"/>
                <a:gd name="T25" fmla="*/ 1321 h 1650"/>
                <a:gd name="T26" fmla="*/ 83 w 530"/>
                <a:gd name="T27" fmla="*/ 1300 h 1650"/>
                <a:gd name="T28" fmla="*/ 322 w 530"/>
                <a:gd name="T29" fmla="*/ 1300 h 1650"/>
                <a:gd name="T30" fmla="*/ 83 w 530"/>
                <a:gd name="T31" fmla="*/ 1236 h 1650"/>
                <a:gd name="T32" fmla="*/ 322 w 530"/>
                <a:gd name="T33" fmla="*/ 1215 h 1650"/>
                <a:gd name="T34" fmla="*/ 322 w 530"/>
                <a:gd name="T35" fmla="*/ 1193 h 1650"/>
                <a:gd name="T36" fmla="*/ 83 w 530"/>
                <a:gd name="T37" fmla="*/ 1172 h 1650"/>
                <a:gd name="T38" fmla="*/ 322 w 530"/>
                <a:gd name="T39" fmla="*/ 1172 h 1650"/>
                <a:gd name="T40" fmla="*/ 83 w 530"/>
                <a:gd name="T41" fmla="*/ 1110 h 1650"/>
                <a:gd name="T42" fmla="*/ 322 w 530"/>
                <a:gd name="T43" fmla="*/ 1089 h 1650"/>
                <a:gd name="T44" fmla="*/ 322 w 530"/>
                <a:gd name="T45" fmla="*/ 1068 h 1650"/>
                <a:gd name="T46" fmla="*/ 83 w 530"/>
                <a:gd name="T47" fmla="*/ 1047 h 1650"/>
                <a:gd name="T48" fmla="*/ 322 w 530"/>
                <a:gd name="T49" fmla="*/ 1047 h 1650"/>
                <a:gd name="T50" fmla="*/ 83 w 530"/>
                <a:gd name="T51" fmla="*/ 985 h 1650"/>
                <a:gd name="T52" fmla="*/ 322 w 530"/>
                <a:gd name="T53" fmla="*/ 961 h 1650"/>
                <a:gd name="T54" fmla="*/ 322 w 530"/>
                <a:gd name="T55" fmla="*/ 942 h 1650"/>
                <a:gd name="T56" fmla="*/ 83 w 530"/>
                <a:gd name="T57" fmla="*/ 921 h 1650"/>
                <a:gd name="T58" fmla="*/ 322 w 530"/>
                <a:gd name="T59" fmla="*/ 921 h 1650"/>
                <a:gd name="T60" fmla="*/ 83 w 530"/>
                <a:gd name="T61" fmla="*/ 857 h 1650"/>
                <a:gd name="T62" fmla="*/ 322 w 530"/>
                <a:gd name="T63" fmla="*/ 836 h 1650"/>
                <a:gd name="T64" fmla="*/ 322 w 530"/>
                <a:gd name="T65" fmla="*/ 814 h 1650"/>
                <a:gd name="T66" fmla="*/ 83 w 530"/>
                <a:gd name="T67" fmla="*/ 793 h 1650"/>
                <a:gd name="T68" fmla="*/ 322 w 530"/>
                <a:gd name="T69" fmla="*/ 793 h 1650"/>
                <a:gd name="T70" fmla="*/ 83 w 530"/>
                <a:gd name="T71" fmla="*/ 732 h 1650"/>
                <a:gd name="T72" fmla="*/ 322 w 530"/>
                <a:gd name="T73" fmla="*/ 710 h 1650"/>
                <a:gd name="T74" fmla="*/ 322 w 530"/>
                <a:gd name="T75" fmla="*/ 689 h 1650"/>
                <a:gd name="T76" fmla="*/ 83 w 530"/>
                <a:gd name="T77" fmla="*/ 668 h 1650"/>
                <a:gd name="T78" fmla="*/ 322 w 530"/>
                <a:gd name="T79" fmla="*/ 668 h 1650"/>
                <a:gd name="T80" fmla="*/ 83 w 530"/>
                <a:gd name="T81" fmla="*/ 606 h 1650"/>
                <a:gd name="T82" fmla="*/ 322 w 530"/>
                <a:gd name="T83" fmla="*/ 585 h 1650"/>
                <a:gd name="T84" fmla="*/ 322 w 530"/>
                <a:gd name="T85" fmla="*/ 563 h 1650"/>
                <a:gd name="T86" fmla="*/ 350 w 530"/>
                <a:gd name="T87" fmla="*/ 921 h 1650"/>
                <a:gd name="T88" fmla="*/ 369 w 530"/>
                <a:gd name="T89" fmla="*/ 921 h 1650"/>
                <a:gd name="T90" fmla="*/ 350 w 530"/>
                <a:gd name="T91" fmla="*/ 857 h 1650"/>
                <a:gd name="T92" fmla="*/ 369 w 530"/>
                <a:gd name="T93" fmla="*/ 836 h 1650"/>
                <a:gd name="T94" fmla="*/ 369 w 530"/>
                <a:gd name="T95" fmla="*/ 814 h 1650"/>
                <a:gd name="T96" fmla="*/ 350 w 530"/>
                <a:gd name="T97" fmla="*/ 796 h 1650"/>
                <a:gd name="T98" fmla="*/ 369 w 530"/>
                <a:gd name="T99" fmla="*/ 796 h 1650"/>
                <a:gd name="T100" fmla="*/ 350 w 530"/>
                <a:gd name="T101" fmla="*/ 732 h 1650"/>
                <a:gd name="T102" fmla="*/ 369 w 530"/>
                <a:gd name="T103" fmla="*/ 710 h 1650"/>
                <a:gd name="T104" fmla="*/ 369 w 530"/>
                <a:gd name="T105" fmla="*/ 689 h 1650"/>
                <a:gd name="T106" fmla="*/ 350 w 530"/>
                <a:gd name="T107" fmla="*/ 668 h 1650"/>
                <a:gd name="T108" fmla="*/ 369 w 530"/>
                <a:gd name="T109" fmla="*/ 668 h 1650"/>
                <a:gd name="T110" fmla="*/ 350 w 530"/>
                <a:gd name="T111" fmla="*/ 606 h 1650"/>
                <a:gd name="T112" fmla="*/ 369 w 530"/>
                <a:gd name="T113" fmla="*/ 585 h 1650"/>
                <a:gd name="T114" fmla="*/ 369 w 530"/>
                <a:gd name="T115" fmla="*/ 563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0" h="1650">
                  <a:moveTo>
                    <a:pt x="232" y="362"/>
                  </a:moveTo>
                  <a:lnTo>
                    <a:pt x="111" y="362"/>
                  </a:lnTo>
                  <a:lnTo>
                    <a:pt x="111" y="182"/>
                  </a:lnTo>
                  <a:lnTo>
                    <a:pt x="90" y="182"/>
                  </a:lnTo>
                  <a:lnTo>
                    <a:pt x="90" y="0"/>
                  </a:lnTo>
                  <a:lnTo>
                    <a:pt x="73" y="0"/>
                  </a:lnTo>
                  <a:lnTo>
                    <a:pt x="73" y="182"/>
                  </a:lnTo>
                  <a:lnTo>
                    <a:pt x="52" y="182"/>
                  </a:lnTo>
                  <a:lnTo>
                    <a:pt x="52" y="362"/>
                  </a:lnTo>
                  <a:lnTo>
                    <a:pt x="0" y="362"/>
                  </a:lnTo>
                  <a:lnTo>
                    <a:pt x="0" y="559"/>
                  </a:lnTo>
                  <a:lnTo>
                    <a:pt x="0" y="1650"/>
                  </a:lnTo>
                  <a:lnTo>
                    <a:pt x="530" y="1650"/>
                  </a:lnTo>
                  <a:lnTo>
                    <a:pt x="530" y="113"/>
                  </a:lnTo>
                  <a:lnTo>
                    <a:pt x="232" y="362"/>
                  </a:lnTo>
                  <a:close/>
                  <a:moveTo>
                    <a:pt x="322" y="1508"/>
                  </a:moveTo>
                  <a:lnTo>
                    <a:pt x="83" y="1508"/>
                  </a:lnTo>
                  <a:lnTo>
                    <a:pt x="83" y="1489"/>
                  </a:lnTo>
                  <a:lnTo>
                    <a:pt x="322" y="1489"/>
                  </a:lnTo>
                  <a:lnTo>
                    <a:pt x="322" y="1508"/>
                  </a:lnTo>
                  <a:close/>
                  <a:moveTo>
                    <a:pt x="322" y="1468"/>
                  </a:moveTo>
                  <a:lnTo>
                    <a:pt x="83" y="1468"/>
                  </a:lnTo>
                  <a:lnTo>
                    <a:pt x="83" y="1447"/>
                  </a:lnTo>
                  <a:lnTo>
                    <a:pt x="322" y="1447"/>
                  </a:lnTo>
                  <a:lnTo>
                    <a:pt x="322" y="1468"/>
                  </a:lnTo>
                  <a:close/>
                  <a:moveTo>
                    <a:pt x="322" y="1425"/>
                  </a:moveTo>
                  <a:lnTo>
                    <a:pt x="83" y="1425"/>
                  </a:lnTo>
                  <a:lnTo>
                    <a:pt x="83" y="1404"/>
                  </a:lnTo>
                  <a:lnTo>
                    <a:pt x="322" y="1404"/>
                  </a:lnTo>
                  <a:lnTo>
                    <a:pt x="322" y="1425"/>
                  </a:lnTo>
                  <a:close/>
                  <a:moveTo>
                    <a:pt x="322" y="1383"/>
                  </a:moveTo>
                  <a:lnTo>
                    <a:pt x="83" y="1383"/>
                  </a:lnTo>
                  <a:lnTo>
                    <a:pt x="83" y="1362"/>
                  </a:lnTo>
                  <a:lnTo>
                    <a:pt x="322" y="1362"/>
                  </a:lnTo>
                  <a:lnTo>
                    <a:pt x="322" y="1383"/>
                  </a:lnTo>
                  <a:close/>
                  <a:moveTo>
                    <a:pt x="322" y="1340"/>
                  </a:moveTo>
                  <a:lnTo>
                    <a:pt x="83" y="1340"/>
                  </a:lnTo>
                  <a:lnTo>
                    <a:pt x="83" y="1321"/>
                  </a:lnTo>
                  <a:lnTo>
                    <a:pt x="322" y="1321"/>
                  </a:lnTo>
                  <a:lnTo>
                    <a:pt x="322" y="1340"/>
                  </a:lnTo>
                  <a:close/>
                  <a:moveTo>
                    <a:pt x="322" y="1300"/>
                  </a:moveTo>
                  <a:lnTo>
                    <a:pt x="83" y="1300"/>
                  </a:lnTo>
                  <a:lnTo>
                    <a:pt x="83" y="1279"/>
                  </a:lnTo>
                  <a:lnTo>
                    <a:pt x="322" y="1279"/>
                  </a:lnTo>
                  <a:lnTo>
                    <a:pt x="322" y="1300"/>
                  </a:lnTo>
                  <a:close/>
                  <a:moveTo>
                    <a:pt x="322" y="1257"/>
                  </a:moveTo>
                  <a:lnTo>
                    <a:pt x="83" y="1257"/>
                  </a:lnTo>
                  <a:lnTo>
                    <a:pt x="83" y="1236"/>
                  </a:lnTo>
                  <a:lnTo>
                    <a:pt x="322" y="1236"/>
                  </a:lnTo>
                  <a:lnTo>
                    <a:pt x="322" y="1257"/>
                  </a:lnTo>
                  <a:close/>
                  <a:moveTo>
                    <a:pt x="322" y="1215"/>
                  </a:moveTo>
                  <a:lnTo>
                    <a:pt x="83" y="1215"/>
                  </a:lnTo>
                  <a:lnTo>
                    <a:pt x="83" y="1193"/>
                  </a:lnTo>
                  <a:lnTo>
                    <a:pt x="322" y="1193"/>
                  </a:lnTo>
                  <a:lnTo>
                    <a:pt x="322" y="1215"/>
                  </a:lnTo>
                  <a:close/>
                  <a:moveTo>
                    <a:pt x="322" y="1172"/>
                  </a:moveTo>
                  <a:lnTo>
                    <a:pt x="83" y="1172"/>
                  </a:lnTo>
                  <a:lnTo>
                    <a:pt x="83" y="1153"/>
                  </a:lnTo>
                  <a:lnTo>
                    <a:pt x="322" y="1153"/>
                  </a:lnTo>
                  <a:lnTo>
                    <a:pt x="322" y="1172"/>
                  </a:lnTo>
                  <a:close/>
                  <a:moveTo>
                    <a:pt x="322" y="1132"/>
                  </a:moveTo>
                  <a:lnTo>
                    <a:pt x="83" y="1132"/>
                  </a:lnTo>
                  <a:lnTo>
                    <a:pt x="83" y="1110"/>
                  </a:lnTo>
                  <a:lnTo>
                    <a:pt x="322" y="1110"/>
                  </a:lnTo>
                  <a:lnTo>
                    <a:pt x="322" y="1132"/>
                  </a:lnTo>
                  <a:close/>
                  <a:moveTo>
                    <a:pt x="322" y="1089"/>
                  </a:moveTo>
                  <a:lnTo>
                    <a:pt x="83" y="1089"/>
                  </a:lnTo>
                  <a:lnTo>
                    <a:pt x="83" y="1068"/>
                  </a:lnTo>
                  <a:lnTo>
                    <a:pt x="322" y="1068"/>
                  </a:lnTo>
                  <a:lnTo>
                    <a:pt x="322" y="1089"/>
                  </a:lnTo>
                  <a:close/>
                  <a:moveTo>
                    <a:pt x="322" y="1047"/>
                  </a:moveTo>
                  <a:lnTo>
                    <a:pt x="83" y="1047"/>
                  </a:lnTo>
                  <a:lnTo>
                    <a:pt x="83" y="1025"/>
                  </a:lnTo>
                  <a:lnTo>
                    <a:pt x="322" y="1025"/>
                  </a:lnTo>
                  <a:lnTo>
                    <a:pt x="322" y="1047"/>
                  </a:lnTo>
                  <a:close/>
                  <a:moveTo>
                    <a:pt x="322" y="1004"/>
                  </a:moveTo>
                  <a:lnTo>
                    <a:pt x="83" y="1004"/>
                  </a:lnTo>
                  <a:lnTo>
                    <a:pt x="83" y="985"/>
                  </a:lnTo>
                  <a:lnTo>
                    <a:pt x="322" y="985"/>
                  </a:lnTo>
                  <a:lnTo>
                    <a:pt x="322" y="1004"/>
                  </a:lnTo>
                  <a:close/>
                  <a:moveTo>
                    <a:pt x="322" y="961"/>
                  </a:moveTo>
                  <a:lnTo>
                    <a:pt x="83" y="961"/>
                  </a:lnTo>
                  <a:lnTo>
                    <a:pt x="83" y="942"/>
                  </a:lnTo>
                  <a:lnTo>
                    <a:pt x="322" y="942"/>
                  </a:lnTo>
                  <a:lnTo>
                    <a:pt x="322" y="961"/>
                  </a:lnTo>
                  <a:close/>
                  <a:moveTo>
                    <a:pt x="322" y="921"/>
                  </a:moveTo>
                  <a:lnTo>
                    <a:pt x="83" y="921"/>
                  </a:lnTo>
                  <a:lnTo>
                    <a:pt x="83" y="900"/>
                  </a:lnTo>
                  <a:lnTo>
                    <a:pt x="322" y="900"/>
                  </a:lnTo>
                  <a:lnTo>
                    <a:pt x="322" y="921"/>
                  </a:lnTo>
                  <a:close/>
                  <a:moveTo>
                    <a:pt x="322" y="878"/>
                  </a:moveTo>
                  <a:lnTo>
                    <a:pt x="83" y="878"/>
                  </a:lnTo>
                  <a:lnTo>
                    <a:pt x="83" y="857"/>
                  </a:lnTo>
                  <a:lnTo>
                    <a:pt x="322" y="857"/>
                  </a:lnTo>
                  <a:lnTo>
                    <a:pt x="322" y="878"/>
                  </a:lnTo>
                  <a:close/>
                  <a:moveTo>
                    <a:pt x="322" y="836"/>
                  </a:moveTo>
                  <a:lnTo>
                    <a:pt x="83" y="836"/>
                  </a:lnTo>
                  <a:lnTo>
                    <a:pt x="83" y="814"/>
                  </a:lnTo>
                  <a:lnTo>
                    <a:pt x="322" y="814"/>
                  </a:lnTo>
                  <a:lnTo>
                    <a:pt x="322" y="836"/>
                  </a:lnTo>
                  <a:close/>
                  <a:moveTo>
                    <a:pt x="322" y="793"/>
                  </a:moveTo>
                  <a:lnTo>
                    <a:pt x="83" y="793"/>
                  </a:lnTo>
                  <a:lnTo>
                    <a:pt x="83" y="774"/>
                  </a:lnTo>
                  <a:lnTo>
                    <a:pt x="322" y="774"/>
                  </a:lnTo>
                  <a:lnTo>
                    <a:pt x="322" y="793"/>
                  </a:lnTo>
                  <a:close/>
                  <a:moveTo>
                    <a:pt x="322" y="753"/>
                  </a:moveTo>
                  <a:lnTo>
                    <a:pt x="83" y="753"/>
                  </a:lnTo>
                  <a:lnTo>
                    <a:pt x="83" y="732"/>
                  </a:lnTo>
                  <a:lnTo>
                    <a:pt x="322" y="732"/>
                  </a:lnTo>
                  <a:lnTo>
                    <a:pt x="322" y="753"/>
                  </a:lnTo>
                  <a:close/>
                  <a:moveTo>
                    <a:pt x="322" y="710"/>
                  </a:moveTo>
                  <a:lnTo>
                    <a:pt x="83" y="710"/>
                  </a:lnTo>
                  <a:lnTo>
                    <a:pt x="83" y="689"/>
                  </a:lnTo>
                  <a:lnTo>
                    <a:pt x="322" y="689"/>
                  </a:lnTo>
                  <a:lnTo>
                    <a:pt x="322" y="710"/>
                  </a:lnTo>
                  <a:close/>
                  <a:moveTo>
                    <a:pt x="322" y="668"/>
                  </a:moveTo>
                  <a:lnTo>
                    <a:pt x="83" y="668"/>
                  </a:lnTo>
                  <a:lnTo>
                    <a:pt x="83" y="646"/>
                  </a:lnTo>
                  <a:lnTo>
                    <a:pt x="322" y="646"/>
                  </a:lnTo>
                  <a:lnTo>
                    <a:pt x="322" y="668"/>
                  </a:lnTo>
                  <a:close/>
                  <a:moveTo>
                    <a:pt x="322" y="625"/>
                  </a:moveTo>
                  <a:lnTo>
                    <a:pt x="83" y="625"/>
                  </a:lnTo>
                  <a:lnTo>
                    <a:pt x="83" y="606"/>
                  </a:lnTo>
                  <a:lnTo>
                    <a:pt x="322" y="606"/>
                  </a:lnTo>
                  <a:lnTo>
                    <a:pt x="322" y="625"/>
                  </a:lnTo>
                  <a:close/>
                  <a:moveTo>
                    <a:pt x="322" y="585"/>
                  </a:moveTo>
                  <a:lnTo>
                    <a:pt x="83" y="585"/>
                  </a:lnTo>
                  <a:lnTo>
                    <a:pt x="83" y="563"/>
                  </a:lnTo>
                  <a:lnTo>
                    <a:pt x="322" y="563"/>
                  </a:lnTo>
                  <a:lnTo>
                    <a:pt x="322" y="585"/>
                  </a:lnTo>
                  <a:close/>
                  <a:moveTo>
                    <a:pt x="369" y="921"/>
                  </a:moveTo>
                  <a:lnTo>
                    <a:pt x="350" y="921"/>
                  </a:lnTo>
                  <a:lnTo>
                    <a:pt x="350" y="900"/>
                  </a:lnTo>
                  <a:lnTo>
                    <a:pt x="369" y="900"/>
                  </a:lnTo>
                  <a:lnTo>
                    <a:pt x="369" y="921"/>
                  </a:lnTo>
                  <a:close/>
                  <a:moveTo>
                    <a:pt x="369" y="878"/>
                  </a:moveTo>
                  <a:lnTo>
                    <a:pt x="350" y="878"/>
                  </a:lnTo>
                  <a:lnTo>
                    <a:pt x="350" y="857"/>
                  </a:lnTo>
                  <a:lnTo>
                    <a:pt x="369" y="857"/>
                  </a:lnTo>
                  <a:lnTo>
                    <a:pt x="369" y="878"/>
                  </a:lnTo>
                  <a:close/>
                  <a:moveTo>
                    <a:pt x="369" y="836"/>
                  </a:moveTo>
                  <a:lnTo>
                    <a:pt x="350" y="836"/>
                  </a:lnTo>
                  <a:lnTo>
                    <a:pt x="350" y="814"/>
                  </a:lnTo>
                  <a:lnTo>
                    <a:pt x="369" y="814"/>
                  </a:lnTo>
                  <a:lnTo>
                    <a:pt x="369" y="836"/>
                  </a:lnTo>
                  <a:close/>
                  <a:moveTo>
                    <a:pt x="369" y="796"/>
                  </a:moveTo>
                  <a:lnTo>
                    <a:pt x="350" y="796"/>
                  </a:lnTo>
                  <a:lnTo>
                    <a:pt x="350" y="774"/>
                  </a:lnTo>
                  <a:lnTo>
                    <a:pt x="369" y="774"/>
                  </a:lnTo>
                  <a:lnTo>
                    <a:pt x="369" y="796"/>
                  </a:lnTo>
                  <a:close/>
                  <a:moveTo>
                    <a:pt x="369" y="753"/>
                  </a:moveTo>
                  <a:lnTo>
                    <a:pt x="350" y="753"/>
                  </a:lnTo>
                  <a:lnTo>
                    <a:pt x="350" y="732"/>
                  </a:lnTo>
                  <a:lnTo>
                    <a:pt x="369" y="732"/>
                  </a:lnTo>
                  <a:lnTo>
                    <a:pt x="369" y="753"/>
                  </a:lnTo>
                  <a:close/>
                  <a:moveTo>
                    <a:pt x="369" y="710"/>
                  </a:moveTo>
                  <a:lnTo>
                    <a:pt x="350" y="710"/>
                  </a:lnTo>
                  <a:lnTo>
                    <a:pt x="350" y="689"/>
                  </a:lnTo>
                  <a:lnTo>
                    <a:pt x="369" y="689"/>
                  </a:lnTo>
                  <a:lnTo>
                    <a:pt x="369" y="710"/>
                  </a:lnTo>
                  <a:close/>
                  <a:moveTo>
                    <a:pt x="369" y="668"/>
                  </a:moveTo>
                  <a:lnTo>
                    <a:pt x="350" y="668"/>
                  </a:lnTo>
                  <a:lnTo>
                    <a:pt x="350" y="646"/>
                  </a:lnTo>
                  <a:lnTo>
                    <a:pt x="369" y="646"/>
                  </a:lnTo>
                  <a:lnTo>
                    <a:pt x="369" y="668"/>
                  </a:lnTo>
                  <a:close/>
                  <a:moveTo>
                    <a:pt x="369" y="625"/>
                  </a:moveTo>
                  <a:lnTo>
                    <a:pt x="350" y="625"/>
                  </a:lnTo>
                  <a:lnTo>
                    <a:pt x="350" y="606"/>
                  </a:lnTo>
                  <a:lnTo>
                    <a:pt x="369" y="606"/>
                  </a:lnTo>
                  <a:lnTo>
                    <a:pt x="369" y="625"/>
                  </a:lnTo>
                  <a:close/>
                  <a:moveTo>
                    <a:pt x="369" y="585"/>
                  </a:moveTo>
                  <a:lnTo>
                    <a:pt x="350" y="585"/>
                  </a:lnTo>
                  <a:lnTo>
                    <a:pt x="350" y="563"/>
                  </a:lnTo>
                  <a:lnTo>
                    <a:pt x="369" y="563"/>
                  </a:lnTo>
                  <a:lnTo>
                    <a:pt x="369" y="5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36" name="그룹 135"/>
            <p:cNvGrpSpPr/>
            <p:nvPr/>
          </p:nvGrpSpPr>
          <p:grpSpPr>
            <a:xfrm>
              <a:off x="7111255" y="6465768"/>
              <a:ext cx="3122841" cy="1049644"/>
              <a:chOff x="6624511" y="6465768"/>
              <a:chExt cx="3122841" cy="1049644"/>
            </a:xfrm>
          </p:grpSpPr>
          <p:grpSp>
            <p:nvGrpSpPr>
              <p:cNvPr id="144" name="그룹 143"/>
              <p:cNvGrpSpPr/>
              <p:nvPr/>
            </p:nvGrpSpPr>
            <p:grpSpPr>
              <a:xfrm>
                <a:off x="8545268" y="6726259"/>
                <a:ext cx="492334" cy="784204"/>
                <a:chOff x="4694238" y="7531739"/>
                <a:chExt cx="752475" cy="1198563"/>
              </a:xfrm>
            </p:grpSpPr>
            <p:sp>
              <p:nvSpPr>
                <p:cNvPr id="161" name="Freeform 177"/>
                <p:cNvSpPr>
                  <a:spLocks/>
                </p:cNvSpPr>
                <p:nvPr/>
              </p:nvSpPr>
              <p:spPr bwMode="auto">
                <a:xfrm>
                  <a:off x="4694238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162" name="그룹 161"/>
                <p:cNvGrpSpPr/>
                <p:nvPr/>
              </p:nvGrpSpPr>
              <p:grpSpPr>
                <a:xfrm>
                  <a:off x="4941094" y="7927026"/>
                  <a:ext cx="258763" cy="407988"/>
                  <a:chOff x="4929188" y="8095301"/>
                  <a:chExt cx="258763" cy="407988"/>
                </a:xfrm>
              </p:grpSpPr>
              <p:sp>
                <p:nvSpPr>
                  <p:cNvPr id="163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64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65" name="Rectangle 180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66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67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68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  <p:grpSp>
            <p:nvGrpSpPr>
              <p:cNvPr id="145" name="그룹 144"/>
              <p:cNvGrpSpPr/>
              <p:nvPr/>
            </p:nvGrpSpPr>
            <p:grpSpPr>
              <a:xfrm>
                <a:off x="9090941" y="6465768"/>
                <a:ext cx="656411" cy="1045549"/>
                <a:chOff x="7362825" y="7531739"/>
                <a:chExt cx="752475" cy="1198563"/>
              </a:xfrm>
            </p:grpSpPr>
            <p:sp>
              <p:nvSpPr>
                <p:cNvPr id="154" name="Freeform 155"/>
                <p:cNvSpPr>
                  <a:spLocks/>
                </p:cNvSpPr>
                <p:nvPr/>
              </p:nvSpPr>
              <p:spPr bwMode="auto">
                <a:xfrm>
                  <a:off x="7362825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5" name="Rectangle 165"/>
                <p:cNvSpPr>
                  <a:spLocks noChangeArrowheads="1"/>
                </p:cNvSpPr>
                <p:nvPr/>
              </p:nvSpPr>
              <p:spPr bwMode="auto">
                <a:xfrm>
                  <a:off x="7612063" y="80953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6" name="Rectangle 166"/>
                <p:cNvSpPr>
                  <a:spLocks noChangeArrowheads="1"/>
                </p:cNvSpPr>
                <p:nvPr/>
              </p:nvSpPr>
              <p:spPr bwMode="auto">
                <a:xfrm>
                  <a:off x="778033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7" name="Rectangle 167"/>
                <p:cNvSpPr>
                  <a:spLocks noChangeArrowheads="1"/>
                </p:cNvSpPr>
                <p:nvPr/>
              </p:nvSpPr>
              <p:spPr bwMode="auto">
                <a:xfrm>
                  <a:off x="7612063" y="8255639"/>
                  <a:ext cx="87313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8" name="Rectangle 168"/>
                <p:cNvSpPr>
                  <a:spLocks noChangeArrowheads="1"/>
                </p:cNvSpPr>
                <p:nvPr/>
              </p:nvSpPr>
              <p:spPr bwMode="auto">
                <a:xfrm>
                  <a:off x="778033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59" name="Rectangle 169"/>
                <p:cNvSpPr>
                  <a:spLocks noChangeArrowheads="1"/>
                </p:cNvSpPr>
                <p:nvPr/>
              </p:nvSpPr>
              <p:spPr bwMode="auto">
                <a:xfrm>
                  <a:off x="7612063" y="84128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60" name="Rectangle 170"/>
                <p:cNvSpPr>
                  <a:spLocks noChangeArrowheads="1"/>
                </p:cNvSpPr>
                <p:nvPr/>
              </p:nvSpPr>
              <p:spPr bwMode="auto">
                <a:xfrm>
                  <a:off x="778033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146" name="자유형 145"/>
              <p:cNvSpPr>
                <a:spLocks noChangeArrowheads="1"/>
              </p:cNvSpPr>
              <p:nvPr/>
            </p:nvSpPr>
            <p:spPr bwMode="auto">
              <a:xfrm>
                <a:off x="6624511" y="7029335"/>
                <a:ext cx="185568" cy="486077"/>
              </a:xfrm>
              <a:custGeom>
                <a:avLst/>
                <a:gdLst>
                  <a:gd name="connsiteX0" fmla="*/ 107324 w 212726"/>
                  <a:gd name="connsiteY0" fmla="*/ 196232 h 557213"/>
                  <a:gd name="connsiteX1" fmla="*/ 106094 w 212726"/>
                  <a:gd name="connsiteY1" fmla="*/ 204268 h 557213"/>
                  <a:gd name="connsiteX2" fmla="*/ 121567 w 212726"/>
                  <a:gd name="connsiteY2" fmla="*/ 210242 h 557213"/>
                  <a:gd name="connsiteX3" fmla="*/ 121017 w 212726"/>
                  <a:gd name="connsiteY3" fmla="*/ 206776 h 557213"/>
                  <a:gd name="connsiteX4" fmla="*/ 124619 w 212726"/>
                  <a:gd name="connsiteY4" fmla="*/ 0 h 557213"/>
                  <a:gd name="connsiteX5" fmla="*/ 176547 w 212726"/>
                  <a:gd name="connsiteY5" fmla="*/ 63991 h 557213"/>
                  <a:gd name="connsiteX6" fmla="*/ 179942 w 212726"/>
                  <a:gd name="connsiteY6" fmla="*/ 95252 h 557213"/>
                  <a:gd name="connsiteX7" fmla="*/ 198897 w 212726"/>
                  <a:gd name="connsiteY7" fmla="*/ 105520 h 557213"/>
                  <a:gd name="connsiteX8" fmla="*/ 207964 w 212726"/>
                  <a:gd name="connsiteY8" fmla="*/ 134145 h 557213"/>
                  <a:gd name="connsiteX9" fmla="*/ 201001 w 212726"/>
                  <a:gd name="connsiteY9" fmla="*/ 156129 h 557213"/>
                  <a:gd name="connsiteX10" fmla="*/ 209046 w 212726"/>
                  <a:gd name="connsiteY10" fmla="*/ 171298 h 557213"/>
                  <a:gd name="connsiteX11" fmla="*/ 212726 w 212726"/>
                  <a:gd name="connsiteY11" fmla="*/ 194470 h 557213"/>
                  <a:gd name="connsiteX12" fmla="*/ 209046 w 212726"/>
                  <a:gd name="connsiteY12" fmla="*/ 217643 h 557213"/>
                  <a:gd name="connsiteX13" fmla="*/ 203294 w 212726"/>
                  <a:gd name="connsiteY13" fmla="*/ 228488 h 557213"/>
                  <a:gd name="connsiteX14" fmla="*/ 209046 w 212726"/>
                  <a:gd name="connsiteY14" fmla="*/ 239912 h 557213"/>
                  <a:gd name="connsiteX15" fmla="*/ 212726 w 212726"/>
                  <a:gd name="connsiteY15" fmla="*/ 264320 h 557213"/>
                  <a:gd name="connsiteX16" fmla="*/ 199009 w 212726"/>
                  <a:gd name="connsiteY16" fmla="*/ 308660 h 557213"/>
                  <a:gd name="connsiteX17" fmla="*/ 178535 w 212726"/>
                  <a:gd name="connsiteY17" fmla="*/ 320016 h 557213"/>
                  <a:gd name="connsiteX18" fmla="*/ 180975 w 212726"/>
                  <a:gd name="connsiteY18" fmla="*/ 327819 h 557213"/>
                  <a:gd name="connsiteX19" fmla="*/ 151606 w 212726"/>
                  <a:gd name="connsiteY19" fmla="*/ 366713 h 557213"/>
                  <a:gd name="connsiteX20" fmla="*/ 146038 w 212726"/>
                  <a:gd name="connsiteY20" fmla="*/ 363659 h 557213"/>
                  <a:gd name="connsiteX21" fmla="*/ 141547 w 212726"/>
                  <a:gd name="connsiteY21" fmla="*/ 372931 h 557213"/>
                  <a:gd name="connsiteX22" fmla="*/ 122237 w 212726"/>
                  <a:gd name="connsiteY22" fmla="*/ 384064 h 557213"/>
                  <a:gd name="connsiteX23" fmla="*/ 122237 w 212726"/>
                  <a:gd name="connsiteY23" fmla="*/ 557213 h 557213"/>
                  <a:gd name="connsiteX24" fmla="*/ 103187 w 212726"/>
                  <a:gd name="connsiteY24" fmla="*/ 557213 h 557213"/>
                  <a:gd name="connsiteX25" fmla="*/ 103187 w 212726"/>
                  <a:gd name="connsiteY25" fmla="*/ 395047 h 557213"/>
                  <a:gd name="connsiteX26" fmla="*/ 100013 w 212726"/>
                  <a:gd name="connsiteY26" fmla="*/ 396877 h 557213"/>
                  <a:gd name="connsiteX27" fmla="*/ 45891 w 212726"/>
                  <a:gd name="connsiteY27" fmla="*/ 346943 h 557213"/>
                  <a:gd name="connsiteX28" fmla="*/ 41330 w 212726"/>
                  <a:gd name="connsiteY28" fmla="*/ 315500 h 557213"/>
                  <a:gd name="connsiteX29" fmla="*/ 21302 w 212726"/>
                  <a:gd name="connsiteY29" fmla="*/ 304290 h 557213"/>
                  <a:gd name="connsiteX30" fmla="*/ 12700 w 212726"/>
                  <a:gd name="connsiteY30" fmla="*/ 276226 h 557213"/>
                  <a:gd name="connsiteX31" fmla="*/ 21302 w 212726"/>
                  <a:gd name="connsiteY31" fmla="*/ 248162 h 557213"/>
                  <a:gd name="connsiteX32" fmla="*/ 32551 w 212726"/>
                  <a:gd name="connsiteY32" fmla="*/ 241865 h 557213"/>
                  <a:gd name="connsiteX33" fmla="*/ 16041 w 212726"/>
                  <a:gd name="connsiteY33" fmla="*/ 232846 h 557213"/>
                  <a:gd name="connsiteX34" fmla="*/ 0 w 212726"/>
                  <a:gd name="connsiteY34" fmla="*/ 181770 h 557213"/>
                  <a:gd name="connsiteX35" fmla="*/ 16041 w 212726"/>
                  <a:gd name="connsiteY35" fmla="*/ 130694 h 557213"/>
                  <a:gd name="connsiteX36" fmla="*/ 41609 w 212726"/>
                  <a:gd name="connsiteY36" fmla="*/ 116727 h 557213"/>
                  <a:gd name="connsiteX37" fmla="*/ 39687 w 212726"/>
                  <a:gd name="connsiteY37" fmla="*/ 110332 h 557213"/>
                  <a:gd name="connsiteX38" fmla="*/ 69056 w 212726"/>
                  <a:gd name="connsiteY38" fmla="*/ 69850 h 557213"/>
                  <a:gd name="connsiteX39" fmla="*/ 71879 w 212726"/>
                  <a:gd name="connsiteY39" fmla="*/ 71462 h 557213"/>
                  <a:gd name="connsiteX40" fmla="*/ 72691 w 212726"/>
                  <a:gd name="connsiteY40" fmla="*/ 63991 h 557213"/>
                  <a:gd name="connsiteX41" fmla="*/ 124619 w 212726"/>
                  <a:gd name="connsiteY41" fmla="*/ 0 h 55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2726" h="557213">
                    <a:moveTo>
                      <a:pt x="107324" y="196232"/>
                    </a:moveTo>
                    <a:lnTo>
                      <a:pt x="106094" y="204268"/>
                    </a:lnTo>
                    <a:lnTo>
                      <a:pt x="121567" y="210242"/>
                    </a:lnTo>
                    <a:lnTo>
                      <a:pt x="121017" y="206776"/>
                    </a:lnTo>
                    <a:close/>
                    <a:moveTo>
                      <a:pt x="124619" y="0"/>
                    </a:moveTo>
                    <a:cubicBezTo>
                      <a:pt x="147963" y="0"/>
                      <a:pt x="167992" y="26386"/>
                      <a:pt x="176547" y="63991"/>
                    </a:cubicBezTo>
                    <a:lnTo>
                      <a:pt x="179942" y="95252"/>
                    </a:lnTo>
                    <a:lnTo>
                      <a:pt x="198897" y="105520"/>
                    </a:lnTo>
                    <a:cubicBezTo>
                      <a:pt x="204499" y="112845"/>
                      <a:pt x="207964" y="122966"/>
                      <a:pt x="207964" y="134145"/>
                    </a:cubicBezTo>
                    <a:lnTo>
                      <a:pt x="201001" y="156129"/>
                    </a:lnTo>
                    <a:lnTo>
                      <a:pt x="209046" y="171298"/>
                    </a:lnTo>
                    <a:cubicBezTo>
                      <a:pt x="211415" y="178420"/>
                      <a:pt x="212726" y="186251"/>
                      <a:pt x="212726" y="194470"/>
                    </a:cubicBezTo>
                    <a:cubicBezTo>
                      <a:pt x="212726" y="202690"/>
                      <a:pt x="211416" y="210520"/>
                      <a:pt x="209046" y="217643"/>
                    </a:cubicBezTo>
                    <a:lnTo>
                      <a:pt x="203294" y="228488"/>
                    </a:lnTo>
                    <a:lnTo>
                      <a:pt x="209046" y="239912"/>
                    </a:lnTo>
                    <a:cubicBezTo>
                      <a:pt x="211416" y="247414"/>
                      <a:pt x="212726" y="255662"/>
                      <a:pt x="212726" y="264320"/>
                    </a:cubicBezTo>
                    <a:cubicBezTo>
                      <a:pt x="212726" y="281636"/>
                      <a:pt x="207484" y="297313"/>
                      <a:pt x="199009" y="308660"/>
                    </a:cubicBezTo>
                    <a:lnTo>
                      <a:pt x="178535" y="320016"/>
                    </a:lnTo>
                    <a:lnTo>
                      <a:pt x="180975" y="327819"/>
                    </a:lnTo>
                    <a:cubicBezTo>
                      <a:pt x="180975" y="349300"/>
                      <a:pt x="167826" y="366713"/>
                      <a:pt x="151606" y="366713"/>
                    </a:cubicBezTo>
                    <a:lnTo>
                      <a:pt x="146038" y="363659"/>
                    </a:lnTo>
                    <a:lnTo>
                      <a:pt x="141547" y="372931"/>
                    </a:lnTo>
                    <a:lnTo>
                      <a:pt x="122237" y="384064"/>
                    </a:lnTo>
                    <a:lnTo>
                      <a:pt x="122237" y="557213"/>
                    </a:lnTo>
                    <a:lnTo>
                      <a:pt x="103187" y="557213"/>
                    </a:lnTo>
                    <a:lnTo>
                      <a:pt x="103187" y="395047"/>
                    </a:lnTo>
                    <a:lnTo>
                      <a:pt x="100013" y="396877"/>
                    </a:lnTo>
                    <a:cubicBezTo>
                      <a:pt x="75683" y="396877"/>
                      <a:pt x="54808" y="376287"/>
                      <a:pt x="45891" y="346943"/>
                    </a:cubicBezTo>
                    <a:lnTo>
                      <a:pt x="41330" y="315500"/>
                    </a:lnTo>
                    <a:lnTo>
                      <a:pt x="21302" y="304290"/>
                    </a:lnTo>
                    <a:cubicBezTo>
                      <a:pt x="15987" y="297108"/>
                      <a:pt x="12700" y="287186"/>
                      <a:pt x="12700" y="276226"/>
                    </a:cubicBezTo>
                    <a:cubicBezTo>
                      <a:pt x="12700" y="265267"/>
                      <a:pt x="15987" y="255345"/>
                      <a:pt x="21302" y="248162"/>
                    </a:cubicBezTo>
                    <a:lnTo>
                      <a:pt x="32551" y="241865"/>
                    </a:lnTo>
                    <a:lnTo>
                      <a:pt x="16041" y="232846"/>
                    </a:lnTo>
                    <a:cubicBezTo>
                      <a:pt x="6130" y="219775"/>
                      <a:pt x="0" y="201717"/>
                      <a:pt x="0" y="181770"/>
                    </a:cubicBezTo>
                    <a:cubicBezTo>
                      <a:pt x="0" y="161824"/>
                      <a:pt x="6130" y="143765"/>
                      <a:pt x="16041" y="130694"/>
                    </a:cubicBezTo>
                    <a:lnTo>
                      <a:pt x="41609" y="116727"/>
                    </a:lnTo>
                    <a:lnTo>
                      <a:pt x="39687" y="110332"/>
                    </a:lnTo>
                    <a:cubicBezTo>
                      <a:pt x="39687" y="87974"/>
                      <a:pt x="52836" y="69850"/>
                      <a:pt x="69056" y="69850"/>
                    </a:cubicBezTo>
                    <a:lnTo>
                      <a:pt x="71879" y="71462"/>
                    </a:lnTo>
                    <a:lnTo>
                      <a:pt x="72691" y="63991"/>
                    </a:lnTo>
                    <a:cubicBezTo>
                      <a:pt x="81246" y="26386"/>
                      <a:pt x="101275" y="0"/>
                      <a:pt x="124619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147" name="그룹 146"/>
              <p:cNvGrpSpPr/>
              <p:nvPr/>
            </p:nvGrpSpPr>
            <p:grpSpPr>
              <a:xfrm>
                <a:off x="8034278" y="6865563"/>
                <a:ext cx="451525" cy="644900"/>
                <a:chOff x="5646738" y="7822251"/>
                <a:chExt cx="752475" cy="1074738"/>
              </a:xfrm>
            </p:grpSpPr>
            <p:sp>
              <p:nvSpPr>
                <p:cNvPr id="148" name="Freeform 195"/>
                <p:cNvSpPr>
                  <a:spLocks/>
                </p:cNvSpPr>
                <p:nvPr/>
              </p:nvSpPr>
              <p:spPr bwMode="auto">
                <a:xfrm>
                  <a:off x="5646738" y="7822251"/>
                  <a:ext cx="752475" cy="1074738"/>
                </a:xfrm>
                <a:custGeom>
                  <a:avLst/>
                  <a:gdLst>
                    <a:gd name="T0" fmla="*/ 473 w 474"/>
                    <a:gd name="T1" fmla="*/ 210 h 677"/>
                    <a:gd name="T2" fmla="*/ 236 w 474"/>
                    <a:gd name="T3" fmla="*/ 0 h 677"/>
                    <a:gd name="T4" fmla="*/ 0 w 474"/>
                    <a:gd name="T5" fmla="*/ 210 h 677"/>
                    <a:gd name="T6" fmla="*/ 0 w 474"/>
                    <a:gd name="T7" fmla="*/ 677 h 677"/>
                    <a:gd name="T8" fmla="*/ 474 w 474"/>
                    <a:gd name="T9" fmla="*/ 677 h 677"/>
                    <a:gd name="T10" fmla="*/ 474 w 474"/>
                    <a:gd name="T11" fmla="*/ 210 h 677"/>
                    <a:gd name="T12" fmla="*/ 473 w 474"/>
                    <a:gd name="T13" fmla="*/ 21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4" h="677">
                      <a:moveTo>
                        <a:pt x="473" y="210"/>
                      </a:moveTo>
                      <a:lnTo>
                        <a:pt x="236" y="0"/>
                      </a:lnTo>
                      <a:lnTo>
                        <a:pt x="0" y="210"/>
                      </a:lnTo>
                      <a:lnTo>
                        <a:pt x="0" y="677"/>
                      </a:lnTo>
                      <a:lnTo>
                        <a:pt x="474" y="677"/>
                      </a:lnTo>
                      <a:lnTo>
                        <a:pt x="474" y="210"/>
                      </a:lnTo>
                      <a:lnTo>
                        <a:pt x="473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149" name="그룹 148"/>
                <p:cNvGrpSpPr/>
                <p:nvPr/>
              </p:nvGrpSpPr>
              <p:grpSpPr>
                <a:xfrm>
                  <a:off x="5895975" y="8412801"/>
                  <a:ext cx="258763" cy="250826"/>
                  <a:chOff x="5895975" y="8412801"/>
                  <a:chExt cx="258763" cy="250826"/>
                </a:xfrm>
              </p:grpSpPr>
              <p:sp>
                <p:nvSpPr>
                  <p:cNvPr id="150" name="Rectangle 196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51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52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153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  <p:grpSp>
          <p:nvGrpSpPr>
            <p:cNvPr id="137" name="그룹 136"/>
            <p:cNvGrpSpPr/>
            <p:nvPr/>
          </p:nvGrpSpPr>
          <p:grpSpPr>
            <a:xfrm>
              <a:off x="7541611" y="6820502"/>
              <a:ext cx="486654" cy="696508"/>
              <a:chOff x="1613537" y="6744955"/>
              <a:chExt cx="523467" cy="749195"/>
            </a:xfrm>
          </p:grpSpPr>
          <p:sp>
            <p:nvSpPr>
              <p:cNvPr id="139" name="자유형 138"/>
              <p:cNvSpPr>
                <a:spLocks/>
              </p:cNvSpPr>
              <p:nvPr/>
            </p:nvSpPr>
            <p:spPr bwMode="auto">
              <a:xfrm>
                <a:off x="1613537" y="6744955"/>
                <a:ext cx="523467" cy="749195"/>
              </a:xfrm>
              <a:custGeom>
                <a:avLst/>
                <a:gdLst>
                  <a:gd name="connsiteX0" fmla="*/ 260349 w 523467"/>
                  <a:gd name="connsiteY0" fmla="*/ 0 h 749195"/>
                  <a:gd name="connsiteX1" fmla="*/ 404371 w 523467"/>
                  <a:gd name="connsiteY1" fmla="*/ 128104 h 749195"/>
                  <a:gd name="connsiteX2" fmla="*/ 404371 w 523467"/>
                  <a:gd name="connsiteY2" fmla="*/ 37391 h 749195"/>
                  <a:gd name="connsiteX3" fmla="*/ 463919 w 523467"/>
                  <a:gd name="connsiteY3" fmla="*/ 37391 h 749195"/>
                  <a:gd name="connsiteX4" fmla="*/ 463919 w 523467"/>
                  <a:gd name="connsiteY4" fmla="*/ 181071 h 749195"/>
                  <a:gd name="connsiteX5" fmla="*/ 523467 w 523467"/>
                  <a:gd name="connsiteY5" fmla="*/ 234037 h 749195"/>
                  <a:gd name="connsiteX6" fmla="*/ 523467 w 523467"/>
                  <a:gd name="connsiteY6" fmla="*/ 749195 h 749195"/>
                  <a:gd name="connsiteX7" fmla="*/ 0 w 523467"/>
                  <a:gd name="connsiteY7" fmla="*/ 749195 h 749195"/>
                  <a:gd name="connsiteX8" fmla="*/ 0 w 523467"/>
                  <a:gd name="connsiteY8" fmla="*/ 234037 h 7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3467" h="749195">
                    <a:moveTo>
                      <a:pt x="260349" y="0"/>
                    </a:moveTo>
                    <a:lnTo>
                      <a:pt x="404371" y="128104"/>
                    </a:lnTo>
                    <a:lnTo>
                      <a:pt x="404371" y="37391"/>
                    </a:lnTo>
                    <a:lnTo>
                      <a:pt x="463919" y="37391"/>
                    </a:lnTo>
                    <a:lnTo>
                      <a:pt x="463919" y="181071"/>
                    </a:lnTo>
                    <a:lnTo>
                      <a:pt x="523467" y="234037"/>
                    </a:lnTo>
                    <a:lnTo>
                      <a:pt x="523467" y="749195"/>
                    </a:lnTo>
                    <a:lnTo>
                      <a:pt x="0" y="749195"/>
                    </a:lnTo>
                    <a:lnTo>
                      <a:pt x="0" y="234037"/>
                    </a:ln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0" name="Rectangle 202"/>
              <p:cNvSpPr>
                <a:spLocks noChangeArrowheads="1"/>
              </p:cNvSpPr>
              <p:nvPr/>
            </p:nvSpPr>
            <p:spPr bwMode="auto">
              <a:xfrm>
                <a:off x="1763099" y="7071776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1" name="Rectangle 203"/>
              <p:cNvSpPr>
                <a:spLocks noChangeArrowheads="1"/>
              </p:cNvSpPr>
              <p:nvPr/>
            </p:nvSpPr>
            <p:spPr bwMode="auto">
              <a:xfrm>
                <a:off x="1908506" y="7071776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2" name="Rectangle 204"/>
              <p:cNvSpPr>
                <a:spLocks noChangeArrowheads="1"/>
              </p:cNvSpPr>
              <p:nvPr/>
            </p:nvSpPr>
            <p:spPr bwMode="auto">
              <a:xfrm>
                <a:off x="1763099" y="7211644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3" name="Rectangle 205"/>
              <p:cNvSpPr>
                <a:spLocks noChangeArrowheads="1"/>
              </p:cNvSpPr>
              <p:nvPr/>
            </p:nvSpPr>
            <p:spPr bwMode="auto">
              <a:xfrm>
                <a:off x="1908506" y="7211644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38" name="자유형 137"/>
            <p:cNvSpPr>
              <a:spLocks noChangeArrowheads="1"/>
            </p:cNvSpPr>
            <p:nvPr/>
          </p:nvSpPr>
          <p:spPr bwMode="auto">
            <a:xfrm>
              <a:off x="6914583" y="7189364"/>
              <a:ext cx="129209" cy="335941"/>
            </a:xfrm>
            <a:custGeom>
              <a:avLst/>
              <a:gdLst>
                <a:gd name="connsiteX0" fmla="*/ 93277 w 186954"/>
                <a:gd name="connsiteY0" fmla="*/ 174825 h 486078"/>
                <a:gd name="connsiteX1" fmla="*/ 92627 w 186954"/>
                <a:gd name="connsiteY1" fmla="*/ 179069 h 486078"/>
                <a:gd name="connsiteX2" fmla="*/ 107517 w 186954"/>
                <a:gd name="connsiteY2" fmla="*/ 184819 h 486078"/>
                <a:gd name="connsiteX3" fmla="*/ 107219 w 186954"/>
                <a:gd name="connsiteY3" fmla="*/ 182916 h 486078"/>
                <a:gd name="connsiteX4" fmla="*/ 109403 w 186954"/>
                <a:gd name="connsiteY4" fmla="*/ 0 h 486078"/>
                <a:gd name="connsiteX5" fmla="*/ 154064 w 186954"/>
                <a:gd name="connsiteY5" fmla="*/ 56245 h 486078"/>
                <a:gd name="connsiteX6" fmla="*/ 157029 w 186954"/>
                <a:gd name="connsiteY6" fmla="*/ 84162 h 486078"/>
                <a:gd name="connsiteX7" fmla="*/ 173708 w 186954"/>
                <a:gd name="connsiteY7" fmla="*/ 93433 h 486078"/>
                <a:gd name="connsiteX8" fmla="*/ 181414 w 186954"/>
                <a:gd name="connsiteY8" fmla="*/ 118404 h 486078"/>
                <a:gd name="connsiteX9" fmla="*/ 176173 w 186954"/>
                <a:gd name="connsiteY9" fmla="*/ 135386 h 486078"/>
                <a:gd name="connsiteX10" fmla="*/ 183744 w 186954"/>
                <a:gd name="connsiteY10" fmla="*/ 149851 h 486078"/>
                <a:gd name="connsiteX11" fmla="*/ 186954 w 186954"/>
                <a:gd name="connsiteY11" fmla="*/ 170335 h 486078"/>
                <a:gd name="connsiteX12" fmla="*/ 183744 w 186954"/>
                <a:gd name="connsiteY12" fmla="*/ 190818 h 486078"/>
                <a:gd name="connsiteX13" fmla="*/ 178649 w 186954"/>
                <a:gd name="connsiteY13" fmla="*/ 200551 h 486078"/>
                <a:gd name="connsiteX14" fmla="*/ 183744 w 186954"/>
                <a:gd name="connsiteY14" fmla="*/ 210668 h 486078"/>
                <a:gd name="connsiteX15" fmla="*/ 186954 w 186954"/>
                <a:gd name="connsiteY15" fmla="*/ 231960 h 486078"/>
                <a:gd name="connsiteX16" fmla="*/ 174988 w 186954"/>
                <a:gd name="connsiteY16" fmla="*/ 270640 h 486078"/>
                <a:gd name="connsiteX17" fmla="*/ 156368 w 186954"/>
                <a:gd name="connsiteY17" fmla="*/ 280967 h 486078"/>
                <a:gd name="connsiteX18" fmla="*/ 157871 w 186954"/>
                <a:gd name="connsiteY18" fmla="*/ 285969 h 486078"/>
                <a:gd name="connsiteX19" fmla="*/ 132252 w 186954"/>
                <a:gd name="connsiteY19" fmla="*/ 321283 h 486078"/>
                <a:gd name="connsiteX20" fmla="*/ 128096 w 186954"/>
                <a:gd name="connsiteY20" fmla="*/ 318910 h 486078"/>
                <a:gd name="connsiteX21" fmla="*/ 124861 w 186954"/>
                <a:gd name="connsiteY21" fmla="*/ 325524 h 486078"/>
                <a:gd name="connsiteX22" fmla="*/ 106633 w 186954"/>
                <a:gd name="connsiteY22" fmla="*/ 335931 h 486078"/>
                <a:gd name="connsiteX23" fmla="*/ 106633 w 186954"/>
                <a:gd name="connsiteY23" fmla="*/ 486078 h 486078"/>
                <a:gd name="connsiteX24" fmla="*/ 91399 w 186954"/>
                <a:gd name="connsiteY24" fmla="*/ 486078 h 486078"/>
                <a:gd name="connsiteX25" fmla="*/ 91399 w 186954"/>
                <a:gd name="connsiteY25" fmla="*/ 344628 h 486078"/>
                <a:gd name="connsiteX26" fmla="*/ 88629 w 186954"/>
                <a:gd name="connsiteY26" fmla="*/ 346209 h 486078"/>
                <a:gd name="connsiteX27" fmla="*/ 41417 w 186954"/>
                <a:gd name="connsiteY27" fmla="*/ 303074 h 486078"/>
                <a:gd name="connsiteX28" fmla="*/ 37548 w 186954"/>
                <a:gd name="connsiteY28" fmla="*/ 276663 h 486078"/>
                <a:gd name="connsiteX29" fmla="*/ 19967 w 186954"/>
                <a:gd name="connsiteY29" fmla="*/ 266625 h 486078"/>
                <a:gd name="connsiteX30" fmla="*/ 12463 w 186954"/>
                <a:gd name="connsiteY30" fmla="*/ 241654 h 486078"/>
                <a:gd name="connsiteX31" fmla="*/ 19967 w 186954"/>
                <a:gd name="connsiteY31" fmla="*/ 216684 h 486078"/>
                <a:gd name="connsiteX32" fmla="*/ 27948 w 186954"/>
                <a:gd name="connsiteY32" fmla="*/ 212126 h 486078"/>
                <a:gd name="connsiteX33" fmla="*/ 13993 w 186954"/>
                <a:gd name="connsiteY33" fmla="*/ 204504 h 486078"/>
                <a:gd name="connsiteX34" fmla="*/ 0 w 186954"/>
                <a:gd name="connsiteY34" fmla="*/ 159949 h 486078"/>
                <a:gd name="connsiteX35" fmla="*/ 13993 w 186954"/>
                <a:gd name="connsiteY35" fmla="*/ 115393 h 486078"/>
                <a:gd name="connsiteX36" fmla="*/ 36296 w 186954"/>
                <a:gd name="connsiteY36" fmla="*/ 103209 h 486078"/>
                <a:gd name="connsiteX37" fmla="*/ 34620 w 186954"/>
                <a:gd name="connsiteY37" fmla="*/ 97632 h 486078"/>
                <a:gd name="connsiteX38" fmla="*/ 42124 w 186954"/>
                <a:gd name="connsiteY38" fmla="*/ 72661 h 486078"/>
                <a:gd name="connsiteX39" fmla="*/ 54008 w 186954"/>
                <a:gd name="connsiteY39" fmla="*/ 65876 h 486078"/>
                <a:gd name="connsiteX40" fmla="*/ 54008 w 186954"/>
                <a:gd name="connsiteY40" fmla="*/ 24927 h 486078"/>
                <a:gd name="connsiteX41" fmla="*/ 77729 w 186954"/>
                <a:gd name="connsiteY41" fmla="*/ 24927 h 48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6954" h="486078">
                  <a:moveTo>
                    <a:pt x="93277" y="174825"/>
                  </a:moveTo>
                  <a:lnTo>
                    <a:pt x="92627" y="179069"/>
                  </a:lnTo>
                  <a:lnTo>
                    <a:pt x="107517" y="184819"/>
                  </a:lnTo>
                  <a:lnTo>
                    <a:pt x="107219" y="182916"/>
                  </a:lnTo>
                  <a:close/>
                  <a:moveTo>
                    <a:pt x="109403" y="0"/>
                  </a:moveTo>
                  <a:cubicBezTo>
                    <a:pt x="129479" y="0"/>
                    <a:pt x="146705" y="23193"/>
                    <a:pt x="154064" y="56245"/>
                  </a:cubicBezTo>
                  <a:lnTo>
                    <a:pt x="157029" y="84162"/>
                  </a:lnTo>
                  <a:lnTo>
                    <a:pt x="173708" y="93433"/>
                  </a:lnTo>
                  <a:cubicBezTo>
                    <a:pt x="178469" y="99824"/>
                    <a:pt x="181414" y="108652"/>
                    <a:pt x="181414" y="118404"/>
                  </a:cubicBezTo>
                  <a:lnTo>
                    <a:pt x="176173" y="135386"/>
                  </a:lnTo>
                  <a:lnTo>
                    <a:pt x="183744" y="149851"/>
                  </a:lnTo>
                  <a:cubicBezTo>
                    <a:pt x="185811" y="156147"/>
                    <a:pt x="186954" y="163069"/>
                    <a:pt x="186954" y="170335"/>
                  </a:cubicBezTo>
                  <a:cubicBezTo>
                    <a:pt x="186954" y="177600"/>
                    <a:pt x="185811" y="184522"/>
                    <a:pt x="183744" y="190818"/>
                  </a:cubicBezTo>
                  <a:lnTo>
                    <a:pt x="178649" y="200551"/>
                  </a:lnTo>
                  <a:lnTo>
                    <a:pt x="183744" y="210668"/>
                  </a:lnTo>
                  <a:cubicBezTo>
                    <a:pt x="185811" y="217212"/>
                    <a:pt x="186954" y="224407"/>
                    <a:pt x="186954" y="231960"/>
                  </a:cubicBezTo>
                  <a:cubicBezTo>
                    <a:pt x="186954" y="247065"/>
                    <a:pt x="182381" y="260741"/>
                    <a:pt x="174988" y="270640"/>
                  </a:cubicBezTo>
                  <a:lnTo>
                    <a:pt x="156368" y="280967"/>
                  </a:lnTo>
                  <a:lnTo>
                    <a:pt x="157871" y="285969"/>
                  </a:lnTo>
                  <a:cubicBezTo>
                    <a:pt x="157871" y="305473"/>
                    <a:pt x="146401" y="321283"/>
                    <a:pt x="132252" y="321283"/>
                  </a:cubicBezTo>
                  <a:lnTo>
                    <a:pt x="128096" y="318910"/>
                  </a:lnTo>
                  <a:lnTo>
                    <a:pt x="124861" y="325524"/>
                  </a:lnTo>
                  <a:lnTo>
                    <a:pt x="106633" y="335931"/>
                  </a:lnTo>
                  <a:lnTo>
                    <a:pt x="106633" y="486078"/>
                  </a:lnTo>
                  <a:lnTo>
                    <a:pt x="91399" y="486078"/>
                  </a:lnTo>
                  <a:lnTo>
                    <a:pt x="91399" y="344628"/>
                  </a:lnTo>
                  <a:lnTo>
                    <a:pt x="88629" y="346209"/>
                  </a:lnTo>
                  <a:cubicBezTo>
                    <a:pt x="67405" y="346209"/>
                    <a:pt x="49195" y="328422"/>
                    <a:pt x="41417" y="303074"/>
                  </a:cubicBezTo>
                  <a:lnTo>
                    <a:pt x="37548" y="276663"/>
                  </a:lnTo>
                  <a:lnTo>
                    <a:pt x="19967" y="266625"/>
                  </a:lnTo>
                  <a:cubicBezTo>
                    <a:pt x="15330" y="260235"/>
                    <a:pt x="12463" y="251406"/>
                    <a:pt x="12463" y="241654"/>
                  </a:cubicBezTo>
                  <a:cubicBezTo>
                    <a:pt x="12463" y="231902"/>
                    <a:pt x="15330" y="223073"/>
                    <a:pt x="19967" y="216684"/>
                  </a:cubicBezTo>
                  <a:lnTo>
                    <a:pt x="27948" y="212126"/>
                  </a:lnTo>
                  <a:lnTo>
                    <a:pt x="13993" y="204504"/>
                  </a:lnTo>
                  <a:cubicBezTo>
                    <a:pt x="5347" y="193102"/>
                    <a:pt x="0" y="177349"/>
                    <a:pt x="0" y="159949"/>
                  </a:cubicBezTo>
                  <a:cubicBezTo>
                    <a:pt x="0" y="142549"/>
                    <a:pt x="5347" y="126796"/>
                    <a:pt x="13993" y="115393"/>
                  </a:cubicBezTo>
                  <a:lnTo>
                    <a:pt x="36296" y="103209"/>
                  </a:lnTo>
                  <a:lnTo>
                    <a:pt x="34620" y="97632"/>
                  </a:lnTo>
                  <a:cubicBezTo>
                    <a:pt x="34620" y="87880"/>
                    <a:pt x="37488" y="79052"/>
                    <a:pt x="42124" y="72661"/>
                  </a:cubicBezTo>
                  <a:lnTo>
                    <a:pt x="54008" y="65876"/>
                  </a:lnTo>
                  <a:lnTo>
                    <a:pt x="54008" y="24927"/>
                  </a:lnTo>
                  <a:lnTo>
                    <a:pt x="77729" y="2492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69" name="그룹 168"/>
          <p:cNvGrpSpPr/>
          <p:nvPr/>
        </p:nvGrpSpPr>
        <p:grpSpPr>
          <a:xfrm>
            <a:off x="4311621" y="6333929"/>
            <a:ext cx="841996" cy="453052"/>
            <a:chOff x="4351508" y="6726259"/>
            <a:chExt cx="1279721" cy="789153"/>
          </a:xfrm>
        </p:grpSpPr>
        <p:grpSp>
          <p:nvGrpSpPr>
            <p:cNvPr id="170" name="그룹 169"/>
            <p:cNvGrpSpPr/>
            <p:nvPr/>
          </p:nvGrpSpPr>
          <p:grpSpPr>
            <a:xfrm>
              <a:off x="5138895" y="6726259"/>
              <a:ext cx="492334" cy="784204"/>
              <a:chOff x="4694238" y="7531739"/>
              <a:chExt cx="752475" cy="1198563"/>
            </a:xfrm>
          </p:grpSpPr>
          <p:sp>
            <p:nvSpPr>
              <p:cNvPr id="179" name="Freeform 177"/>
              <p:cNvSpPr>
                <a:spLocks/>
              </p:cNvSpPr>
              <p:nvPr/>
            </p:nvSpPr>
            <p:spPr bwMode="auto">
              <a:xfrm>
                <a:off x="4694238" y="7531739"/>
                <a:ext cx="752475" cy="1198563"/>
              </a:xfrm>
              <a:custGeom>
                <a:avLst/>
                <a:gdLst>
                  <a:gd name="T0" fmla="*/ 474 w 474"/>
                  <a:gd name="T1" fmla="*/ 210 h 755"/>
                  <a:gd name="T2" fmla="*/ 237 w 474"/>
                  <a:gd name="T3" fmla="*/ 0 h 755"/>
                  <a:gd name="T4" fmla="*/ 0 w 474"/>
                  <a:gd name="T5" fmla="*/ 210 h 755"/>
                  <a:gd name="T6" fmla="*/ 0 w 474"/>
                  <a:gd name="T7" fmla="*/ 210 h 755"/>
                  <a:gd name="T8" fmla="*/ 0 w 474"/>
                  <a:gd name="T9" fmla="*/ 755 h 755"/>
                  <a:gd name="T10" fmla="*/ 474 w 474"/>
                  <a:gd name="T11" fmla="*/ 755 h 755"/>
                  <a:gd name="T12" fmla="*/ 474 w 474"/>
                  <a:gd name="T13" fmla="*/ 210 h 755"/>
                  <a:gd name="T14" fmla="*/ 474 w 474"/>
                  <a:gd name="T15" fmla="*/ 210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4" h="755">
                    <a:moveTo>
                      <a:pt x="474" y="210"/>
                    </a:moveTo>
                    <a:lnTo>
                      <a:pt x="237" y="0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0" y="755"/>
                    </a:lnTo>
                    <a:lnTo>
                      <a:pt x="474" y="755"/>
                    </a:lnTo>
                    <a:lnTo>
                      <a:pt x="474" y="210"/>
                    </a:lnTo>
                    <a:lnTo>
                      <a:pt x="474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180" name="그룹 179"/>
              <p:cNvGrpSpPr/>
              <p:nvPr/>
            </p:nvGrpSpPr>
            <p:grpSpPr>
              <a:xfrm>
                <a:off x="4941094" y="7927026"/>
                <a:ext cx="258763" cy="407988"/>
                <a:chOff x="4929188" y="8095301"/>
                <a:chExt cx="258763" cy="407988"/>
              </a:xfrm>
            </p:grpSpPr>
            <p:sp>
              <p:nvSpPr>
                <p:cNvPr id="181" name="Rectangle 178"/>
                <p:cNvSpPr>
                  <a:spLocks noChangeArrowheads="1"/>
                </p:cNvSpPr>
                <p:nvPr/>
              </p:nvSpPr>
              <p:spPr bwMode="auto">
                <a:xfrm>
                  <a:off x="492918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2" name="Rectangle 179"/>
                <p:cNvSpPr>
                  <a:spLocks noChangeArrowheads="1"/>
                </p:cNvSpPr>
                <p:nvPr/>
              </p:nvSpPr>
              <p:spPr bwMode="auto">
                <a:xfrm>
                  <a:off x="5097463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3" name="Rectangle 180"/>
                <p:cNvSpPr>
                  <a:spLocks noChangeArrowheads="1"/>
                </p:cNvSpPr>
                <p:nvPr/>
              </p:nvSpPr>
              <p:spPr bwMode="auto">
                <a:xfrm>
                  <a:off x="492918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4" name="Rectangle 181"/>
                <p:cNvSpPr>
                  <a:spLocks noChangeArrowheads="1"/>
                </p:cNvSpPr>
                <p:nvPr/>
              </p:nvSpPr>
              <p:spPr bwMode="auto">
                <a:xfrm>
                  <a:off x="5097463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5" name="Rectangle 182"/>
                <p:cNvSpPr>
                  <a:spLocks noChangeArrowheads="1"/>
                </p:cNvSpPr>
                <p:nvPr/>
              </p:nvSpPr>
              <p:spPr bwMode="auto">
                <a:xfrm>
                  <a:off x="492918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6" name="Rectangle 183"/>
                <p:cNvSpPr>
                  <a:spLocks noChangeArrowheads="1"/>
                </p:cNvSpPr>
                <p:nvPr/>
              </p:nvSpPr>
              <p:spPr bwMode="auto">
                <a:xfrm>
                  <a:off x="5097463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171" name="자유형 170"/>
            <p:cNvSpPr>
              <a:spLocks noChangeArrowheads="1"/>
            </p:cNvSpPr>
            <p:nvPr/>
          </p:nvSpPr>
          <p:spPr bwMode="auto">
            <a:xfrm>
              <a:off x="4351508" y="7029335"/>
              <a:ext cx="185568" cy="486077"/>
            </a:xfrm>
            <a:custGeom>
              <a:avLst/>
              <a:gdLst>
                <a:gd name="connsiteX0" fmla="*/ 107324 w 212726"/>
                <a:gd name="connsiteY0" fmla="*/ 196232 h 557213"/>
                <a:gd name="connsiteX1" fmla="*/ 106094 w 212726"/>
                <a:gd name="connsiteY1" fmla="*/ 204268 h 557213"/>
                <a:gd name="connsiteX2" fmla="*/ 121567 w 212726"/>
                <a:gd name="connsiteY2" fmla="*/ 210242 h 557213"/>
                <a:gd name="connsiteX3" fmla="*/ 121017 w 212726"/>
                <a:gd name="connsiteY3" fmla="*/ 206776 h 557213"/>
                <a:gd name="connsiteX4" fmla="*/ 124619 w 212726"/>
                <a:gd name="connsiteY4" fmla="*/ 0 h 557213"/>
                <a:gd name="connsiteX5" fmla="*/ 176547 w 212726"/>
                <a:gd name="connsiteY5" fmla="*/ 63991 h 557213"/>
                <a:gd name="connsiteX6" fmla="*/ 179942 w 212726"/>
                <a:gd name="connsiteY6" fmla="*/ 95252 h 557213"/>
                <a:gd name="connsiteX7" fmla="*/ 198897 w 212726"/>
                <a:gd name="connsiteY7" fmla="*/ 105520 h 557213"/>
                <a:gd name="connsiteX8" fmla="*/ 207964 w 212726"/>
                <a:gd name="connsiteY8" fmla="*/ 134145 h 557213"/>
                <a:gd name="connsiteX9" fmla="*/ 201001 w 212726"/>
                <a:gd name="connsiteY9" fmla="*/ 156129 h 557213"/>
                <a:gd name="connsiteX10" fmla="*/ 209046 w 212726"/>
                <a:gd name="connsiteY10" fmla="*/ 171298 h 557213"/>
                <a:gd name="connsiteX11" fmla="*/ 212726 w 212726"/>
                <a:gd name="connsiteY11" fmla="*/ 194470 h 557213"/>
                <a:gd name="connsiteX12" fmla="*/ 209046 w 212726"/>
                <a:gd name="connsiteY12" fmla="*/ 217643 h 557213"/>
                <a:gd name="connsiteX13" fmla="*/ 203294 w 212726"/>
                <a:gd name="connsiteY13" fmla="*/ 228488 h 557213"/>
                <a:gd name="connsiteX14" fmla="*/ 209046 w 212726"/>
                <a:gd name="connsiteY14" fmla="*/ 239912 h 557213"/>
                <a:gd name="connsiteX15" fmla="*/ 212726 w 212726"/>
                <a:gd name="connsiteY15" fmla="*/ 264320 h 557213"/>
                <a:gd name="connsiteX16" fmla="*/ 199009 w 212726"/>
                <a:gd name="connsiteY16" fmla="*/ 308660 h 557213"/>
                <a:gd name="connsiteX17" fmla="*/ 178535 w 212726"/>
                <a:gd name="connsiteY17" fmla="*/ 320016 h 557213"/>
                <a:gd name="connsiteX18" fmla="*/ 180975 w 212726"/>
                <a:gd name="connsiteY18" fmla="*/ 327819 h 557213"/>
                <a:gd name="connsiteX19" fmla="*/ 151606 w 212726"/>
                <a:gd name="connsiteY19" fmla="*/ 366713 h 557213"/>
                <a:gd name="connsiteX20" fmla="*/ 146038 w 212726"/>
                <a:gd name="connsiteY20" fmla="*/ 363659 h 557213"/>
                <a:gd name="connsiteX21" fmla="*/ 141547 w 212726"/>
                <a:gd name="connsiteY21" fmla="*/ 372931 h 557213"/>
                <a:gd name="connsiteX22" fmla="*/ 122237 w 212726"/>
                <a:gd name="connsiteY22" fmla="*/ 384064 h 557213"/>
                <a:gd name="connsiteX23" fmla="*/ 122237 w 212726"/>
                <a:gd name="connsiteY23" fmla="*/ 557213 h 557213"/>
                <a:gd name="connsiteX24" fmla="*/ 103187 w 212726"/>
                <a:gd name="connsiteY24" fmla="*/ 557213 h 557213"/>
                <a:gd name="connsiteX25" fmla="*/ 103187 w 212726"/>
                <a:gd name="connsiteY25" fmla="*/ 395047 h 557213"/>
                <a:gd name="connsiteX26" fmla="*/ 100013 w 212726"/>
                <a:gd name="connsiteY26" fmla="*/ 396877 h 557213"/>
                <a:gd name="connsiteX27" fmla="*/ 45891 w 212726"/>
                <a:gd name="connsiteY27" fmla="*/ 346943 h 557213"/>
                <a:gd name="connsiteX28" fmla="*/ 41330 w 212726"/>
                <a:gd name="connsiteY28" fmla="*/ 315500 h 557213"/>
                <a:gd name="connsiteX29" fmla="*/ 21302 w 212726"/>
                <a:gd name="connsiteY29" fmla="*/ 304290 h 557213"/>
                <a:gd name="connsiteX30" fmla="*/ 12700 w 212726"/>
                <a:gd name="connsiteY30" fmla="*/ 276226 h 557213"/>
                <a:gd name="connsiteX31" fmla="*/ 21302 w 212726"/>
                <a:gd name="connsiteY31" fmla="*/ 248162 h 557213"/>
                <a:gd name="connsiteX32" fmla="*/ 32551 w 212726"/>
                <a:gd name="connsiteY32" fmla="*/ 241865 h 557213"/>
                <a:gd name="connsiteX33" fmla="*/ 16041 w 212726"/>
                <a:gd name="connsiteY33" fmla="*/ 232846 h 557213"/>
                <a:gd name="connsiteX34" fmla="*/ 0 w 212726"/>
                <a:gd name="connsiteY34" fmla="*/ 181770 h 557213"/>
                <a:gd name="connsiteX35" fmla="*/ 16041 w 212726"/>
                <a:gd name="connsiteY35" fmla="*/ 130694 h 557213"/>
                <a:gd name="connsiteX36" fmla="*/ 41609 w 212726"/>
                <a:gd name="connsiteY36" fmla="*/ 116727 h 557213"/>
                <a:gd name="connsiteX37" fmla="*/ 39687 w 212726"/>
                <a:gd name="connsiteY37" fmla="*/ 110332 h 557213"/>
                <a:gd name="connsiteX38" fmla="*/ 69056 w 212726"/>
                <a:gd name="connsiteY38" fmla="*/ 69850 h 557213"/>
                <a:gd name="connsiteX39" fmla="*/ 71879 w 212726"/>
                <a:gd name="connsiteY39" fmla="*/ 71462 h 557213"/>
                <a:gd name="connsiteX40" fmla="*/ 72691 w 212726"/>
                <a:gd name="connsiteY40" fmla="*/ 63991 h 557213"/>
                <a:gd name="connsiteX41" fmla="*/ 124619 w 212726"/>
                <a:gd name="connsiteY41" fmla="*/ 0 h 55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2726" h="557213">
                  <a:moveTo>
                    <a:pt x="107324" y="196232"/>
                  </a:moveTo>
                  <a:lnTo>
                    <a:pt x="106094" y="204268"/>
                  </a:lnTo>
                  <a:lnTo>
                    <a:pt x="121567" y="210242"/>
                  </a:lnTo>
                  <a:lnTo>
                    <a:pt x="121017" y="206776"/>
                  </a:lnTo>
                  <a:close/>
                  <a:moveTo>
                    <a:pt x="124619" y="0"/>
                  </a:moveTo>
                  <a:cubicBezTo>
                    <a:pt x="147963" y="0"/>
                    <a:pt x="167992" y="26386"/>
                    <a:pt x="176547" y="63991"/>
                  </a:cubicBezTo>
                  <a:lnTo>
                    <a:pt x="179942" y="95252"/>
                  </a:lnTo>
                  <a:lnTo>
                    <a:pt x="198897" y="105520"/>
                  </a:lnTo>
                  <a:cubicBezTo>
                    <a:pt x="204499" y="112845"/>
                    <a:pt x="207964" y="122966"/>
                    <a:pt x="207964" y="134145"/>
                  </a:cubicBezTo>
                  <a:lnTo>
                    <a:pt x="201001" y="156129"/>
                  </a:lnTo>
                  <a:lnTo>
                    <a:pt x="209046" y="171298"/>
                  </a:lnTo>
                  <a:cubicBezTo>
                    <a:pt x="211415" y="178420"/>
                    <a:pt x="212726" y="186251"/>
                    <a:pt x="212726" y="194470"/>
                  </a:cubicBezTo>
                  <a:cubicBezTo>
                    <a:pt x="212726" y="202690"/>
                    <a:pt x="211416" y="210520"/>
                    <a:pt x="209046" y="217643"/>
                  </a:cubicBezTo>
                  <a:lnTo>
                    <a:pt x="203294" y="228488"/>
                  </a:lnTo>
                  <a:lnTo>
                    <a:pt x="209046" y="239912"/>
                  </a:lnTo>
                  <a:cubicBezTo>
                    <a:pt x="211416" y="247414"/>
                    <a:pt x="212726" y="255662"/>
                    <a:pt x="212726" y="264320"/>
                  </a:cubicBezTo>
                  <a:cubicBezTo>
                    <a:pt x="212726" y="281636"/>
                    <a:pt x="207484" y="297313"/>
                    <a:pt x="199009" y="308660"/>
                  </a:cubicBezTo>
                  <a:lnTo>
                    <a:pt x="178535" y="320016"/>
                  </a:lnTo>
                  <a:lnTo>
                    <a:pt x="180975" y="327819"/>
                  </a:lnTo>
                  <a:cubicBezTo>
                    <a:pt x="180975" y="349300"/>
                    <a:pt x="167826" y="366713"/>
                    <a:pt x="151606" y="366713"/>
                  </a:cubicBezTo>
                  <a:lnTo>
                    <a:pt x="146038" y="363659"/>
                  </a:lnTo>
                  <a:lnTo>
                    <a:pt x="141547" y="372931"/>
                  </a:lnTo>
                  <a:lnTo>
                    <a:pt x="122237" y="384064"/>
                  </a:lnTo>
                  <a:lnTo>
                    <a:pt x="122237" y="557213"/>
                  </a:lnTo>
                  <a:lnTo>
                    <a:pt x="103187" y="557213"/>
                  </a:lnTo>
                  <a:lnTo>
                    <a:pt x="103187" y="395047"/>
                  </a:lnTo>
                  <a:lnTo>
                    <a:pt x="100013" y="396877"/>
                  </a:lnTo>
                  <a:cubicBezTo>
                    <a:pt x="75683" y="396877"/>
                    <a:pt x="54808" y="376287"/>
                    <a:pt x="45891" y="346943"/>
                  </a:cubicBezTo>
                  <a:lnTo>
                    <a:pt x="41330" y="315500"/>
                  </a:lnTo>
                  <a:lnTo>
                    <a:pt x="21302" y="304290"/>
                  </a:lnTo>
                  <a:cubicBezTo>
                    <a:pt x="15987" y="297108"/>
                    <a:pt x="12700" y="287186"/>
                    <a:pt x="12700" y="276226"/>
                  </a:cubicBezTo>
                  <a:cubicBezTo>
                    <a:pt x="12700" y="265267"/>
                    <a:pt x="15987" y="255345"/>
                    <a:pt x="21302" y="248162"/>
                  </a:cubicBezTo>
                  <a:lnTo>
                    <a:pt x="32551" y="241865"/>
                  </a:lnTo>
                  <a:lnTo>
                    <a:pt x="16041" y="232846"/>
                  </a:lnTo>
                  <a:cubicBezTo>
                    <a:pt x="6130" y="219775"/>
                    <a:pt x="0" y="201717"/>
                    <a:pt x="0" y="181770"/>
                  </a:cubicBezTo>
                  <a:cubicBezTo>
                    <a:pt x="0" y="161824"/>
                    <a:pt x="6130" y="143765"/>
                    <a:pt x="16041" y="130694"/>
                  </a:cubicBezTo>
                  <a:lnTo>
                    <a:pt x="41609" y="116727"/>
                  </a:lnTo>
                  <a:lnTo>
                    <a:pt x="39687" y="110332"/>
                  </a:lnTo>
                  <a:cubicBezTo>
                    <a:pt x="39687" y="87974"/>
                    <a:pt x="52836" y="69850"/>
                    <a:pt x="69056" y="69850"/>
                  </a:cubicBezTo>
                  <a:lnTo>
                    <a:pt x="71879" y="71462"/>
                  </a:lnTo>
                  <a:lnTo>
                    <a:pt x="72691" y="63991"/>
                  </a:lnTo>
                  <a:cubicBezTo>
                    <a:pt x="81246" y="26386"/>
                    <a:pt x="101275" y="0"/>
                    <a:pt x="12461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72" name="그룹 171"/>
            <p:cNvGrpSpPr/>
            <p:nvPr/>
          </p:nvGrpSpPr>
          <p:grpSpPr>
            <a:xfrm>
              <a:off x="4627905" y="6865563"/>
              <a:ext cx="451525" cy="644900"/>
              <a:chOff x="5646738" y="7822251"/>
              <a:chExt cx="752475" cy="1074738"/>
            </a:xfrm>
          </p:grpSpPr>
          <p:sp>
            <p:nvSpPr>
              <p:cNvPr id="173" name="Freeform 195"/>
              <p:cNvSpPr>
                <a:spLocks/>
              </p:cNvSpPr>
              <p:nvPr/>
            </p:nvSpPr>
            <p:spPr bwMode="auto">
              <a:xfrm>
                <a:off x="5646738" y="7822251"/>
                <a:ext cx="752475" cy="1074738"/>
              </a:xfrm>
              <a:custGeom>
                <a:avLst/>
                <a:gdLst>
                  <a:gd name="T0" fmla="*/ 473 w 474"/>
                  <a:gd name="T1" fmla="*/ 210 h 677"/>
                  <a:gd name="T2" fmla="*/ 236 w 474"/>
                  <a:gd name="T3" fmla="*/ 0 h 677"/>
                  <a:gd name="T4" fmla="*/ 0 w 474"/>
                  <a:gd name="T5" fmla="*/ 210 h 677"/>
                  <a:gd name="T6" fmla="*/ 0 w 474"/>
                  <a:gd name="T7" fmla="*/ 677 h 677"/>
                  <a:gd name="T8" fmla="*/ 474 w 474"/>
                  <a:gd name="T9" fmla="*/ 677 h 677"/>
                  <a:gd name="T10" fmla="*/ 474 w 474"/>
                  <a:gd name="T11" fmla="*/ 210 h 677"/>
                  <a:gd name="T12" fmla="*/ 473 w 474"/>
                  <a:gd name="T13" fmla="*/ 21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4" h="677">
                    <a:moveTo>
                      <a:pt x="473" y="210"/>
                    </a:moveTo>
                    <a:lnTo>
                      <a:pt x="236" y="0"/>
                    </a:lnTo>
                    <a:lnTo>
                      <a:pt x="0" y="210"/>
                    </a:lnTo>
                    <a:lnTo>
                      <a:pt x="0" y="677"/>
                    </a:lnTo>
                    <a:lnTo>
                      <a:pt x="474" y="677"/>
                    </a:lnTo>
                    <a:lnTo>
                      <a:pt x="474" y="210"/>
                    </a:lnTo>
                    <a:lnTo>
                      <a:pt x="473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174" name="그룹 173"/>
              <p:cNvGrpSpPr/>
              <p:nvPr/>
            </p:nvGrpSpPr>
            <p:grpSpPr>
              <a:xfrm>
                <a:off x="5895975" y="8412801"/>
                <a:ext cx="258763" cy="250826"/>
                <a:chOff x="5895975" y="8412801"/>
                <a:chExt cx="258763" cy="250826"/>
              </a:xfrm>
            </p:grpSpPr>
            <p:sp>
              <p:nvSpPr>
                <p:cNvPr id="175" name="Rectangle 196"/>
                <p:cNvSpPr>
                  <a:spLocks noChangeArrowheads="1"/>
                </p:cNvSpPr>
                <p:nvPr/>
              </p:nvSpPr>
              <p:spPr bwMode="auto">
                <a:xfrm>
                  <a:off x="5895975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6" name="Rectangle 197"/>
                <p:cNvSpPr>
                  <a:spLocks noChangeArrowheads="1"/>
                </p:cNvSpPr>
                <p:nvPr/>
              </p:nvSpPr>
              <p:spPr bwMode="auto">
                <a:xfrm>
                  <a:off x="6064250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7" name="Rectangle 198"/>
                <p:cNvSpPr>
                  <a:spLocks noChangeArrowheads="1"/>
                </p:cNvSpPr>
                <p:nvPr/>
              </p:nvSpPr>
              <p:spPr bwMode="auto">
                <a:xfrm>
                  <a:off x="5895975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8" name="Rectangle 199"/>
                <p:cNvSpPr>
                  <a:spLocks noChangeArrowheads="1"/>
                </p:cNvSpPr>
                <p:nvPr/>
              </p:nvSpPr>
              <p:spPr bwMode="auto">
                <a:xfrm>
                  <a:off x="6064250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4251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18873" y="1053787"/>
            <a:ext cx="6247057" cy="430998"/>
            <a:chOff x="-18873" y="1053787"/>
            <a:chExt cx="6247057" cy="430998"/>
          </a:xfrm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2889157" y="-1854243"/>
              <a:ext cx="430997" cy="62470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8" name="양쪽 모서리가 둥근 사각형 37"/>
            <p:cNvSpPr/>
            <p:nvPr/>
          </p:nvSpPr>
          <p:spPr>
            <a:xfrm rot="5400000">
              <a:off x="1016950" y="17967"/>
              <a:ext cx="430996" cy="25026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5903" y="1100009"/>
              <a:ext cx="16930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노인학대의 유형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7692" y="1100009"/>
              <a:ext cx="12827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행태적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분류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98" name="모서리가 둥근 직사각형 97"/>
          <p:cNvSpPr/>
          <p:nvPr/>
        </p:nvSpPr>
        <p:spPr>
          <a:xfrm>
            <a:off x="611560" y="2265653"/>
            <a:ext cx="2448272" cy="33453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물리적인 </a:t>
            </a:r>
            <a:r>
              <a:rPr lang="ko-KR" altLang="en-US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힘 또는 도구를 이용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하여 노인에게 신체적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혹은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정신적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손상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고통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장애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유발시키는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</a:p>
        </p:txBody>
      </p:sp>
      <p:sp>
        <p:nvSpPr>
          <p:cNvPr id="99" name="양쪽 모서리가 둥근 사각형 98"/>
          <p:cNvSpPr/>
          <p:nvPr/>
        </p:nvSpPr>
        <p:spPr>
          <a:xfrm>
            <a:off x="611560" y="2204864"/>
            <a:ext cx="2448272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신체적 학대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275856" y="2265653"/>
            <a:ext cx="2448272" cy="33453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비난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모욕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위협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등의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언어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및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비언어적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를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통하여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노인에게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정서적으로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고통을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유발시키는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1" name="양쪽 모서리가 둥근 사각형 100"/>
          <p:cNvSpPr/>
          <p:nvPr/>
        </p:nvSpPr>
        <p:spPr>
          <a:xfrm>
            <a:off x="3275856" y="2204864"/>
            <a:ext cx="2448272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정서적 학대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5940152" y="2265653"/>
            <a:ext cx="2448272" cy="33453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성적수치심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유발행위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및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성폭력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성희롱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성추행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의사에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반하여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강제적으로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행하는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모든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성적행위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3" name="양쪽 모서리가 둥근 사각형 102"/>
          <p:cNvSpPr/>
          <p:nvPr/>
        </p:nvSpPr>
        <p:spPr>
          <a:xfrm>
            <a:off x="5940152" y="2204864"/>
            <a:ext cx="2448272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성적 학대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187" name="그룹 186"/>
          <p:cNvGrpSpPr/>
          <p:nvPr/>
        </p:nvGrpSpPr>
        <p:grpSpPr>
          <a:xfrm>
            <a:off x="724422" y="6358466"/>
            <a:ext cx="344417" cy="430113"/>
            <a:chOff x="1613537" y="6744955"/>
            <a:chExt cx="523467" cy="749195"/>
          </a:xfrm>
        </p:grpSpPr>
        <p:sp>
          <p:nvSpPr>
            <p:cNvPr id="188" name="자유형 187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9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0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1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2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93" name="자유형 192"/>
          <p:cNvSpPr>
            <a:spLocks noChangeArrowheads="1"/>
          </p:cNvSpPr>
          <p:nvPr/>
        </p:nvSpPr>
        <p:spPr bwMode="auto">
          <a:xfrm>
            <a:off x="1312920" y="6517817"/>
            <a:ext cx="123007" cy="279057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94" name="그룹 193"/>
          <p:cNvGrpSpPr/>
          <p:nvPr/>
        </p:nvGrpSpPr>
        <p:grpSpPr>
          <a:xfrm>
            <a:off x="0" y="6187079"/>
            <a:ext cx="431887" cy="600249"/>
            <a:chOff x="717550" y="6447351"/>
            <a:chExt cx="656411" cy="1045549"/>
          </a:xfrm>
        </p:grpSpPr>
        <p:sp>
          <p:nvSpPr>
            <p:cNvPr id="195" name="Freeform 156"/>
            <p:cNvSpPr>
              <a:spLocks/>
            </p:cNvSpPr>
            <p:nvPr/>
          </p:nvSpPr>
          <p:spPr bwMode="auto">
            <a:xfrm>
              <a:off x="717550" y="6447351"/>
              <a:ext cx="656411" cy="1045549"/>
            </a:xfrm>
            <a:custGeom>
              <a:avLst/>
              <a:gdLst>
                <a:gd name="T0" fmla="*/ 474 w 474"/>
                <a:gd name="T1" fmla="*/ 210 h 755"/>
                <a:gd name="T2" fmla="*/ 237 w 474"/>
                <a:gd name="T3" fmla="*/ 0 h 755"/>
                <a:gd name="T4" fmla="*/ 0 w 474"/>
                <a:gd name="T5" fmla="*/ 210 h 755"/>
                <a:gd name="T6" fmla="*/ 0 w 474"/>
                <a:gd name="T7" fmla="*/ 210 h 755"/>
                <a:gd name="T8" fmla="*/ 0 w 474"/>
                <a:gd name="T9" fmla="*/ 755 h 755"/>
                <a:gd name="T10" fmla="*/ 474 w 474"/>
                <a:gd name="T11" fmla="*/ 755 h 755"/>
                <a:gd name="T12" fmla="*/ 474 w 474"/>
                <a:gd name="T13" fmla="*/ 210 h 755"/>
                <a:gd name="T14" fmla="*/ 474 w 474"/>
                <a:gd name="T15" fmla="*/ 21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755">
                  <a:moveTo>
                    <a:pt x="474" y="210"/>
                  </a:moveTo>
                  <a:lnTo>
                    <a:pt x="237" y="0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755"/>
                  </a:lnTo>
                  <a:lnTo>
                    <a:pt x="474" y="755"/>
                  </a:lnTo>
                  <a:lnTo>
                    <a:pt x="474" y="210"/>
                  </a:lnTo>
                  <a:lnTo>
                    <a:pt x="474" y="21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6" name="Rectangle 171"/>
            <p:cNvSpPr>
              <a:spLocks noChangeArrowheads="1"/>
            </p:cNvSpPr>
            <p:nvPr/>
          </p:nvSpPr>
          <p:spPr bwMode="auto">
            <a:xfrm>
              <a:off x="933584" y="693896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7" name="Rectangle 172"/>
            <p:cNvSpPr>
              <a:spLocks noChangeArrowheads="1"/>
            </p:cNvSpPr>
            <p:nvPr/>
          </p:nvSpPr>
          <p:spPr bwMode="auto">
            <a:xfrm>
              <a:off x="1080376" y="6938966"/>
              <a:ext cx="7893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8" name="Rectangle 173"/>
            <p:cNvSpPr>
              <a:spLocks noChangeArrowheads="1"/>
            </p:cNvSpPr>
            <p:nvPr/>
          </p:nvSpPr>
          <p:spPr bwMode="auto">
            <a:xfrm>
              <a:off x="933584" y="7078834"/>
              <a:ext cx="7616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9" name="Rectangle 174"/>
            <p:cNvSpPr>
              <a:spLocks noChangeArrowheads="1"/>
            </p:cNvSpPr>
            <p:nvPr/>
          </p:nvSpPr>
          <p:spPr bwMode="auto">
            <a:xfrm>
              <a:off x="1080376" y="7078834"/>
              <a:ext cx="7893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0" name="Rectangle 175"/>
            <p:cNvSpPr>
              <a:spLocks noChangeArrowheads="1"/>
            </p:cNvSpPr>
            <p:nvPr/>
          </p:nvSpPr>
          <p:spPr bwMode="auto">
            <a:xfrm>
              <a:off x="933584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1" name="Rectangle 175"/>
            <p:cNvSpPr>
              <a:spLocks noChangeArrowheads="1"/>
            </p:cNvSpPr>
            <p:nvPr/>
          </p:nvSpPr>
          <p:spPr bwMode="auto">
            <a:xfrm>
              <a:off x="1079661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02" name="자유형 201"/>
          <p:cNvSpPr>
            <a:spLocks noChangeArrowheads="1"/>
          </p:cNvSpPr>
          <p:nvPr/>
        </p:nvSpPr>
        <p:spPr bwMode="auto">
          <a:xfrm>
            <a:off x="2356533" y="6517817"/>
            <a:ext cx="123007" cy="279057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03" name="그룹 202"/>
          <p:cNvGrpSpPr/>
          <p:nvPr/>
        </p:nvGrpSpPr>
        <p:grpSpPr>
          <a:xfrm>
            <a:off x="1656840" y="6388713"/>
            <a:ext cx="320195" cy="399865"/>
            <a:chOff x="1613537" y="6744955"/>
            <a:chExt cx="523467" cy="749195"/>
          </a:xfrm>
        </p:grpSpPr>
        <p:sp>
          <p:nvSpPr>
            <p:cNvPr id="204" name="자유형 203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chemeClr val="bg1">
                <a:lumMod val="50000"/>
                <a:alpha val="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7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8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09" name="자유형 208"/>
          <p:cNvSpPr>
            <a:spLocks noChangeArrowheads="1"/>
          </p:cNvSpPr>
          <p:nvPr/>
        </p:nvSpPr>
        <p:spPr bwMode="auto">
          <a:xfrm>
            <a:off x="2894735" y="6604011"/>
            <a:ext cx="85014" cy="192863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10" name="그룹 209"/>
          <p:cNvGrpSpPr/>
          <p:nvPr/>
        </p:nvGrpSpPr>
        <p:grpSpPr>
          <a:xfrm>
            <a:off x="6657717" y="6093296"/>
            <a:ext cx="2486283" cy="752868"/>
            <a:chOff x="6914583" y="6263206"/>
            <a:chExt cx="3778817" cy="1311389"/>
          </a:xfrm>
        </p:grpSpPr>
        <p:sp>
          <p:nvSpPr>
            <p:cNvPr id="211" name="Freeform 255"/>
            <p:cNvSpPr>
              <a:spLocks noEditPoints="1"/>
            </p:cNvSpPr>
            <p:nvPr/>
          </p:nvSpPr>
          <p:spPr bwMode="auto">
            <a:xfrm>
              <a:off x="10327759" y="6263206"/>
              <a:ext cx="365641" cy="1311389"/>
            </a:xfrm>
            <a:custGeom>
              <a:avLst/>
              <a:gdLst>
                <a:gd name="T0" fmla="*/ 530 w 530"/>
                <a:gd name="T1" fmla="*/ 2780 h 2780"/>
                <a:gd name="T2" fmla="*/ 322 w 530"/>
                <a:gd name="T3" fmla="*/ 2188 h 2780"/>
                <a:gd name="T4" fmla="*/ 322 w 530"/>
                <a:gd name="T5" fmla="*/ 2167 h 2780"/>
                <a:gd name="T6" fmla="*/ 82 w 530"/>
                <a:gd name="T7" fmla="*/ 2145 h 2780"/>
                <a:gd name="T8" fmla="*/ 322 w 530"/>
                <a:gd name="T9" fmla="*/ 2145 h 2780"/>
                <a:gd name="T10" fmla="*/ 82 w 530"/>
                <a:gd name="T11" fmla="*/ 2084 h 2780"/>
                <a:gd name="T12" fmla="*/ 322 w 530"/>
                <a:gd name="T13" fmla="*/ 2062 h 2780"/>
                <a:gd name="T14" fmla="*/ 322 w 530"/>
                <a:gd name="T15" fmla="*/ 2041 h 2780"/>
                <a:gd name="T16" fmla="*/ 82 w 530"/>
                <a:gd name="T17" fmla="*/ 2020 h 2780"/>
                <a:gd name="T18" fmla="*/ 322 w 530"/>
                <a:gd name="T19" fmla="*/ 2020 h 2780"/>
                <a:gd name="T20" fmla="*/ 82 w 530"/>
                <a:gd name="T21" fmla="*/ 1956 h 2780"/>
                <a:gd name="T22" fmla="*/ 322 w 530"/>
                <a:gd name="T23" fmla="*/ 1934 h 2780"/>
                <a:gd name="T24" fmla="*/ 322 w 530"/>
                <a:gd name="T25" fmla="*/ 1916 h 2780"/>
                <a:gd name="T26" fmla="*/ 82 w 530"/>
                <a:gd name="T27" fmla="*/ 1892 h 2780"/>
                <a:gd name="T28" fmla="*/ 322 w 530"/>
                <a:gd name="T29" fmla="*/ 1892 h 2780"/>
                <a:gd name="T30" fmla="*/ 82 w 530"/>
                <a:gd name="T31" fmla="*/ 1830 h 2780"/>
                <a:gd name="T32" fmla="*/ 322 w 530"/>
                <a:gd name="T33" fmla="*/ 1809 h 2780"/>
                <a:gd name="T34" fmla="*/ 322 w 530"/>
                <a:gd name="T35" fmla="*/ 1788 h 2780"/>
                <a:gd name="T36" fmla="*/ 82 w 530"/>
                <a:gd name="T37" fmla="*/ 1766 h 2780"/>
                <a:gd name="T38" fmla="*/ 322 w 530"/>
                <a:gd name="T39" fmla="*/ 1766 h 2780"/>
                <a:gd name="T40" fmla="*/ 82 w 530"/>
                <a:gd name="T41" fmla="*/ 1705 h 2780"/>
                <a:gd name="T42" fmla="*/ 322 w 530"/>
                <a:gd name="T43" fmla="*/ 1683 h 2780"/>
                <a:gd name="T44" fmla="*/ 322 w 530"/>
                <a:gd name="T45" fmla="*/ 1662 h 2780"/>
                <a:gd name="T46" fmla="*/ 82 w 530"/>
                <a:gd name="T47" fmla="*/ 1641 h 2780"/>
                <a:gd name="T48" fmla="*/ 322 w 530"/>
                <a:gd name="T49" fmla="*/ 1641 h 2780"/>
                <a:gd name="T50" fmla="*/ 82 w 530"/>
                <a:gd name="T51" fmla="*/ 1577 h 2780"/>
                <a:gd name="T52" fmla="*/ 322 w 530"/>
                <a:gd name="T53" fmla="*/ 1556 h 2780"/>
                <a:gd name="T54" fmla="*/ 322 w 530"/>
                <a:gd name="T55" fmla="*/ 1537 h 2780"/>
                <a:gd name="T56" fmla="*/ 82 w 530"/>
                <a:gd name="T57" fmla="*/ 1515 h 2780"/>
                <a:gd name="T58" fmla="*/ 322 w 530"/>
                <a:gd name="T59" fmla="*/ 1515 h 2780"/>
                <a:gd name="T60" fmla="*/ 82 w 530"/>
                <a:gd name="T61" fmla="*/ 1451 h 2780"/>
                <a:gd name="T62" fmla="*/ 322 w 530"/>
                <a:gd name="T63" fmla="*/ 1430 h 2780"/>
                <a:gd name="T64" fmla="*/ 322 w 530"/>
                <a:gd name="T65" fmla="*/ 1409 h 2780"/>
                <a:gd name="T66" fmla="*/ 82 w 530"/>
                <a:gd name="T67" fmla="*/ 1387 h 2780"/>
                <a:gd name="T68" fmla="*/ 322 w 530"/>
                <a:gd name="T69" fmla="*/ 1387 h 2780"/>
                <a:gd name="T70" fmla="*/ 82 w 530"/>
                <a:gd name="T71" fmla="*/ 1326 h 2780"/>
                <a:gd name="T72" fmla="*/ 322 w 530"/>
                <a:gd name="T73" fmla="*/ 1304 h 2780"/>
                <a:gd name="T74" fmla="*/ 322 w 530"/>
                <a:gd name="T75" fmla="*/ 1283 h 2780"/>
                <a:gd name="T76" fmla="*/ 82 w 530"/>
                <a:gd name="T77" fmla="*/ 1262 h 2780"/>
                <a:gd name="T78" fmla="*/ 322 w 530"/>
                <a:gd name="T79" fmla="*/ 1262 h 2780"/>
                <a:gd name="T80" fmla="*/ 82 w 530"/>
                <a:gd name="T81" fmla="*/ 1106 h 2780"/>
                <a:gd name="T82" fmla="*/ 322 w 530"/>
                <a:gd name="T83" fmla="*/ 1042 h 2780"/>
                <a:gd name="T84" fmla="*/ 322 w 530"/>
                <a:gd name="T85" fmla="*/ 1020 h 2780"/>
                <a:gd name="T86" fmla="*/ 82 w 530"/>
                <a:gd name="T87" fmla="*/ 916 h 2780"/>
                <a:gd name="T88" fmla="*/ 322 w 530"/>
                <a:gd name="T89" fmla="*/ 916 h 2780"/>
                <a:gd name="T90" fmla="*/ 82 w 530"/>
                <a:gd name="T91" fmla="*/ 852 h 2780"/>
                <a:gd name="T92" fmla="*/ 322 w 530"/>
                <a:gd name="T93" fmla="*/ 831 h 2780"/>
                <a:gd name="T94" fmla="*/ 322 w 530"/>
                <a:gd name="T95" fmla="*/ 810 h 2780"/>
                <a:gd name="T96" fmla="*/ 82 w 530"/>
                <a:gd name="T97" fmla="*/ 788 h 2780"/>
                <a:gd name="T98" fmla="*/ 322 w 530"/>
                <a:gd name="T99" fmla="*/ 788 h 2780"/>
                <a:gd name="T100" fmla="*/ 82 w 530"/>
                <a:gd name="T101" fmla="*/ 727 h 2780"/>
                <a:gd name="T102" fmla="*/ 322 w 530"/>
                <a:gd name="T103" fmla="*/ 705 h 2780"/>
                <a:gd name="T104" fmla="*/ 322 w 530"/>
                <a:gd name="T105" fmla="*/ 684 h 2780"/>
                <a:gd name="T106" fmla="*/ 82 w 530"/>
                <a:gd name="T107" fmla="*/ 663 h 2780"/>
                <a:gd name="T108" fmla="*/ 322 w 530"/>
                <a:gd name="T109" fmla="*/ 663 h 2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0" h="2780">
                  <a:moveTo>
                    <a:pt x="0" y="0"/>
                  </a:moveTo>
                  <a:lnTo>
                    <a:pt x="0" y="2780"/>
                  </a:lnTo>
                  <a:lnTo>
                    <a:pt x="530" y="2780"/>
                  </a:lnTo>
                  <a:lnTo>
                    <a:pt x="530" y="566"/>
                  </a:lnTo>
                  <a:lnTo>
                    <a:pt x="0" y="0"/>
                  </a:lnTo>
                  <a:close/>
                  <a:moveTo>
                    <a:pt x="322" y="2188"/>
                  </a:moveTo>
                  <a:lnTo>
                    <a:pt x="82" y="2188"/>
                  </a:lnTo>
                  <a:lnTo>
                    <a:pt x="82" y="2167"/>
                  </a:lnTo>
                  <a:lnTo>
                    <a:pt x="322" y="2167"/>
                  </a:lnTo>
                  <a:lnTo>
                    <a:pt x="322" y="2188"/>
                  </a:lnTo>
                  <a:close/>
                  <a:moveTo>
                    <a:pt x="322" y="2145"/>
                  </a:moveTo>
                  <a:lnTo>
                    <a:pt x="82" y="2145"/>
                  </a:lnTo>
                  <a:lnTo>
                    <a:pt x="82" y="2124"/>
                  </a:lnTo>
                  <a:lnTo>
                    <a:pt x="322" y="2124"/>
                  </a:lnTo>
                  <a:lnTo>
                    <a:pt x="322" y="2145"/>
                  </a:lnTo>
                  <a:close/>
                  <a:moveTo>
                    <a:pt x="322" y="2103"/>
                  </a:moveTo>
                  <a:lnTo>
                    <a:pt x="82" y="2103"/>
                  </a:lnTo>
                  <a:lnTo>
                    <a:pt x="82" y="2084"/>
                  </a:lnTo>
                  <a:lnTo>
                    <a:pt x="322" y="2084"/>
                  </a:lnTo>
                  <a:lnTo>
                    <a:pt x="322" y="2103"/>
                  </a:lnTo>
                  <a:close/>
                  <a:moveTo>
                    <a:pt x="322" y="2062"/>
                  </a:moveTo>
                  <a:lnTo>
                    <a:pt x="82" y="2062"/>
                  </a:lnTo>
                  <a:lnTo>
                    <a:pt x="82" y="2041"/>
                  </a:lnTo>
                  <a:lnTo>
                    <a:pt x="322" y="2041"/>
                  </a:lnTo>
                  <a:lnTo>
                    <a:pt x="322" y="2062"/>
                  </a:lnTo>
                  <a:close/>
                  <a:moveTo>
                    <a:pt x="322" y="2020"/>
                  </a:moveTo>
                  <a:lnTo>
                    <a:pt x="82" y="2020"/>
                  </a:lnTo>
                  <a:lnTo>
                    <a:pt x="82" y="1998"/>
                  </a:lnTo>
                  <a:lnTo>
                    <a:pt x="322" y="1998"/>
                  </a:lnTo>
                  <a:lnTo>
                    <a:pt x="322" y="2020"/>
                  </a:lnTo>
                  <a:close/>
                  <a:moveTo>
                    <a:pt x="322" y="1977"/>
                  </a:moveTo>
                  <a:lnTo>
                    <a:pt x="82" y="1977"/>
                  </a:lnTo>
                  <a:lnTo>
                    <a:pt x="82" y="1956"/>
                  </a:lnTo>
                  <a:lnTo>
                    <a:pt x="322" y="1956"/>
                  </a:lnTo>
                  <a:lnTo>
                    <a:pt x="322" y="1977"/>
                  </a:lnTo>
                  <a:close/>
                  <a:moveTo>
                    <a:pt x="322" y="1934"/>
                  </a:moveTo>
                  <a:lnTo>
                    <a:pt x="82" y="1934"/>
                  </a:lnTo>
                  <a:lnTo>
                    <a:pt x="82" y="1916"/>
                  </a:lnTo>
                  <a:lnTo>
                    <a:pt x="322" y="1916"/>
                  </a:lnTo>
                  <a:lnTo>
                    <a:pt x="322" y="1934"/>
                  </a:lnTo>
                  <a:close/>
                  <a:moveTo>
                    <a:pt x="322" y="1892"/>
                  </a:moveTo>
                  <a:lnTo>
                    <a:pt x="82" y="1892"/>
                  </a:lnTo>
                  <a:lnTo>
                    <a:pt x="82" y="1873"/>
                  </a:lnTo>
                  <a:lnTo>
                    <a:pt x="322" y="1873"/>
                  </a:lnTo>
                  <a:lnTo>
                    <a:pt x="322" y="1892"/>
                  </a:lnTo>
                  <a:close/>
                  <a:moveTo>
                    <a:pt x="322" y="1852"/>
                  </a:moveTo>
                  <a:lnTo>
                    <a:pt x="82" y="1852"/>
                  </a:lnTo>
                  <a:lnTo>
                    <a:pt x="82" y="1830"/>
                  </a:lnTo>
                  <a:lnTo>
                    <a:pt x="322" y="1830"/>
                  </a:lnTo>
                  <a:lnTo>
                    <a:pt x="322" y="1852"/>
                  </a:lnTo>
                  <a:close/>
                  <a:moveTo>
                    <a:pt x="322" y="1809"/>
                  </a:moveTo>
                  <a:lnTo>
                    <a:pt x="82" y="1809"/>
                  </a:lnTo>
                  <a:lnTo>
                    <a:pt x="82" y="1788"/>
                  </a:lnTo>
                  <a:lnTo>
                    <a:pt x="322" y="1788"/>
                  </a:lnTo>
                  <a:lnTo>
                    <a:pt x="322" y="1809"/>
                  </a:lnTo>
                  <a:close/>
                  <a:moveTo>
                    <a:pt x="322" y="1766"/>
                  </a:moveTo>
                  <a:lnTo>
                    <a:pt x="82" y="1766"/>
                  </a:lnTo>
                  <a:lnTo>
                    <a:pt x="82" y="1745"/>
                  </a:lnTo>
                  <a:lnTo>
                    <a:pt x="322" y="1745"/>
                  </a:lnTo>
                  <a:lnTo>
                    <a:pt x="322" y="1766"/>
                  </a:lnTo>
                  <a:close/>
                  <a:moveTo>
                    <a:pt x="322" y="1724"/>
                  </a:moveTo>
                  <a:lnTo>
                    <a:pt x="82" y="1724"/>
                  </a:lnTo>
                  <a:lnTo>
                    <a:pt x="82" y="1705"/>
                  </a:lnTo>
                  <a:lnTo>
                    <a:pt x="322" y="1705"/>
                  </a:lnTo>
                  <a:lnTo>
                    <a:pt x="322" y="1724"/>
                  </a:lnTo>
                  <a:close/>
                  <a:moveTo>
                    <a:pt x="322" y="1683"/>
                  </a:moveTo>
                  <a:lnTo>
                    <a:pt x="82" y="1683"/>
                  </a:lnTo>
                  <a:lnTo>
                    <a:pt x="82" y="1662"/>
                  </a:lnTo>
                  <a:lnTo>
                    <a:pt x="322" y="1662"/>
                  </a:lnTo>
                  <a:lnTo>
                    <a:pt x="322" y="1683"/>
                  </a:lnTo>
                  <a:close/>
                  <a:moveTo>
                    <a:pt x="322" y="1641"/>
                  </a:moveTo>
                  <a:lnTo>
                    <a:pt x="82" y="1641"/>
                  </a:lnTo>
                  <a:lnTo>
                    <a:pt x="82" y="1619"/>
                  </a:lnTo>
                  <a:lnTo>
                    <a:pt x="322" y="1619"/>
                  </a:lnTo>
                  <a:lnTo>
                    <a:pt x="322" y="1641"/>
                  </a:lnTo>
                  <a:close/>
                  <a:moveTo>
                    <a:pt x="322" y="1598"/>
                  </a:moveTo>
                  <a:lnTo>
                    <a:pt x="82" y="1598"/>
                  </a:lnTo>
                  <a:lnTo>
                    <a:pt x="82" y="1577"/>
                  </a:lnTo>
                  <a:lnTo>
                    <a:pt x="322" y="1577"/>
                  </a:lnTo>
                  <a:lnTo>
                    <a:pt x="322" y="1598"/>
                  </a:lnTo>
                  <a:close/>
                  <a:moveTo>
                    <a:pt x="322" y="1556"/>
                  </a:moveTo>
                  <a:lnTo>
                    <a:pt x="82" y="1556"/>
                  </a:lnTo>
                  <a:lnTo>
                    <a:pt x="82" y="1537"/>
                  </a:lnTo>
                  <a:lnTo>
                    <a:pt x="322" y="1537"/>
                  </a:lnTo>
                  <a:lnTo>
                    <a:pt x="322" y="1556"/>
                  </a:lnTo>
                  <a:close/>
                  <a:moveTo>
                    <a:pt x="322" y="1515"/>
                  </a:moveTo>
                  <a:lnTo>
                    <a:pt x="82" y="1515"/>
                  </a:lnTo>
                  <a:lnTo>
                    <a:pt x="82" y="1494"/>
                  </a:lnTo>
                  <a:lnTo>
                    <a:pt x="322" y="1494"/>
                  </a:lnTo>
                  <a:lnTo>
                    <a:pt x="322" y="1515"/>
                  </a:lnTo>
                  <a:close/>
                  <a:moveTo>
                    <a:pt x="322" y="1473"/>
                  </a:moveTo>
                  <a:lnTo>
                    <a:pt x="82" y="1473"/>
                  </a:lnTo>
                  <a:lnTo>
                    <a:pt x="82" y="1451"/>
                  </a:lnTo>
                  <a:lnTo>
                    <a:pt x="322" y="1451"/>
                  </a:lnTo>
                  <a:lnTo>
                    <a:pt x="322" y="1473"/>
                  </a:lnTo>
                  <a:close/>
                  <a:moveTo>
                    <a:pt x="322" y="1430"/>
                  </a:moveTo>
                  <a:lnTo>
                    <a:pt x="82" y="1430"/>
                  </a:lnTo>
                  <a:lnTo>
                    <a:pt x="82" y="1409"/>
                  </a:lnTo>
                  <a:lnTo>
                    <a:pt x="322" y="1409"/>
                  </a:lnTo>
                  <a:lnTo>
                    <a:pt x="322" y="1430"/>
                  </a:lnTo>
                  <a:close/>
                  <a:moveTo>
                    <a:pt x="322" y="1387"/>
                  </a:moveTo>
                  <a:lnTo>
                    <a:pt x="82" y="1387"/>
                  </a:lnTo>
                  <a:lnTo>
                    <a:pt x="82" y="1368"/>
                  </a:lnTo>
                  <a:lnTo>
                    <a:pt x="322" y="1368"/>
                  </a:lnTo>
                  <a:lnTo>
                    <a:pt x="322" y="1387"/>
                  </a:lnTo>
                  <a:close/>
                  <a:moveTo>
                    <a:pt x="322" y="1345"/>
                  </a:moveTo>
                  <a:lnTo>
                    <a:pt x="82" y="1345"/>
                  </a:lnTo>
                  <a:lnTo>
                    <a:pt x="82" y="1326"/>
                  </a:lnTo>
                  <a:lnTo>
                    <a:pt x="322" y="1326"/>
                  </a:lnTo>
                  <a:lnTo>
                    <a:pt x="322" y="1345"/>
                  </a:lnTo>
                  <a:close/>
                  <a:moveTo>
                    <a:pt x="322" y="1304"/>
                  </a:moveTo>
                  <a:lnTo>
                    <a:pt x="82" y="1304"/>
                  </a:lnTo>
                  <a:lnTo>
                    <a:pt x="82" y="1283"/>
                  </a:lnTo>
                  <a:lnTo>
                    <a:pt x="322" y="1283"/>
                  </a:lnTo>
                  <a:lnTo>
                    <a:pt x="322" y="1304"/>
                  </a:lnTo>
                  <a:close/>
                  <a:moveTo>
                    <a:pt x="322" y="1262"/>
                  </a:moveTo>
                  <a:lnTo>
                    <a:pt x="82" y="1262"/>
                  </a:lnTo>
                  <a:lnTo>
                    <a:pt x="82" y="1241"/>
                  </a:lnTo>
                  <a:lnTo>
                    <a:pt x="322" y="1241"/>
                  </a:lnTo>
                  <a:lnTo>
                    <a:pt x="322" y="1262"/>
                  </a:lnTo>
                  <a:close/>
                  <a:moveTo>
                    <a:pt x="322" y="1127"/>
                  </a:moveTo>
                  <a:lnTo>
                    <a:pt x="82" y="1127"/>
                  </a:lnTo>
                  <a:lnTo>
                    <a:pt x="82" y="1106"/>
                  </a:lnTo>
                  <a:lnTo>
                    <a:pt x="322" y="1106"/>
                  </a:lnTo>
                  <a:lnTo>
                    <a:pt x="322" y="1127"/>
                  </a:lnTo>
                  <a:close/>
                  <a:moveTo>
                    <a:pt x="322" y="1042"/>
                  </a:moveTo>
                  <a:lnTo>
                    <a:pt x="82" y="1042"/>
                  </a:lnTo>
                  <a:lnTo>
                    <a:pt x="82" y="1020"/>
                  </a:lnTo>
                  <a:lnTo>
                    <a:pt x="322" y="1020"/>
                  </a:lnTo>
                  <a:lnTo>
                    <a:pt x="322" y="1042"/>
                  </a:lnTo>
                  <a:close/>
                  <a:moveTo>
                    <a:pt x="322" y="916"/>
                  </a:moveTo>
                  <a:lnTo>
                    <a:pt x="82" y="916"/>
                  </a:lnTo>
                  <a:lnTo>
                    <a:pt x="82" y="895"/>
                  </a:lnTo>
                  <a:lnTo>
                    <a:pt x="322" y="895"/>
                  </a:lnTo>
                  <a:lnTo>
                    <a:pt x="322" y="916"/>
                  </a:lnTo>
                  <a:close/>
                  <a:moveTo>
                    <a:pt x="322" y="873"/>
                  </a:moveTo>
                  <a:lnTo>
                    <a:pt x="82" y="873"/>
                  </a:lnTo>
                  <a:lnTo>
                    <a:pt x="82" y="852"/>
                  </a:lnTo>
                  <a:lnTo>
                    <a:pt x="322" y="852"/>
                  </a:lnTo>
                  <a:lnTo>
                    <a:pt x="322" y="873"/>
                  </a:lnTo>
                  <a:close/>
                  <a:moveTo>
                    <a:pt x="322" y="831"/>
                  </a:moveTo>
                  <a:lnTo>
                    <a:pt x="82" y="831"/>
                  </a:lnTo>
                  <a:lnTo>
                    <a:pt x="82" y="810"/>
                  </a:lnTo>
                  <a:lnTo>
                    <a:pt x="322" y="810"/>
                  </a:lnTo>
                  <a:lnTo>
                    <a:pt x="322" y="831"/>
                  </a:lnTo>
                  <a:close/>
                  <a:moveTo>
                    <a:pt x="322" y="788"/>
                  </a:moveTo>
                  <a:lnTo>
                    <a:pt x="82" y="788"/>
                  </a:lnTo>
                  <a:lnTo>
                    <a:pt x="82" y="769"/>
                  </a:lnTo>
                  <a:lnTo>
                    <a:pt x="322" y="769"/>
                  </a:lnTo>
                  <a:lnTo>
                    <a:pt x="322" y="788"/>
                  </a:lnTo>
                  <a:close/>
                  <a:moveTo>
                    <a:pt x="322" y="748"/>
                  </a:moveTo>
                  <a:lnTo>
                    <a:pt x="82" y="748"/>
                  </a:lnTo>
                  <a:lnTo>
                    <a:pt x="82" y="727"/>
                  </a:lnTo>
                  <a:lnTo>
                    <a:pt x="322" y="727"/>
                  </a:lnTo>
                  <a:lnTo>
                    <a:pt x="322" y="748"/>
                  </a:lnTo>
                  <a:close/>
                  <a:moveTo>
                    <a:pt x="322" y="705"/>
                  </a:moveTo>
                  <a:lnTo>
                    <a:pt x="82" y="705"/>
                  </a:lnTo>
                  <a:lnTo>
                    <a:pt x="82" y="684"/>
                  </a:lnTo>
                  <a:lnTo>
                    <a:pt x="322" y="684"/>
                  </a:lnTo>
                  <a:lnTo>
                    <a:pt x="322" y="705"/>
                  </a:lnTo>
                  <a:close/>
                  <a:moveTo>
                    <a:pt x="322" y="663"/>
                  </a:moveTo>
                  <a:lnTo>
                    <a:pt x="82" y="663"/>
                  </a:lnTo>
                  <a:lnTo>
                    <a:pt x="82" y="641"/>
                  </a:lnTo>
                  <a:lnTo>
                    <a:pt x="322" y="641"/>
                  </a:lnTo>
                  <a:lnTo>
                    <a:pt x="322" y="66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2" name="Freeform 257"/>
            <p:cNvSpPr>
              <a:spLocks noEditPoints="1"/>
            </p:cNvSpPr>
            <p:nvPr/>
          </p:nvSpPr>
          <p:spPr bwMode="auto">
            <a:xfrm>
              <a:off x="8164263" y="6728295"/>
              <a:ext cx="266674" cy="830212"/>
            </a:xfrm>
            <a:custGeom>
              <a:avLst/>
              <a:gdLst>
                <a:gd name="T0" fmla="*/ 111 w 530"/>
                <a:gd name="T1" fmla="*/ 182 h 1650"/>
                <a:gd name="T2" fmla="*/ 73 w 530"/>
                <a:gd name="T3" fmla="*/ 0 h 1650"/>
                <a:gd name="T4" fmla="*/ 52 w 530"/>
                <a:gd name="T5" fmla="*/ 362 h 1650"/>
                <a:gd name="T6" fmla="*/ 0 w 530"/>
                <a:gd name="T7" fmla="*/ 1650 h 1650"/>
                <a:gd name="T8" fmla="*/ 232 w 530"/>
                <a:gd name="T9" fmla="*/ 362 h 1650"/>
                <a:gd name="T10" fmla="*/ 83 w 530"/>
                <a:gd name="T11" fmla="*/ 1489 h 1650"/>
                <a:gd name="T12" fmla="*/ 322 w 530"/>
                <a:gd name="T13" fmla="*/ 1468 h 1650"/>
                <a:gd name="T14" fmla="*/ 322 w 530"/>
                <a:gd name="T15" fmla="*/ 1447 h 1650"/>
                <a:gd name="T16" fmla="*/ 83 w 530"/>
                <a:gd name="T17" fmla="*/ 1425 h 1650"/>
                <a:gd name="T18" fmla="*/ 322 w 530"/>
                <a:gd name="T19" fmla="*/ 1425 h 1650"/>
                <a:gd name="T20" fmla="*/ 83 w 530"/>
                <a:gd name="T21" fmla="*/ 1362 h 1650"/>
                <a:gd name="T22" fmla="*/ 322 w 530"/>
                <a:gd name="T23" fmla="*/ 1340 h 1650"/>
                <a:gd name="T24" fmla="*/ 322 w 530"/>
                <a:gd name="T25" fmla="*/ 1321 h 1650"/>
                <a:gd name="T26" fmla="*/ 83 w 530"/>
                <a:gd name="T27" fmla="*/ 1300 h 1650"/>
                <a:gd name="T28" fmla="*/ 322 w 530"/>
                <a:gd name="T29" fmla="*/ 1300 h 1650"/>
                <a:gd name="T30" fmla="*/ 83 w 530"/>
                <a:gd name="T31" fmla="*/ 1236 h 1650"/>
                <a:gd name="T32" fmla="*/ 322 w 530"/>
                <a:gd name="T33" fmla="*/ 1215 h 1650"/>
                <a:gd name="T34" fmla="*/ 322 w 530"/>
                <a:gd name="T35" fmla="*/ 1193 h 1650"/>
                <a:gd name="T36" fmla="*/ 83 w 530"/>
                <a:gd name="T37" fmla="*/ 1172 h 1650"/>
                <a:gd name="T38" fmla="*/ 322 w 530"/>
                <a:gd name="T39" fmla="*/ 1172 h 1650"/>
                <a:gd name="T40" fmla="*/ 83 w 530"/>
                <a:gd name="T41" fmla="*/ 1110 h 1650"/>
                <a:gd name="T42" fmla="*/ 322 w 530"/>
                <a:gd name="T43" fmla="*/ 1089 h 1650"/>
                <a:gd name="T44" fmla="*/ 322 w 530"/>
                <a:gd name="T45" fmla="*/ 1068 h 1650"/>
                <a:gd name="T46" fmla="*/ 83 w 530"/>
                <a:gd name="T47" fmla="*/ 1047 h 1650"/>
                <a:gd name="T48" fmla="*/ 322 w 530"/>
                <a:gd name="T49" fmla="*/ 1047 h 1650"/>
                <a:gd name="T50" fmla="*/ 83 w 530"/>
                <a:gd name="T51" fmla="*/ 985 h 1650"/>
                <a:gd name="T52" fmla="*/ 322 w 530"/>
                <a:gd name="T53" fmla="*/ 961 h 1650"/>
                <a:gd name="T54" fmla="*/ 322 w 530"/>
                <a:gd name="T55" fmla="*/ 942 h 1650"/>
                <a:gd name="T56" fmla="*/ 83 w 530"/>
                <a:gd name="T57" fmla="*/ 921 h 1650"/>
                <a:gd name="T58" fmla="*/ 322 w 530"/>
                <a:gd name="T59" fmla="*/ 921 h 1650"/>
                <a:gd name="T60" fmla="*/ 83 w 530"/>
                <a:gd name="T61" fmla="*/ 857 h 1650"/>
                <a:gd name="T62" fmla="*/ 322 w 530"/>
                <a:gd name="T63" fmla="*/ 836 h 1650"/>
                <a:gd name="T64" fmla="*/ 322 w 530"/>
                <a:gd name="T65" fmla="*/ 814 h 1650"/>
                <a:gd name="T66" fmla="*/ 83 w 530"/>
                <a:gd name="T67" fmla="*/ 793 h 1650"/>
                <a:gd name="T68" fmla="*/ 322 w 530"/>
                <a:gd name="T69" fmla="*/ 793 h 1650"/>
                <a:gd name="T70" fmla="*/ 83 w 530"/>
                <a:gd name="T71" fmla="*/ 732 h 1650"/>
                <a:gd name="T72" fmla="*/ 322 w 530"/>
                <a:gd name="T73" fmla="*/ 710 h 1650"/>
                <a:gd name="T74" fmla="*/ 322 w 530"/>
                <a:gd name="T75" fmla="*/ 689 h 1650"/>
                <a:gd name="T76" fmla="*/ 83 w 530"/>
                <a:gd name="T77" fmla="*/ 668 h 1650"/>
                <a:gd name="T78" fmla="*/ 322 w 530"/>
                <a:gd name="T79" fmla="*/ 668 h 1650"/>
                <a:gd name="T80" fmla="*/ 83 w 530"/>
                <a:gd name="T81" fmla="*/ 606 h 1650"/>
                <a:gd name="T82" fmla="*/ 322 w 530"/>
                <a:gd name="T83" fmla="*/ 585 h 1650"/>
                <a:gd name="T84" fmla="*/ 322 w 530"/>
                <a:gd name="T85" fmla="*/ 563 h 1650"/>
                <a:gd name="T86" fmla="*/ 350 w 530"/>
                <a:gd name="T87" fmla="*/ 921 h 1650"/>
                <a:gd name="T88" fmla="*/ 369 w 530"/>
                <a:gd name="T89" fmla="*/ 921 h 1650"/>
                <a:gd name="T90" fmla="*/ 350 w 530"/>
                <a:gd name="T91" fmla="*/ 857 h 1650"/>
                <a:gd name="T92" fmla="*/ 369 w 530"/>
                <a:gd name="T93" fmla="*/ 836 h 1650"/>
                <a:gd name="T94" fmla="*/ 369 w 530"/>
                <a:gd name="T95" fmla="*/ 814 h 1650"/>
                <a:gd name="T96" fmla="*/ 350 w 530"/>
                <a:gd name="T97" fmla="*/ 796 h 1650"/>
                <a:gd name="T98" fmla="*/ 369 w 530"/>
                <a:gd name="T99" fmla="*/ 796 h 1650"/>
                <a:gd name="T100" fmla="*/ 350 w 530"/>
                <a:gd name="T101" fmla="*/ 732 h 1650"/>
                <a:gd name="T102" fmla="*/ 369 w 530"/>
                <a:gd name="T103" fmla="*/ 710 h 1650"/>
                <a:gd name="T104" fmla="*/ 369 w 530"/>
                <a:gd name="T105" fmla="*/ 689 h 1650"/>
                <a:gd name="T106" fmla="*/ 350 w 530"/>
                <a:gd name="T107" fmla="*/ 668 h 1650"/>
                <a:gd name="T108" fmla="*/ 369 w 530"/>
                <a:gd name="T109" fmla="*/ 668 h 1650"/>
                <a:gd name="T110" fmla="*/ 350 w 530"/>
                <a:gd name="T111" fmla="*/ 606 h 1650"/>
                <a:gd name="T112" fmla="*/ 369 w 530"/>
                <a:gd name="T113" fmla="*/ 585 h 1650"/>
                <a:gd name="T114" fmla="*/ 369 w 530"/>
                <a:gd name="T115" fmla="*/ 563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0" h="1650">
                  <a:moveTo>
                    <a:pt x="232" y="362"/>
                  </a:moveTo>
                  <a:lnTo>
                    <a:pt x="111" y="362"/>
                  </a:lnTo>
                  <a:lnTo>
                    <a:pt x="111" y="182"/>
                  </a:lnTo>
                  <a:lnTo>
                    <a:pt x="90" y="182"/>
                  </a:lnTo>
                  <a:lnTo>
                    <a:pt x="90" y="0"/>
                  </a:lnTo>
                  <a:lnTo>
                    <a:pt x="73" y="0"/>
                  </a:lnTo>
                  <a:lnTo>
                    <a:pt x="73" y="182"/>
                  </a:lnTo>
                  <a:lnTo>
                    <a:pt x="52" y="182"/>
                  </a:lnTo>
                  <a:lnTo>
                    <a:pt x="52" y="362"/>
                  </a:lnTo>
                  <a:lnTo>
                    <a:pt x="0" y="362"/>
                  </a:lnTo>
                  <a:lnTo>
                    <a:pt x="0" y="559"/>
                  </a:lnTo>
                  <a:lnTo>
                    <a:pt x="0" y="1650"/>
                  </a:lnTo>
                  <a:lnTo>
                    <a:pt x="530" y="1650"/>
                  </a:lnTo>
                  <a:lnTo>
                    <a:pt x="530" y="113"/>
                  </a:lnTo>
                  <a:lnTo>
                    <a:pt x="232" y="362"/>
                  </a:lnTo>
                  <a:close/>
                  <a:moveTo>
                    <a:pt x="322" y="1508"/>
                  </a:moveTo>
                  <a:lnTo>
                    <a:pt x="83" y="1508"/>
                  </a:lnTo>
                  <a:lnTo>
                    <a:pt x="83" y="1489"/>
                  </a:lnTo>
                  <a:lnTo>
                    <a:pt x="322" y="1489"/>
                  </a:lnTo>
                  <a:lnTo>
                    <a:pt x="322" y="1508"/>
                  </a:lnTo>
                  <a:close/>
                  <a:moveTo>
                    <a:pt x="322" y="1468"/>
                  </a:moveTo>
                  <a:lnTo>
                    <a:pt x="83" y="1468"/>
                  </a:lnTo>
                  <a:lnTo>
                    <a:pt x="83" y="1447"/>
                  </a:lnTo>
                  <a:lnTo>
                    <a:pt x="322" y="1447"/>
                  </a:lnTo>
                  <a:lnTo>
                    <a:pt x="322" y="1468"/>
                  </a:lnTo>
                  <a:close/>
                  <a:moveTo>
                    <a:pt x="322" y="1425"/>
                  </a:moveTo>
                  <a:lnTo>
                    <a:pt x="83" y="1425"/>
                  </a:lnTo>
                  <a:lnTo>
                    <a:pt x="83" y="1404"/>
                  </a:lnTo>
                  <a:lnTo>
                    <a:pt x="322" y="1404"/>
                  </a:lnTo>
                  <a:lnTo>
                    <a:pt x="322" y="1425"/>
                  </a:lnTo>
                  <a:close/>
                  <a:moveTo>
                    <a:pt x="322" y="1383"/>
                  </a:moveTo>
                  <a:lnTo>
                    <a:pt x="83" y="1383"/>
                  </a:lnTo>
                  <a:lnTo>
                    <a:pt x="83" y="1362"/>
                  </a:lnTo>
                  <a:lnTo>
                    <a:pt x="322" y="1362"/>
                  </a:lnTo>
                  <a:lnTo>
                    <a:pt x="322" y="1383"/>
                  </a:lnTo>
                  <a:close/>
                  <a:moveTo>
                    <a:pt x="322" y="1340"/>
                  </a:moveTo>
                  <a:lnTo>
                    <a:pt x="83" y="1340"/>
                  </a:lnTo>
                  <a:lnTo>
                    <a:pt x="83" y="1321"/>
                  </a:lnTo>
                  <a:lnTo>
                    <a:pt x="322" y="1321"/>
                  </a:lnTo>
                  <a:lnTo>
                    <a:pt x="322" y="1340"/>
                  </a:lnTo>
                  <a:close/>
                  <a:moveTo>
                    <a:pt x="322" y="1300"/>
                  </a:moveTo>
                  <a:lnTo>
                    <a:pt x="83" y="1300"/>
                  </a:lnTo>
                  <a:lnTo>
                    <a:pt x="83" y="1279"/>
                  </a:lnTo>
                  <a:lnTo>
                    <a:pt x="322" y="1279"/>
                  </a:lnTo>
                  <a:lnTo>
                    <a:pt x="322" y="1300"/>
                  </a:lnTo>
                  <a:close/>
                  <a:moveTo>
                    <a:pt x="322" y="1257"/>
                  </a:moveTo>
                  <a:lnTo>
                    <a:pt x="83" y="1257"/>
                  </a:lnTo>
                  <a:lnTo>
                    <a:pt x="83" y="1236"/>
                  </a:lnTo>
                  <a:lnTo>
                    <a:pt x="322" y="1236"/>
                  </a:lnTo>
                  <a:lnTo>
                    <a:pt x="322" y="1257"/>
                  </a:lnTo>
                  <a:close/>
                  <a:moveTo>
                    <a:pt x="322" y="1215"/>
                  </a:moveTo>
                  <a:lnTo>
                    <a:pt x="83" y="1215"/>
                  </a:lnTo>
                  <a:lnTo>
                    <a:pt x="83" y="1193"/>
                  </a:lnTo>
                  <a:lnTo>
                    <a:pt x="322" y="1193"/>
                  </a:lnTo>
                  <a:lnTo>
                    <a:pt x="322" y="1215"/>
                  </a:lnTo>
                  <a:close/>
                  <a:moveTo>
                    <a:pt x="322" y="1172"/>
                  </a:moveTo>
                  <a:lnTo>
                    <a:pt x="83" y="1172"/>
                  </a:lnTo>
                  <a:lnTo>
                    <a:pt x="83" y="1153"/>
                  </a:lnTo>
                  <a:lnTo>
                    <a:pt x="322" y="1153"/>
                  </a:lnTo>
                  <a:lnTo>
                    <a:pt x="322" y="1172"/>
                  </a:lnTo>
                  <a:close/>
                  <a:moveTo>
                    <a:pt x="322" y="1132"/>
                  </a:moveTo>
                  <a:lnTo>
                    <a:pt x="83" y="1132"/>
                  </a:lnTo>
                  <a:lnTo>
                    <a:pt x="83" y="1110"/>
                  </a:lnTo>
                  <a:lnTo>
                    <a:pt x="322" y="1110"/>
                  </a:lnTo>
                  <a:lnTo>
                    <a:pt x="322" y="1132"/>
                  </a:lnTo>
                  <a:close/>
                  <a:moveTo>
                    <a:pt x="322" y="1089"/>
                  </a:moveTo>
                  <a:lnTo>
                    <a:pt x="83" y="1089"/>
                  </a:lnTo>
                  <a:lnTo>
                    <a:pt x="83" y="1068"/>
                  </a:lnTo>
                  <a:lnTo>
                    <a:pt x="322" y="1068"/>
                  </a:lnTo>
                  <a:lnTo>
                    <a:pt x="322" y="1089"/>
                  </a:lnTo>
                  <a:close/>
                  <a:moveTo>
                    <a:pt x="322" y="1047"/>
                  </a:moveTo>
                  <a:lnTo>
                    <a:pt x="83" y="1047"/>
                  </a:lnTo>
                  <a:lnTo>
                    <a:pt x="83" y="1025"/>
                  </a:lnTo>
                  <a:lnTo>
                    <a:pt x="322" y="1025"/>
                  </a:lnTo>
                  <a:lnTo>
                    <a:pt x="322" y="1047"/>
                  </a:lnTo>
                  <a:close/>
                  <a:moveTo>
                    <a:pt x="322" y="1004"/>
                  </a:moveTo>
                  <a:lnTo>
                    <a:pt x="83" y="1004"/>
                  </a:lnTo>
                  <a:lnTo>
                    <a:pt x="83" y="985"/>
                  </a:lnTo>
                  <a:lnTo>
                    <a:pt x="322" y="985"/>
                  </a:lnTo>
                  <a:lnTo>
                    <a:pt x="322" y="1004"/>
                  </a:lnTo>
                  <a:close/>
                  <a:moveTo>
                    <a:pt x="322" y="961"/>
                  </a:moveTo>
                  <a:lnTo>
                    <a:pt x="83" y="961"/>
                  </a:lnTo>
                  <a:lnTo>
                    <a:pt x="83" y="942"/>
                  </a:lnTo>
                  <a:lnTo>
                    <a:pt x="322" y="942"/>
                  </a:lnTo>
                  <a:lnTo>
                    <a:pt x="322" y="961"/>
                  </a:lnTo>
                  <a:close/>
                  <a:moveTo>
                    <a:pt x="322" y="921"/>
                  </a:moveTo>
                  <a:lnTo>
                    <a:pt x="83" y="921"/>
                  </a:lnTo>
                  <a:lnTo>
                    <a:pt x="83" y="900"/>
                  </a:lnTo>
                  <a:lnTo>
                    <a:pt x="322" y="900"/>
                  </a:lnTo>
                  <a:lnTo>
                    <a:pt x="322" y="921"/>
                  </a:lnTo>
                  <a:close/>
                  <a:moveTo>
                    <a:pt x="322" y="878"/>
                  </a:moveTo>
                  <a:lnTo>
                    <a:pt x="83" y="878"/>
                  </a:lnTo>
                  <a:lnTo>
                    <a:pt x="83" y="857"/>
                  </a:lnTo>
                  <a:lnTo>
                    <a:pt x="322" y="857"/>
                  </a:lnTo>
                  <a:lnTo>
                    <a:pt x="322" y="878"/>
                  </a:lnTo>
                  <a:close/>
                  <a:moveTo>
                    <a:pt x="322" y="836"/>
                  </a:moveTo>
                  <a:lnTo>
                    <a:pt x="83" y="836"/>
                  </a:lnTo>
                  <a:lnTo>
                    <a:pt x="83" y="814"/>
                  </a:lnTo>
                  <a:lnTo>
                    <a:pt x="322" y="814"/>
                  </a:lnTo>
                  <a:lnTo>
                    <a:pt x="322" y="836"/>
                  </a:lnTo>
                  <a:close/>
                  <a:moveTo>
                    <a:pt x="322" y="793"/>
                  </a:moveTo>
                  <a:lnTo>
                    <a:pt x="83" y="793"/>
                  </a:lnTo>
                  <a:lnTo>
                    <a:pt x="83" y="774"/>
                  </a:lnTo>
                  <a:lnTo>
                    <a:pt x="322" y="774"/>
                  </a:lnTo>
                  <a:lnTo>
                    <a:pt x="322" y="793"/>
                  </a:lnTo>
                  <a:close/>
                  <a:moveTo>
                    <a:pt x="322" y="753"/>
                  </a:moveTo>
                  <a:lnTo>
                    <a:pt x="83" y="753"/>
                  </a:lnTo>
                  <a:lnTo>
                    <a:pt x="83" y="732"/>
                  </a:lnTo>
                  <a:lnTo>
                    <a:pt x="322" y="732"/>
                  </a:lnTo>
                  <a:lnTo>
                    <a:pt x="322" y="753"/>
                  </a:lnTo>
                  <a:close/>
                  <a:moveTo>
                    <a:pt x="322" y="710"/>
                  </a:moveTo>
                  <a:lnTo>
                    <a:pt x="83" y="710"/>
                  </a:lnTo>
                  <a:lnTo>
                    <a:pt x="83" y="689"/>
                  </a:lnTo>
                  <a:lnTo>
                    <a:pt x="322" y="689"/>
                  </a:lnTo>
                  <a:lnTo>
                    <a:pt x="322" y="710"/>
                  </a:lnTo>
                  <a:close/>
                  <a:moveTo>
                    <a:pt x="322" y="668"/>
                  </a:moveTo>
                  <a:lnTo>
                    <a:pt x="83" y="668"/>
                  </a:lnTo>
                  <a:lnTo>
                    <a:pt x="83" y="646"/>
                  </a:lnTo>
                  <a:lnTo>
                    <a:pt x="322" y="646"/>
                  </a:lnTo>
                  <a:lnTo>
                    <a:pt x="322" y="668"/>
                  </a:lnTo>
                  <a:close/>
                  <a:moveTo>
                    <a:pt x="322" y="625"/>
                  </a:moveTo>
                  <a:lnTo>
                    <a:pt x="83" y="625"/>
                  </a:lnTo>
                  <a:lnTo>
                    <a:pt x="83" y="606"/>
                  </a:lnTo>
                  <a:lnTo>
                    <a:pt x="322" y="606"/>
                  </a:lnTo>
                  <a:lnTo>
                    <a:pt x="322" y="625"/>
                  </a:lnTo>
                  <a:close/>
                  <a:moveTo>
                    <a:pt x="322" y="585"/>
                  </a:moveTo>
                  <a:lnTo>
                    <a:pt x="83" y="585"/>
                  </a:lnTo>
                  <a:lnTo>
                    <a:pt x="83" y="563"/>
                  </a:lnTo>
                  <a:lnTo>
                    <a:pt x="322" y="563"/>
                  </a:lnTo>
                  <a:lnTo>
                    <a:pt x="322" y="585"/>
                  </a:lnTo>
                  <a:close/>
                  <a:moveTo>
                    <a:pt x="369" y="921"/>
                  </a:moveTo>
                  <a:lnTo>
                    <a:pt x="350" y="921"/>
                  </a:lnTo>
                  <a:lnTo>
                    <a:pt x="350" y="900"/>
                  </a:lnTo>
                  <a:lnTo>
                    <a:pt x="369" y="900"/>
                  </a:lnTo>
                  <a:lnTo>
                    <a:pt x="369" y="921"/>
                  </a:lnTo>
                  <a:close/>
                  <a:moveTo>
                    <a:pt x="369" y="878"/>
                  </a:moveTo>
                  <a:lnTo>
                    <a:pt x="350" y="878"/>
                  </a:lnTo>
                  <a:lnTo>
                    <a:pt x="350" y="857"/>
                  </a:lnTo>
                  <a:lnTo>
                    <a:pt x="369" y="857"/>
                  </a:lnTo>
                  <a:lnTo>
                    <a:pt x="369" y="878"/>
                  </a:lnTo>
                  <a:close/>
                  <a:moveTo>
                    <a:pt x="369" y="836"/>
                  </a:moveTo>
                  <a:lnTo>
                    <a:pt x="350" y="836"/>
                  </a:lnTo>
                  <a:lnTo>
                    <a:pt x="350" y="814"/>
                  </a:lnTo>
                  <a:lnTo>
                    <a:pt x="369" y="814"/>
                  </a:lnTo>
                  <a:lnTo>
                    <a:pt x="369" y="836"/>
                  </a:lnTo>
                  <a:close/>
                  <a:moveTo>
                    <a:pt x="369" y="796"/>
                  </a:moveTo>
                  <a:lnTo>
                    <a:pt x="350" y="796"/>
                  </a:lnTo>
                  <a:lnTo>
                    <a:pt x="350" y="774"/>
                  </a:lnTo>
                  <a:lnTo>
                    <a:pt x="369" y="774"/>
                  </a:lnTo>
                  <a:lnTo>
                    <a:pt x="369" y="796"/>
                  </a:lnTo>
                  <a:close/>
                  <a:moveTo>
                    <a:pt x="369" y="753"/>
                  </a:moveTo>
                  <a:lnTo>
                    <a:pt x="350" y="753"/>
                  </a:lnTo>
                  <a:lnTo>
                    <a:pt x="350" y="732"/>
                  </a:lnTo>
                  <a:lnTo>
                    <a:pt x="369" y="732"/>
                  </a:lnTo>
                  <a:lnTo>
                    <a:pt x="369" y="753"/>
                  </a:lnTo>
                  <a:close/>
                  <a:moveTo>
                    <a:pt x="369" y="710"/>
                  </a:moveTo>
                  <a:lnTo>
                    <a:pt x="350" y="710"/>
                  </a:lnTo>
                  <a:lnTo>
                    <a:pt x="350" y="689"/>
                  </a:lnTo>
                  <a:lnTo>
                    <a:pt x="369" y="689"/>
                  </a:lnTo>
                  <a:lnTo>
                    <a:pt x="369" y="710"/>
                  </a:lnTo>
                  <a:close/>
                  <a:moveTo>
                    <a:pt x="369" y="668"/>
                  </a:moveTo>
                  <a:lnTo>
                    <a:pt x="350" y="668"/>
                  </a:lnTo>
                  <a:lnTo>
                    <a:pt x="350" y="646"/>
                  </a:lnTo>
                  <a:lnTo>
                    <a:pt x="369" y="646"/>
                  </a:lnTo>
                  <a:lnTo>
                    <a:pt x="369" y="668"/>
                  </a:lnTo>
                  <a:close/>
                  <a:moveTo>
                    <a:pt x="369" y="625"/>
                  </a:moveTo>
                  <a:lnTo>
                    <a:pt x="350" y="625"/>
                  </a:lnTo>
                  <a:lnTo>
                    <a:pt x="350" y="606"/>
                  </a:lnTo>
                  <a:lnTo>
                    <a:pt x="369" y="606"/>
                  </a:lnTo>
                  <a:lnTo>
                    <a:pt x="369" y="625"/>
                  </a:lnTo>
                  <a:close/>
                  <a:moveTo>
                    <a:pt x="369" y="585"/>
                  </a:moveTo>
                  <a:lnTo>
                    <a:pt x="350" y="585"/>
                  </a:lnTo>
                  <a:lnTo>
                    <a:pt x="350" y="563"/>
                  </a:lnTo>
                  <a:lnTo>
                    <a:pt x="369" y="563"/>
                  </a:lnTo>
                  <a:lnTo>
                    <a:pt x="369" y="5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13" name="그룹 212"/>
            <p:cNvGrpSpPr/>
            <p:nvPr/>
          </p:nvGrpSpPr>
          <p:grpSpPr>
            <a:xfrm>
              <a:off x="7111255" y="6465768"/>
              <a:ext cx="3122841" cy="1049644"/>
              <a:chOff x="6624511" y="6465768"/>
              <a:chExt cx="3122841" cy="1049644"/>
            </a:xfrm>
          </p:grpSpPr>
          <p:grpSp>
            <p:nvGrpSpPr>
              <p:cNvPr id="221" name="그룹 220"/>
              <p:cNvGrpSpPr/>
              <p:nvPr/>
            </p:nvGrpSpPr>
            <p:grpSpPr>
              <a:xfrm>
                <a:off x="8545268" y="6726259"/>
                <a:ext cx="492334" cy="784204"/>
                <a:chOff x="4694238" y="7531739"/>
                <a:chExt cx="752475" cy="1198563"/>
              </a:xfrm>
            </p:grpSpPr>
            <p:sp>
              <p:nvSpPr>
                <p:cNvPr id="238" name="Freeform 177"/>
                <p:cNvSpPr>
                  <a:spLocks/>
                </p:cNvSpPr>
                <p:nvPr/>
              </p:nvSpPr>
              <p:spPr bwMode="auto">
                <a:xfrm>
                  <a:off x="4694238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239" name="그룹 238"/>
                <p:cNvGrpSpPr/>
                <p:nvPr/>
              </p:nvGrpSpPr>
              <p:grpSpPr>
                <a:xfrm>
                  <a:off x="4941094" y="7927026"/>
                  <a:ext cx="258763" cy="407988"/>
                  <a:chOff x="4929188" y="8095301"/>
                  <a:chExt cx="258763" cy="407988"/>
                </a:xfrm>
              </p:grpSpPr>
              <p:sp>
                <p:nvSpPr>
                  <p:cNvPr id="240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1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2" name="Rectangle 180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3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4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5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  <p:grpSp>
            <p:nvGrpSpPr>
              <p:cNvPr id="222" name="그룹 221"/>
              <p:cNvGrpSpPr/>
              <p:nvPr/>
            </p:nvGrpSpPr>
            <p:grpSpPr>
              <a:xfrm>
                <a:off x="9090941" y="6465768"/>
                <a:ext cx="656411" cy="1045549"/>
                <a:chOff x="7362825" y="7531739"/>
                <a:chExt cx="752475" cy="1198563"/>
              </a:xfrm>
            </p:grpSpPr>
            <p:sp>
              <p:nvSpPr>
                <p:cNvPr id="231" name="Freeform 155"/>
                <p:cNvSpPr>
                  <a:spLocks/>
                </p:cNvSpPr>
                <p:nvPr/>
              </p:nvSpPr>
              <p:spPr bwMode="auto">
                <a:xfrm>
                  <a:off x="7362825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2" name="Rectangle 165"/>
                <p:cNvSpPr>
                  <a:spLocks noChangeArrowheads="1"/>
                </p:cNvSpPr>
                <p:nvPr/>
              </p:nvSpPr>
              <p:spPr bwMode="auto">
                <a:xfrm>
                  <a:off x="7612063" y="80953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3" name="Rectangle 166"/>
                <p:cNvSpPr>
                  <a:spLocks noChangeArrowheads="1"/>
                </p:cNvSpPr>
                <p:nvPr/>
              </p:nvSpPr>
              <p:spPr bwMode="auto">
                <a:xfrm>
                  <a:off x="778033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4" name="Rectangle 167"/>
                <p:cNvSpPr>
                  <a:spLocks noChangeArrowheads="1"/>
                </p:cNvSpPr>
                <p:nvPr/>
              </p:nvSpPr>
              <p:spPr bwMode="auto">
                <a:xfrm>
                  <a:off x="7612063" y="8255639"/>
                  <a:ext cx="87313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5" name="Rectangle 168"/>
                <p:cNvSpPr>
                  <a:spLocks noChangeArrowheads="1"/>
                </p:cNvSpPr>
                <p:nvPr/>
              </p:nvSpPr>
              <p:spPr bwMode="auto">
                <a:xfrm>
                  <a:off x="778033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6" name="Rectangle 169"/>
                <p:cNvSpPr>
                  <a:spLocks noChangeArrowheads="1"/>
                </p:cNvSpPr>
                <p:nvPr/>
              </p:nvSpPr>
              <p:spPr bwMode="auto">
                <a:xfrm>
                  <a:off x="7612063" y="84128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7" name="Rectangle 170"/>
                <p:cNvSpPr>
                  <a:spLocks noChangeArrowheads="1"/>
                </p:cNvSpPr>
                <p:nvPr/>
              </p:nvSpPr>
              <p:spPr bwMode="auto">
                <a:xfrm>
                  <a:off x="778033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223" name="자유형 222"/>
              <p:cNvSpPr>
                <a:spLocks noChangeArrowheads="1"/>
              </p:cNvSpPr>
              <p:nvPr/>
            </p:nvSpPr>
            <p:spPr bwMode="auto">
              <a:xfrm>
                <a:off x="6624511" y="7029335"/>
                <a:ext cx="185568" cy="486077"/>
              </a:xfrm>
              <a:custGeom>
                <a:avLst/>
                <a:gdLst>
                  <a:gd name="connsiteX0" fmla="*/ 107324 w 212726"/>
                  <a:gd name="connsiteY0" fmla="*/ 196232 h 557213"/>
                  <a:gd name="connsiteX1" fmla="*/ 106094 w 212726"/>
                  <a:gd name="connsiteY1" fmla="*/ 204268 h 557213"/>
                  <a:gd name="connsiteX2" fmla="*/ 121567 w 212726"/>
                  <a:gd name="connsiteY2" fmla="*/ 210242 h 557213"/>
                  <a:gd name="connsiteX3" fmla="*/ 121017 w 212726"/>
                  <a:gd name="connsiteY3" fmla="*/ 206776 h 557213"/>
                  <a:gd name="connsiteX4" fmla="*/ 124619 w 212726"/>
                  <a:gd name="connsiteY4" fmla="*/ 0 h 557213"/>
                  <a:gd name="connsiteX5" fmla="*/ 176547 w 212726"/>
                  <a:gd name="connsiteY5" fmla="*/ 63991 h 557213"/>
                  <a:gd name="connsiteX6" fmla="*/ 179942 w 212726"/>
                  <a:gd name="connsiteY6" fmla="*/ 95252 h 557213"/>
                  <a:gd name="connsiteX7" fmla="*/ 198897 w 212726"/>
                  <a:gd name="connsiteY7" fmla="*/ 105520 h 557213"/>
                  <a:gd name="connsiteX8" fmla="*/ 207964 w 212726"/>
                  <a:gd name="connsiteY8" fmla="*/ 134145 h 557213"/>
                  <a:gd name="connsiteX9" fmla="*/ 201001 w 212726"/>
                  <a:gd name="connsiteY9" fmla="*/ 156129 h 557213"/>
                  <a:gd name="connsiteX10" fmla="*/ 209046 w 212726"/>
                  <a:gd name="connsiteY10" fmla="*/ 171298 h 557213"/>
                  <a:gd name="connsiteX11" fmla="*/ 212726 w 212726"/>
                  <a:gd name="connsiteY11" fmla="*/ 194470 h 557213"/>
                  <a:gd name="connsiteX12" fmla="*/ 209046 w 212726"/>
                  <a:gd name="connsiteY12" fmla="*/ 217643 h 557213"/>
                  <a:gd name="connsiteX13" fmla="*/ 203294 w 212726"/>
                  <a:gd name="connsiteY13" fmla="*/ 228488 h 557213"/>
                  <a:gd name="connsiteX14" fmla="*/ 209046 w 212726"/>
                  <a:gd name="connsiteY14" fmla="*/ 239912 h 557213"/>
                  <a:gd name="connsiteX15" fmla="*/ 212726 w 212726"/>
                  <a:gd name="connsiteY15" fmla="*/ 264320 h 557213"/>
                  <a:gd name="connsiteX16" fmla="*/ 199009 w 212726"/>
                  <a:gd name="connsiteY16" fmla="*/ 308660 h 557213"/>
                  <a:gd name="connsiteX17" fmla="*/ 178535 w 212726"/>
                  <a:gd name="connsiteY17" fmla="*/ 320016 h 557213"/>
                  <a:gd name="connsiteX18" fmla="*/ 180975 w 212726"/>
                  <a:gd name="connsiteY18" fmla="*/ 327819 h 557213"/>
                  <a:gd name="connsiteX19" fmla="*/ 151606 w 212726"/>
                  <a:gd name="connsiteY19" fmla="*/ 366713 h 557213"/>
                  <a:gd name="connsiteX20" fmla="*/ 146038 w 212726"/>
                  <a:gd name="connsiteY20" fmla="*/ 363659 h 557213"/>
                  <a:gd name="connsiteX21" fmla="*/ 141547 w 212726"/>
                  <a:gd name="connsiteY21" fmla="*/ 372931 h 557213"/>
                  <a:gd name="connsiteX22" fmla="*/ 122237 w 212726"/>
                  <a:gd name="connsiteY22" fmla="*/ 384064 h 557213"/>
                  <a:gd name="connsiteX23" fmla="*/ 122237 w 212726"/>
                  <a:gd name="connsiteY23" fmla="*/ 557213 h 557213"/>
                  <a:gd name="connsiteX24" fmla="*/ 103187 w 212726"/>
                  <a:gd name="connsiteY24" fmla="*/ 557213 h 557213"/>
                  <a:gd name="connsiteX25" fmla="*/ 103187 w 212726"/>
                  <a:gd name="connsiteY25" fmla="*/ 395047 h 557213"/>
                  <a:gd name="connsiteX26" fmla="*/ 100013 w 212726"/>
                  <a:gd name="connsiteY26" fmla="*/ 396877 h 557213"/>
                  <a:gd name="connsiteX27" fmla="*/ 45891 w 212726"/>
                  <a:gd name="connsiteY27" fmla="*/ 346943 h 557213"/>
                  <a:gd name="connsiteX28" fmla="*/ 41330 w 212726"/>
                  <a:gd name="connsiteY28" fmla="*/ 315500 h 557213"/>
                  <a:gd name="connsiteX29" fmla="*/ 21302 w 212726"/>
                  <a:gd name="connsiteY29" fmla="*/ 304290 h 557213"/>
                  <a:gd name="connsiteX30" fmla="*/ 12700 w 212726"/>
                  <a:gd name="connsiteY30" fmla="*/ 276226 h 557213"/>
                  <a:gd name="connsiteX31" fmla="*/ 21302 w 212726"/>
                  <a:gd name="connsiteY31" fmla="*/ 248162 h 557213"/>
                  <a:gd name="connsiteX32" fmla="*/ 32551 w 212726"/>
                  <a:gd name="connsiteY32" fmla="*/ 241865 h 557213"/>
                  <a:gd name="connsiteX33" fmla="*/ 16041 w 212726"/>
                  <a:gd name="connsiteY33" fmla="*/ 232846 h 557213"/>
                  <a:gd name="connsiteX34" fmla="*/ 0 w 212726"/>
                  <a:gd name="connsiteY34" fmla="*/ 181770 h 557213"/>
                  <a:gd name="connsiteX35" fmla="*/ 16041 w 212726"/>
                  <a:gd name="connsiteY35" fmla="*/ 130694 h 557213"/>
                  <a:gd name="connsiteX36" fmla="*/ 41609 w 212726"/>
                  <a:gd name="connsiteY36" fmla="*/ 116727 h 557213"/>
                  <a:gd name="connsiteX37" fmla="*/ 39687 w 212726"/>
                  <a:gd name="connsiteY37" fmla="*/ 110332 h 557213"/>
                  <a:gd name="connsiteX38" fmla="*/ 69056 w 212726"/>
                  <a:gd name="connsiteY38" fmla="*/ 69850 h 557213"/>
                  <a:gd name="connsiteX39" fmla="*/ 71879 w 212726"/>
                  <a:gd name="connsiteY39" fmla="*/ 71462 h 557213"/>
                  <a:gd name="connsiteX40" fmla="*/ 72691 w 212726"/>
                  <a:gd name="connsiteY40" fmla="*/ 63991 h 557213"/>
                  <a:gd name="connsiteX41" fmla="*/ 124619 w 212726"/>
                  <a:gd name="connsiteY41" fmla="*/ 0 h 55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2726" h="557213">
                    <a:moveTo>
                      <a:pt x="107324" y="196232"/>
                    </a:moveTo>
                    <a:lnTo>
                      <a:pt x="106094" y="204268"/>
                    </a:lnTo>
                    <a:lnTo>
                      <a:pt x="121567" y="210242"/>
                    </a:lnTo>
                    <a:lnTo>
                      <a:pt x="121017" y="206776"/>
                    </a:lnTo>
                    <a:close/>
                    <a:moveTo>
                      <a:pt x="124619" y="0"/>
                    </a:moveTo>
                    <a:cubicBezTo>
                      <a:pt x="147963" y="0"/>
                      <a:pt x="167992" y="26386"/>
                      <a:pt x="176547" y="63991"/>
                    </a:cubicBezTo>
                    <a:lnTo>
                      <a:pt x="179942" y="95252"/>
                    </a:lnTo>
                    <a:lnTo>
                      <a:pt x="198897" y="105520"/>
                    </a:lnTo>
                    <a:cubicBezTo>
                      <a:pt x="204499" y="112845"/>
                      <a:pt x="207964" y="122966"/>
                      <a:pt x="207964" y="134145"/>
                    </a:cubicBezTo>
                    <a:lnTo>
                      <a:pt x="201001" y="156129"/>
                    </a:lnTo>
                    <a:lnTo>
                      <a:pt x="209046" y="171298"/>
                    </a:lnTo>
                    <a:cubicBezTo>
                      <a:pt x="211415" y="178420"/>
                      <a:pt x="212726" y="186251"/>
                      <a:pt x="212726" y="194470"/>
                    </a:cubicBezTo>
                    <a:cubicBezTo>
                      <a:pt x="212726" y="202690"/>
                      <a:pt x="211416" y="210520"/>
                      <a:pt x="209046" y="217643"/>
                    </a:cubicBezTo>
                    <a:lnTo>
                      <a:pt x="203294" y="228488"/>
                    </a:lnTo>
                    <a:lnTo>
                      <a:pt x="209046" y="239912"/>
                    </a:lnTo>
                    <a:cubicBezTo>
                      <a:pt x="211416" y="247414"/>
                      <a:pt x="212726" y="255662"/>
                      <a:pt x="212726" y="264320"/>
                    </a:cubicBezTo>
                    <a:cubicBezTo>
                      <a:pt x="212726" y="281636"/>
                      <a:pt x="207484" y="297313"/>
                      <a:pt x="199009" y="308660"/>
                    </a:cubicBezTo>
                    <a:lnTo>
                      <a:pt x="178535" y="320016"/>
                    </a:lnTo>
                    <a:lnTo>
                      <a:pt x="180975" y="327819"/>
                    </a:lnTo>
                    <a:cubicBezTo>
                      <a:pt x="180975" y="349300"/>
                      <a:pt x="167826" y="366713"/>
                      <a:pt x="151606" y="366713"/>
                    </a:cubicBezTo>
                    <a:lnTo>
                      <a:pt x="146038" y="363659"/>
                    </a:lnTo>
                    <a:lnTo>
                      <a:pt x="141547" y="372931"/>
                    </a:lnTo>
                    <a:lnTo>
                      <a:pt x="122237" y="384064"/>
                    </a:lnTo>
                    <a:lnTo>
                      <a:pt x="122237" y="557213"/>
                    </a:lnTo>
                    <a:lnTo>
                      <a:pt x="103187" y="557213"/>
                    </a:lnTo>
                    <a:lnTo>
                      <a:pt x="103187" y="395047"/>
                    </a:lnTo>
                    <a:lnTo>
                      <a:pt x="100013" y="396877"/>
                    </a:lnTo>
                    <a:cubicBezTo>
                      <a:pt x="75683" y="396877"/>
                      <a:pt x="54808" y="376287"/>
                      <a:pt x="45891" y="346943"/>
                    </a:cubicBezTo>
                    <a:lnTo>
                      <a:pt x="41330" y="315500"/>
                    </a:lnTo>
                    <a:lnTo>
                      <a:pt x="21302" y="304290"/>
                    </a:lnTo>
                    <a:cubicBezTo>
                      <a:pt x="15987" y="297108"/>
                      <a:pt x="12700" y="287186"/>
                      <a:pt x="12700" y="276226"/>
                    </a:cubicBezTo>
                    <a:cubicBezTo>
                      <a:pt x="12700" y="265267"/>
                      <a:pt x="15987" y="255345"/>
                      <a:pt x="21302" y="248162"/>
                    </a:cubicBezTo>
                    <a:lnTo>
                      <a:pt x="32551" y="241865"/>
                    </a:lnTo>
                    <a:lnTo>
                      <a:pt x="16041" y="232846"/>
                    </a:lnTo>
                    <a:cubicBezTo>
                      <a:pt x="6130" y="219775"/>
                      <a:pt x="0" y="201717"/>
                      <a:pt x="0" y="181770"/>
                    </a:cubicBezTo>
                    <a:cubicBezTo>
                      <a:pt x="0" y="161824"/>
                      <a:pt x="6130" y="143765"/>
                      <a:pt x="16041" y="130694"/>
                    </a:cubicBezTo>
                    <a:lnTo>
                      <a:pt x="41609" y="116727"/>
                    </a:lnTo>
                    <a:lnTo>
                      <a:pt x="39687" y="110332"/>
                    </a:lnTo>
                    <a:cubicBezTo>
                      <a:pt x="39687" y="87974"/>
                      <a:pt x="52836" y="69850"/>
                      <a:pt x="69056" y="69850"/>
                    </a:cubicBezTo>
                    <a:lnTo>
                      <a:pt x="71879" y="71462"/>
                    </a:lnTo>
                    <a:lnTo>
                      <a:pt x="72691" y="63991"/>
                    </a:lnTo>
                    <a:cubicBezTo>
                      <a:pt x="81246" y="26386"/>
                      <a:pt x="101275" y="0"/>
                      <a:pt x="124619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24" name="그룹 223"/>
              <p:cNvGrpSpPr/>
              <p:nvPr/>
            </p:nvGrpSpPr>
            <p:grpSpPr>
              <a:xfrm>
                <a:off x="8034278" y="6865563"/>
                <a:ext cx="451525" cy="644900"/>
                <a:chOff x="5646738" y="7822251"/>
                <a:chExt cx="752475" cy="1074738"/>
              </a:xfrm>
            </p:grpSpPr>
            <p:sp>
              <p:nvSpPr>
                <p:cNvPr id="225" name="Freeform 195"/>
                <p:cNvSpPr>
                  <a:spLocks/>
                </p:cNvSpPr>
                <p:nvPr/>
              </p:nvSpPr>
              <p:spPr bwMode="auto">
                <a:xfrm>
                  <a:off x="5646738" y="7822251"/>
                  <a:ext cx="752475" cy="1074738"/>
                </a:xfrm>
                <a:custGeom>
                  <a:avLst/>
                  <a:gdLst>
                    <a:gd name="T0" fmla="*/ 473 w 474"/>
                    <a:gd name="T1" fmla="*/ 210 h 677"/>
                    <a:gd name="T2" fmla="*/ 236 w 474"/>
                    <a:gd name="T3" fmla="*/ 0 h 677"/>
                    <a:gd name="T4" fmla="*/ 0 w 474"/>
                    <a:gd name="T5" fmla="*/ 210 h 677"/>
                    <a:gd name="T6" fmla="*/ 0 w 474"/>
                    <a:gd name="T7" fmla="*/ 677 h 677"/>
                    <a:gd name="T8" fmla="*/ 474 w 474"/>
                    <a:gd name="T9" fmla="*/ 677 h 677"/>
                    <a:gd name="T10" fmla="*/ 474 w 474"/>
                    <a:gd name="T11" fmla="*/ 210 h 677"/>
                    <a:gd name="T12" fmla="*/ 473 w 474"/>
                    <a:gd name="T13" fmla="*/ 21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4" h="677">
                      <a:moveTo>
                        <a:pt x="473" y="210"/>
                      </a:moveTo>
                      <a:lnTo>
                        <a:pt x="236" y="0"/>
                      </a:lnTo>
                      <a:lnTo>
                        <a:pt x="0" y="210"/>
                      </a:lnTo>
                      <a:lnTo>
                        <a:pt x="0" y="677"/>
                      </a:lnTo>
                      <a:lnTo>
                        <a:pt x="474" y="677"/>
                      </a:lnTo>
                      <a:lnTo>
                        <a:pt x="474" y="210"/>
                      </a:lnTo>
                      <a:lnTo>
                        <a:pt x="473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226" name="그룹 225"/>
                <p:cNvGrpSpPr/>
                <p:nvPr/>
              </p:nvGrpSpPr>
              <p:grpSpPr>
                <a:xfrm>
                  <a:off x="5895975" y="8412801"/>
                  <a:ext cx="258763" cy="250826"/>
                  <a:chOff x="5895975" y="8412801"/>
                  <a:chExt cx="258763" cy="250826"/>
                </a:xfrm>
              </p:grpSpPr>
              <p:sp>
                <p:nvSpPr>
                  <p:cNvPr id="227" name="Rectangle 196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28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29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30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  <p:grpSp>
          <p:nvGrpSpPr>
            <p:cNvPr id="214" name="그룹 213"/>
            <p:cNvGrpSpPr/>
            <p:nvPr/>
          </p:nvGrpSpPr>
          <p:grpSpPr>
            <a:xfrm>
              <a:off x="7541611" y="6820502"/>
              <a:ext cx="486654" cy="696508"/>
              <a:chOff x="1613537" y="6744955"/>
              <a:chExt cx="523467" cy="749195"/>
            </a:xfrm>
          </p:grpSpPr>
          <p:sp>
            <p:nvSpPr>
              <p:cNvPr id="216" name="자유형 215"/>
              <p:cNvSpPr>
                <a:spLocks/>
              </p:cNvSpPr>
              <p:nvPr/>
            </p:nvSpPr>
            <p:spPr bwMode="auto">
              <a:xfrm>
                <a:off x="1613537" y="6744955"/>
                <a:ext cx="523467" cy="749195"/>
              </a:xfrm>
              <a:custGeom>
                <a:avLst/>
                <a:gdLst>
                  <a:gd name="connsiteX0" fmla="*/ 260349 w 523467"/>
                  <a:gd name="connsiteY0" fmla="*/ 0 h 749195"/>
                  <a:gd name="connsiteX1" fmla="*/ 404371 w 523467"/>
                  <a:gd name="connsiteY1" fmla="*/ 128104 h 749195"/>
                  <a:gd name="connsiteX2" fmla="*/ 404371 w 523467"/>
                  <a:gd name="connsiteY2" fmla="*/ 37391 h 749195"/>
                  <a:gd name="connsiteX3" fmla="*/ 463919 w 523467"/>
                  <a:gd name="connsiteY3" fmla="*/ 37391 h 749195"/>
                  <a:gd name="connsiteX4" fmla="*/ 463919 w 523467"/>
                  <a:gd name="connsiteY4" fmla="*/ 181071 h 749195"/>
                  <a:gd name="connsiteX5" fmla="*/ 523467 w 523467"/>
                  <a:gd name="connsiteY5" fmla="*/ 234037 h 749195"/>
                  <a:gd name="connsiteX6" fmla="*/ 523467 w 523467"/>
                  <a:gd name="connsiteY6" fmla="*/ 749195 h 749195"/>
                  <a:gd name="connsiteX7" fmla="*/ 0 w 523467"/>
                  <a:gd name="connsiteY7" fmla="*/ 749195 h 749195"/>
                  <a:gd name="connsiteX8" fmla="*/ 0 w 523467"/>
                  <a:gd name="connsiteY8" fmla="*/ 234037 h 7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3467" h="749195">
                    <a:moveTo>
                      <a:pt x="260349" y="0"/>
                    </a:moveTo>
                    <a:lnTo>
                      <a:pt x="404371" y="128104"/>
                    </a:lnTo>
                    <a:lnTo>
                      <a:pt x="404371" y="37391"/>
                    </a:lnTo>
                    <a:lnTo>
                      <a:pt x="463919" y="37391"/>
                    </a:lnTo>
                    <a:lnTo>
                      <a:pt x="463919" y="181071"/>
                    </a:lnTo>
                    <a:lnTo>
                      <a:pt x="523467" y="234037"/>
                    </a:lnTo>
                    <a:lnTo>
                      <a:pt x="523467" y="749195"/>
                    </a:lnTo>
                    <a:lnTo>
                      <a:pt x="0" y="749195"/>
                    </a:lnTo>
                    <a:lnTo>
                      <a:pt x="0" y="234037"/>
                    </a:ln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7" name="Rectangle 202"/>
              <p:cNvSpPr>
                <a:spLocks noChangeArrowheads="1"/>
              </p:cNvSpPr>
              <p:nvPr/>
            </p:nvSpPr>
            <p:spPr bwMode="auto">
              <a:xfrm>
                <a:off x="1763099" y="7071776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8" name="Rectangle 203"/>
              <p:cNvSpPr>
                <a:spLocks noChangeArrowheads="1"/>
              </p:cNvSpPr>
              <p:nvPr/>
            </p:nvSpPr>
            <p:spPr bwMode="auto">
              <a:xfrm>
                <a:off x="1908506" y="7071776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9" name="Rectangle 204"/>
              <p:cNvSpPr>
                <a:spLocks noChangeArrowheads="1"/>
              </p:cNvSpPr>
              <p:nvPr/>
            </p:nvSpPr>
            <p:spPr bwMode="auto">
              <a:xfrm>
                <a:off x="1763099" y="7211644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0" name="Rectangle 205"/>
              <p:cNvSpPr>
                <a:spLocks noChangeArrowheads="1"/>
              </p:cNvSpPr>
              <p:nvPr/>
            </p:nvSpPr>
            <p:spPr bwMode="auto">
              <a:xfrm>
                <a:off x="1908506" y="7211644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215" name="자유형 214"/>
            <p:cNvSpPr>
              <a:spLocks noChangeArrowheads="1"/>
            </p:cNvSpPr>
            <p:nvPr/>
          </p:nvSpPr>
          <p:spPr bwMode="auto">
            <a:xfrm>
              <a:off x="6914583" y="7189364"/>
              <a:ext cx="129209" cy="335941"/>
            </a:xfrm>
            <a:custGeom>
              <a:avLst/>
              <a:gdLst>
                <a:gd name="connsiteX0" fmla="*/ 93277 w 186954"/>
                <a:gd name="connsiteY0" fmla="*/ 174825 h 486078"/>
                <a:gd name="connsiteX1" fmla="*/ 92627 w 186954"/>
                <a:gd name="connsiteY1" fmla="*/ 179069 h 486078"/>
                <a:gd name="connsiteX2" fmla="*/ 107517 w 186954"/>
                <a:gd name="connsiteY2" fmla="*/ 184819 h 486078"/>
                <a:gd name="connsiteX3" fmla="*/ 107219 w 186954"/>
                <a:gd name="connsiteY3" fmla="*/ 182916 h 486078"/>
                <a:gd name="connsiteX4" fmla="*/ 109403 w 186954"/>
                <a:gd name="connsiteY4" fmla="*/ 0 h 486078"/>
                <a:gd name="connsiteX5" fmla="*/ 154064 w 186954"/>
                <a:gd name="connsiteY5" fmla="*/ 56245 h 486078"/>
                <a:gd name="connsiteX6" fmla="*/ 157029 w 186954"/>
                <a:gd name="connsiteY6" fmla="*/ 84162 h 486078"/>
                <a:gd name="connsiteX7" fmla="*/ 173708 w 186954"/>
                <a:gd name="connsiteY7" fmla="*/ 93433 h 486078"/>
                <a:gd name="connsiteX8" fmla="*/ 181414 w 186954"/>
                <a:gd name="connsiteY8" fmla="*/ 118404 h 486078"/>
                <a:gd name="connsiteX9" fmla="*/ 176173 w 186954"/>
                <a:gd name="connsiteY9" fmla="*/ 135386 h 486078"/>
                <a:gd name="connsiteX10" fmla="*/ 183744 w 186954"/>
                <a:gd name="connsiteY10" fmla="*/ 149851 h 486078"/>
                <a:gd name="connsiteX11" fmla="*/ 186954 w 186954"/>
                <a:gd name="connsiteY11" fmla="*/ 170335 h 486078"/>
                <a:gd name="connsiteX12" fmla="*/ 183744 w 186954"/>
                <a:gd name="connsiteY12" fmla="*/ 190818 h 486078"/>
                <a:gd name="connsiteX13" fmla="*/ 178649 w 186954"/>
                <a:gd name="connsiteY13" fmla="*/ 200551 h 486078"/>
                <a:gd name="connsiteX14" fmla="*/ 183744 w 186954"/>
                <a:gd name="connsiteY14" fmla="*/ 210668 h 486078"/>
                <a:gd name="connsiteX15" fmla="*/ 186954 w 186954"/>
                <a:gd name="connsiteY15" fmla="*/ 231960 h 486078"/>
                <a:gd name="connsiteX16" fmla="*/ 174988 w 186954"/>
                <a:gd name="connsiteY16" fmla="*/ 270640 h 486078"/>
                <a:gd name="connsiteX17" fmla="*/ 156368 w 186954"/>
                <a:gd name="connsiteY17" fmla="*/ 280967 h 486078"/>
                <a:gd name="connsiteX18" fmla="*/ 157871 w 186954"/>
                <a:gd name="connsiteY18" fmla="*/ 285969 h 486078"/>
                <a:gd name="connsiteX19" fmla="*/ 132252 w 186954"/>
                <a:gd name="connsiteY19" fmla="*/ 321283 h 486078"/>
                <a:gd name="connsiteX20" fmla="*/ 128096 w 186954"/>
                <a:gd name="connsiteY20" fmla="*/ 318910 h 486078"/>
                <a:gd name="connsiteX21" fmla="*/ 124861 w 186954"/>
                <a:gd name="connsiteY21" fmla="*/ 325524 h 486078"/>
                <a:gd name="connsiteX22" fmla="*/ 106633 w 186954"/>
                <a:gd name="connsiteY22" fmla="*/ 335931 h 486078"/>
                <a:gd name="connsiteX23" fmla="*/ 106633 w 186954"/>
                <a:gd name="connsiteY23" fmla="*/ 486078 h 486078"/>
                <a:gd name="connsiteX24" fmla="*/ 91399 w 186954"/>
                <a:gd name="connsiteY24" fmla="*/ 486078 h 486078"/>
                <a:gd name="connsiteX25" fmla="*/ 91399 w 186954"/>
                <a:gd name="connsiteY25" fmla="*/ 344628 h 486078"/>
                <a:gd name="connsiteX26" fmla="*/ 88629 w 186954"/>
                <a:gd name="connsiteY26" fmla="*/ 346209 h 486078"/>
                <a:gd name="connsiteX27" fmla="*/ 41417 w 186954"/>
                <a:gd name="connsiteY27" fmla="*/ 303074 h 486078"/>
                <a:gd name="connsiteX28" fmla="*/ 37548 w 186954"/>
                <a:gd name="connsiteY28" fmla="*/ 276663 h 486078"/>
                <a:gd name="connsiteX29" fmla="*/ 19967 w 186954"/>
                <a:gd name="connsiteY29" fmla="*/ 266625 h 486078"/>
                <a:gd name="connsiteX30" fmla="*/ 12463 w 186954"/>
                <a:gd name="connsiteY30" fmla="*/ 241654 h 486078"/>
                <a:gd name="connsiteX31" fmla="*/ 19967 w 186954"/>
                <a:gd name="connsiteY31" fmla="*/ 216684 h 486078"/>
                <a:gd name="connsiteX32" fmla="*/ 27948 w 186954"/>
                <a:gd name="connsiteY32" fmla="*/ 212126 h 486078"/>
                <a:gd name="connsiteX33" fmla="*/ 13993 w 186954"/>
                <a:gd name="connsiteY33" fmla="*/ 204504 h 486078"/>
                <a:gd name="connsiteX34" fmla="*/ 0 w 186954"/>
                <a:gd name="connsiteY34" fmla="*/ 159949 h 486078"/>
                <a:gd name="connsiteX35" fmla="*/ 13993 w 186954"/>
                <a:gd name="connsiteY35" fmla="*/ 115393 h 486078"/>
                <a:gd name="connsiteX36" fmla="*/ 36296 w 186954"/>
                <a:gd name="connsiteY36" fmla="*/ 103209 h 486078"/>
                <a:gd name="connsiteX37" fmla="*/ 34620 w 186954"/>
                <a:gd name="connsiteY37" fmla="*/ 97632 h 486078"/>
                <a:gd name="connsiteX38" fmla="*/ 42124 w 186954"/>
                <a:gd name="connsiteY38" fmla="*/ 72661 h 486078"/>
                <a:gd name="connsiteX39" fmla="*/ 54008 w 186954"/>
                <a:gd name="connsiteY39" fmla="*/ 65876 h 486078"/>
                <a:gd name="connsiteX40" fmla="*/ 54008 w 186954"/>
                <a:gd name="connsiteY40" fmla="*/ 24927 h 486078"/>
                <a:gd name="connsiteX41" fmla="*/ 77729 w 186954"/>
                <a:gd name="connsiteY41" fmla="*/ 24927 h 48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6954" h="486078">
                  <a:moveTo>
                    <a:pt x="93277" y="174825"/>
                  </a:moveTo>
                  <a:lnTo>
                    <a:pt x="92627" y="179069"/>
                  </a:lnTo>
                  <a:lnTo>
                    <a:pt x="107517" y="184819"/>
                  </a:lnTo>
                  <a:lnTo>
                    <a:pt x="107219" y="182916"/>
                  </a:lnTo>
                  <a:close/>
                  <a:moveTo>
                    <a:pt x="109403" y="0"/>
                  </a:moveTo>
                  <a:cubicBezTo>
                    <a:pt x="129479" y="0"/>
                    <a:pt x="146705" y="23193"/>
                    <a:pt x="154064" y="56245"/>
                  </a:cubicBezTo>
                  <a:lnTo>
                    <a:pt x="157029" y="84162"/>
                  </a:lnTo>
                  <a:lnTo>
                    <a:pt x="173708" y="93433"/>
                  </a:lnTo>
                  <a:cubicBezTo>
                    <a:pt x="178469" y="99824"/>
                    <a:pt x="181414" y="108652"/>
                    <a:pt x="181414" y="118404"/>
                  </a:cubicBezTo>
                  <a:lnTo>
                    <a:pt x="176173" y="135386"/>
                  </a:lnTo>
                  <a:lnTo>
                    <a:pt x="183744" y="149851"/>
                  </a:lnTo>
                  <a:cubicBezTo>
                    <a:pt x="185811" y="156147"/>
                    <a:pt x="186954" y="163069"/>
                    <a:pt x="186954" y="170335"/>
                  </a:cubicBezTo>
                  <a:cubicBezTo>
                    <a:pt x="186954" y="177600"/>
                    <a:pt x="185811" y="184522"/>
                    <a:pt x="183744" y="190818"/>
                  </a:cubicBezTo>
                  <a:lnTo>
                    <a:pt x="178649" y="200551"/>
                  </a:lnTo>
                  <a:lnTo>
                    <a:pt x="183744" y="210668"/>
                  </a:lnTo>
                  <a:cubicBezTo>
                    <a:pt x="185811" y="217212"/>
                    <a:pt x="186954" y="224407"/>
                    <a:pt x="186954" y="231960"/>
                  </a:cubicBezTo>
                  <a:cubicBezTo>
                    <a:pt x="186954" y="247065"/>
                    <a:pt x="182381" y="260741"/>
                    <a:pt x="174988" y="270640"/>
                  </a:cubicBezTo>
                  <a:lnTo>
                    <a:pt x="156368" y="280967"/>
                  </a:lnTo>
                  <a:lnTo>
                    <a:pt x="157871" y="285969"/>
                  </a:lnTo>
                  <a:cubicBezTo>
                    <a:pt x="157871" y="305473"/>
                    <a:pt x="146401" y="321283"/>
                    <a:pt x="132252" y="321283"/>
                  </a:cubicBezTo>
                  <a:lnTo>
                    <a:pt x="128096" y="318910"/>
                  </a:lnTo>
                  <a:lnTo>
                    <a:pt x="124861" y="325524"/>
                  </a:lnTo>
                  <a:lnTo>
                    <a:pt x="106633" y="335931"/>
                  </a:lnTo>
                  <a:lnTo>
                    <a:pt x="106633" y="486078"/>
                  </a:lnTo>
                  <a:lnTo>
                    <a:pt x="91399" y="486078"/>
                  </a:lnTo>
                  <a:lnTo>
                    <a:pt x="91399" y="344628"/>
                  </a:lnTo>
                  <a:lnTo>
                    <a:pt x="88629" y="346209"/>
                  </a:lnTo>
                  <a:cubicBezTo>
                    <a:pt x="67405" y="346209"/>
                    <a:pt x="49195" y="328422"/>
                    <a:pt x="41417" y="303074"/>
                  </a:cubicBezTo>
                  <a:lnTo>
                    <a:pt x="37548" y="276663"/>
                  </a:lnTo>
                  <a:lnTo>
                    <a:pt x="19967" y="266625"/>
                  </a:lnTo>
                  <a:cubicBezTo>
                    <a:pt x="15330" y="260235"/>
                    <a:pt x="12463" y="251406"/>
                    <a:pt x="12463" y="241654"/>
                  </a:cubicBezTo>
                  <a:cubicBezTo>
                    <a:pt x="12463" y="231902"/>
                    <a:pt x="15330" y="223073"/>
                    <a:pt x="19967" y="216684"/>
                  </a:cubicBezTo>
                  <a:lnTo>
                    <a:pt x="27948" y="212126"/>
                  </a:lnTo>
                  <a:lnTo>
                    <a:pt x="13993" y="204504"/>
                  </a:lnTo>
                  <a:cubicBezTo>
                    <a:pt x="5347" y="193102"/>
                    <a:pt x="0" y="177349"/>
                    <a:pt x="0" y="159949"/>
                  </a:cubicBezTo>
                  <a:cubicBezTo>
                    <a:pt x="0" y="142549"/>
                    <a:pt x="5347" y="126796"/>
                    <a:pt x="13993" y="115393"/>
                  </a:cubicBezTo>
                  <a:lnTo>
                    <a:pt x="36296" y="103209"/>
                  </a:lnTo>
                  <a:lnTo>
                    <a:pt x="34620" y="97632"/>
                  </a:lnTo>
                  <a:cubicBezTo>
                    <a:pt x="34620" y="87880"/>
                    <a:pt x="37488" y="79052"/>
                    <a:pt x="42124" y="72661"/>
                  </a:cubicBezTo>
                  <a:lnTo>
                    <a:pt x="54008" y="65876"/>
                  </a:lnTo>
                  <a:lnTo>
                    <a:pt x="54008" y="24927"/>
                  </a:lnTo>
                  <a:lnTo>
                    <a:pt x="77729" y="2492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46" name="그룹 245"/>
          <p:cNvGrpSpPr/>
          <p:nvPr/>
        </p:nvGrpSpPr>
        <p:grpSpPr>
          <a:xfrm>
            <a:off x="4311621" y="6333929"/>
            <a:ext cx="841996" cy="453052"/>
            <a:chOff x="4351508" y="6726259"/>
            <a:chExt cx="1279721" cy="789153"/>
          </a:xfrm>
        </p:grpSpPr>
        <p:grpSp>
          <p:nvGrpSpPr>
            <p:cNvPr id="247" name="그룹 246"/>
            <p:cNvGrpSpPr/>
            <p:nvPr/>
          </p:nvGrpSpPr>
          <p:grpSpPr>
            <a:xfrm>
              <a:off x="5138895" y="6726259"/>
              <a:ext cx="492334" cy="784204"/>
              <a:chOff x="4694238" y="7531739"/>
              <a:chExt cx="752475" cy="1198563"/>
            </a:xfrm>
          </p:grpSpPr>
          <p:sp>
            <p:nvSpPr>
              <p:cNvPr id="256" name="Freeform 177"/>
              <p:cNvSpPr>
                <a:spLocks/>
              </p:cNvSpPr>
              <p:nvPr/>
            </p:nvSpPr>
            <p:spPr bwMode="auto">
              <a:xfrm>
                <a:off x="4694238" y="7531739"/>
                <a:ext cx="752475" cy="1198563"/>
              </a:xfrm>
              <a:custGeom>
                <a:avLst/>
                <a:gdLst>
                  <a:gd name="T0" fmla="*/ 474 w 474"/>
                  <a:gd name="T1" fmla="*/ 210 h 755"/>
                  <a:gd name="T2" fmla="*/ 237 w 474"/>
                  <a:gd name="T3" fmla="*/ 0 h 755"/>
                  <a:gd name="T4" fmla="*/ 0 w 474"/>
                  <a:gd name="T5" fmla="*/ 210 h 755"/>
                  <a:gd name="T6" fmla="*/ 0 w 474"/>
                  <a:gd name="T7" fmla="*/ 210 h 755"/>
                  <a:gd name="T8" fmla="*/ 0 w 474"/>
                  <a:gd name="T9" fmla="*/ 755 h 755"/>
                  <a:gd name="T10" fmla="*/ 474 w 474"/>
                  <a:gd name="T11" fmla="*/ 755 h 755"/>
                  <a:gd name="T12" fmla="*/ 474 w 474"/>
                  <a:gd name="T13" fmla="*/ 210 h 755"/>
                  <a:gd name="T14" fmla="*/ 474 w 474"/>
                  <a:gd name="T15" fmla="*/ 210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4" h="755">
                    <a:moveTo>
                      <a:pt x="474" y="210"/>
                    </a:moveTo>
                    <a:lnTo>
                      <a:pt x="237" y="0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0" y="755"/>
                    </a:lnTo>
                    <a:lnTo>
                      <a:pt x="474" y="755"/>
                    </a:lnTo>
                    <a:lnTo>
                      <a:pt x="474" y="210"/>
                    </a:lnTo>
                    <a:lnTo>
                      <a:pt x="474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57" name="그룹 256"/>
              <p:cNvGrpSpPr/>
              <p:nvPr/>
            </p:nvGrpSpPr>
            <p:grpSpPr>
              <a:xfrm>
                <a:off x="4941094" y="7927026"/>
                <a:ext cx="258763" cy="407988"/>
                <a:chOff x="4929188" y="8095301"/>
                <a:chExt cx="258763" cy="407988"/>
              </a:xfrm>
            </p:grpSpPr>
            <p:sp>
              <p:nvSpPr>
                <p:cNvPr id="258" name="Rectangle 178"/>
                <p:cNvSpPr>
                  <a:spLocks noChangeArrowheads="1"/>
                </p:cNvSpPr>
                <p:nvPr/>
              </p:nvSpPr>
              <p:spPr bwMode="auto">
                <a:xfrm>
                  <a:off x="492918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9" name="Rectangle 179"/>
                <p:cNvSpPr>
                  <a:spLocks noChangeArrowheads="1"/>
                </p:cNvSpPr>
                <p:nvPr/>
              </p:nvSpPr>
              <p:spPr bwMode="auto">
                <a:xfrm>
                  <a:off x="5097463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0" name="Rectangle 180"/>
                <p:cNvSpPr>
                  <a:spLocks noChangeArrowheads="1"/>
                </p:cNvSpPr>
                <p:nvPr/>
              </p:nvSpPr>
              <p:spPr bwMode="auto">
                <a:xfrm>
                  <a:off x="492918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1" name="Rectangle 181"/>
                <p:cNvSpPr>
                  <a:spLocks noChangeArrowheads="1"/>
                </p:cNvSpPr>
                <p:nvPr/>
              </p:nvSpPr>
              <p:spPr bwMode="auto">
                <a:xfrm>
                  <a:off x="5097463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2" name="Rectangle 182"/>
                <p:cNvSpPr>
                  <a:spLocks noChangeArrowheads="1"/>
                </p:cNvSpPr>
                <p:nvPr/>
              </p:nvSpPr>
              <p:spPr bwMode="auto">
                <a:xfrm>
                  <a:off x="492918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3" name="Rectangle 183"/>
                <p:cNvSpPr>
                  <a:spLocks noChangeArrowheads="1"/>
                </p:cNvSpPr>
                <p:nvPr/>
              </p:nvSpPr>
              <p:spPr bwMode="auto">
                <a:xfrm>
                  <a:off x="5097463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248" name="자유형 247"/>
            <p:cNvSpPr>
              <a:spLocks noChangeArrowheads="1"/>
            </p:cNvSpPr>
            <p:nvPr/>
          </p:nvSpPr>
          <p:spPr bwMode="auto">
            <a:xfrm>
              <a:off x="4351508" y="7029335"/>
              <a:ext cx="185568" cy="486077"/>
            </a:xfrm>
            <a:custGeom>
              <a:avLst/>
              <a:gdLst>
                <a:gd name="connsiteX0" fmla="*/ 107324 w 212726"/>
                <a:gd name="connsiteY0" fmla="*/ 196232 h 557213"/>
                <a:gd name="connsiteX1" fmla="*/ 106094 w 212726"/>
                <a:gd name="connsiteY1" fmla="*/ 204268 h 557213"/>
                <a:gd name="connsiteX2" fmla="*/ 121567 w 212726"/>
                <a:gd name="connsiteY2" fmla="*/ 210242 h 557213"/>
                <a:gd name="connsiteX3" fmla="*/ 121017 w 212726"/>
                <a:gd name="connsiteY3" fmla="*/ 206776 h 557213"/>
                <a:gd name="connsiteX4" fmla="*/ 124619 w 212726"/>
                <a:gd name="connsiteY4" fmla="*/ 0 h 557213"/>
                <a:gd name="connsiteX5" fmla="*/ 176547 w 212726"/>
                <a:gd name="connsiteY5" fmla="*/ 63991 h 557213"/>
                <a:gd name="connsiteX6" fmla="*/ 179942 w 212726"/>
                <a:gd name="connsiteY6" fmla="*/ 95252 h 557213"/>
                <a:gd name="connsiteX7" fmla="*/ 198897 w 212726"/>
                <a:gd name="connsiteY7" fmla="*/ 105520 h 557213"/>
                <a:gd name="connsiteX8" fmla="*/ 207964 w 212726"/>
                <a:gd name="connsiteY8" fmla="*/ 134145 h 557213"/>
                <a:gd name="connsiteX9" fmla="*/ 201001 w 212726"/>
                <a:gd name="connsiteY9" fmla="*/ 156129 h 557213"/>
                <a:gd name="connsiteX10" fmla="*/ 209046 w 212726"/>
                <a:gd name="connsiteY10" fmla="*/ 171298 h 557213"/>
                <a:gd name="connsiteX11" fmla="*/ 212726 w 212726"/>
                <a:gd name="connsiteY11" fmla="*/ 194470 h 557213"/>
                <a:gd name="connsiteX12" fmla="*/ 209046 w 212726"/>
                <a:gd name="connsiteY12" fmla="*/ 217643 h 557213"/>
                <a:gd name="connsiteX13" fmla="*/ 203294 w 212726"/>
                <a:gd name="connsiteY13" fmla="*/ 228488 h 557213"/>
                <a:gd name="connsiteX14" fmla="*/ 209046 w 212726"/>
                <a:gd name="connsiteY14" fmla="*/ 239912 h 557213"/>
                <a:gd name="connsiteX15" fmla="*/ 212726 w 212726"/>
                <a:gd name="connsiteY15" fmla="*/ 264320 h 557213"/>
                <a:gd name="connsiteX16" fmla="*/ 199009 w 212726"/>
                <a:gd name="connsiteY16" fmla="*/ 308660 h 557213"/>
                <a:gd name="connsiteX17" fmla="*/ 178535 w 212726"/>
                <a:gd name="connsiteY17" fmla="*/ 320016 h 557213"/>
                <a:gd name="connsiteX18" fmla="*/ 180975 w 212726"/>
                <a:gd name="connsiteY18" fmla="*/ 327819 h 557213"/>
                <a:gd name="connsiteX19" fmla="*/ 151606 w 212726"/>
                <a:gd name="connsiteY19" fmla="*/ 366713 h 557213"/>
                <a:gd name="connsiteX20" fmla="*/ 146038 w 212726"/>
                <a:gd name="connsiteY20" fmla="*/ 363659 h 557213"/>
                <a:gd name="connsiteX21" fmla="*/ 141547 w 212726"/>
                <a:gd name="connsiteY21" fmla="*/ 372931 h 557213"/>
                <a:gd name="connsiteX22" fmla="*/ 122237 w 212726"/>
                <a:gd name="connsiteY22" fmla="*/ 384064 h 557213"/>
                <a:gd name="connsiteX23" fmla="*/ 122237 w 212726"/>
                <a:gd name="connsiteY23" fmla="*/ 557213 h 557213"/>
                <a:gd name="connsiteX24" fmla="*/ 103187 w 212726"/>
                <a:gd name="connsiteY24" fmla="*/ 557213 h 557213"/>
                <a:gd name="connsiteX25" fmla="*/ 103187 w 212726"/>
                <a:gd name="connsiteY25" fmla="*/ 395047 h 557213"/>
                <a:gd name="connsiteX26" fmla="*/ 100013 w 212726"/>
                <a:gd name="connsiteY26" fmla="*/ 396877 h 557213"/>
                <a:gd name="connsiteX27" fmla="*/ 45891 w 212726"/>
                <a:gd name="connsiteY27" fmla="*/ 346943 h 557213"/>
                <a:gd name="connsiteX28" fmla="*/ 41330 w 212726"/>
                <a:gd name="connsiteY28" fmla="*/ 315500 h 557213"/>
                <a:gd name="connsiteX29" fmla="*/ 21302 w 212726"/>
                <a:gd name="connsiteY29" fmla="*/ 304290 h 557213"/>
                <a:gd name="connsiteX30" fmla="*/ 12700 w 212726"/>
                <a:gd name="connsiteY30" fmla="*/ 276226 h 557213"/>
                <a:gd name="connsiteX31" fmla="*/ 21302 w 212726"/>
                <a:gd name="connsiteY31" fmla="*/ 248162 h 557213"/>
                <a:gd name="connsiteX32" fmla="*/ 32551 w 212726"/>
                <a:gd name="connsiteY32" fmla="*/ 241865 h 557213"/>
                <a:gd name="connsiteX33" fmla="*/ 16041 w 212726"/>
                <a:gd name="connsiteY33" fmla="*/ 232846 h 557213"/>
                <a:gd name="connsiteX34" fmla="*/ 0 w 212726"/>
                <a:gd name="connsiteY34" fmla="*/ 181770 h 557213"/>
                <a:gd name="connsiteX35" fmla="*/ 16041 w 212726"/>
                <a:gd name="connsiteY35" fmla="*/ 130694 h 557213"/>
                <a:gd name="connsiteX36" fmla="*/ 41609 w 212726"/>
                <a:gd name="connsiteY36" fmla="*/ 116727 h 557213"/>
                <a:gd name="connsiteX37" fmla="*/ 39687 w 212726"/>
                <a:gd name="connsiteY37" fmla="*/ 110332 h 557213"/>
                <a:gd name="connsiteX38" fmla="*/ 69056 w 212726"/>
                <a:gd name="connsiteY38" fmla="*/ 69850 h 557213"/>
                <a:gd name="connsiteX39" fmla="*/ 71879 w 212726"/>
                <a:gd name="connsiteY39" fmla="*/ 71462 h 557213"/>
                <a:gd name="connsiteX40" fmla="*/ 72691 w 212726"/>
                <a:gd name="connsiteY40" fmla="*/ 63991 h 557213"/>
                <a:gd name="connsiteX41" fmla="*/ 124619 w 212726"/>
                <a:gd name="connsiteY41" fmla="*/ 0 h 55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2726" h="557213">
                  <a:moveTo>
                    <a:pt x="107324" y="196232"/>
                  </a:moveTo>
                  <a:lnTo>
                    <a:pt x="106094" y="204268"/>
                  </a:lnTo>
                  <a:lnTo>
                    <a:pt x="121567" y="210242"/>
                  </a:lnTo>
                  <a:lnTo>
                    <a:pt x="121017" y="206776"/>
                  </a:lnTo>
                  <a:close/>
                  <a:moveTo>
                    <a:pt x="124619" y="0"/>
                  </a:moveTo>
                  <a:cubicBezTo>
                    <a:pt x="147963" y="0"/>
                    <a:pt x="167992" y="26386"/>
                    <a:pt x="176547" y="63991"/>
                  </a:cubicBezTo>
                  <a:lnTo>
                    <a:pt x="179942" y="95252"/>
                  </a:lnTo>
                  <a:lnTo>
                    <a:pt x="198897" y="105520"/>
                  </a:lnTo>
                  <a:cubicBezTo>
                    <a:pt x="204499" y="112845"/>
                    <a:pt x="207964" y="122966"/>
                    <a:pt x="207964" y="134145"/>
                  </a:cubicBezTo>
                  <a:lnTo>
                    <a:pt x="201001" y="156129"/>
                  </a:lnTo>
                  <a:lnTo>
                    <a:pt x="209046" y="171298"/>
                  </a:lnTo>
                  <a:cubicBezTo>
                    <a:pt x="211415" y="178420"/>
                    <a:pt x="212726" y="186251"/>
                    <a:pt x="212726" y="194470"/>
                  </a:cubicBezTo>
                  <a:cubicBezTo>
                    <a:pt x="212726" y="202690"/>
                    <a:pt x="211416" y="210520"/>
                    <a:pt x="209046" y="217643"/>
                  </a:cubicBezTo>
                  <a:lnTo>
                    <a:pt x="203294" y="228488"/>
                  </a:lnTo>
                  <a:lnTo>
                    <a:pt x="209046" y="239912"/>
                  </a:lnTo>
                  <a:cubicBezTo>
                    <a:pt x="211416" y="247414"/>
                    <a:pt x="212726" y="255662"/>
                    <a:pt x="212726" y="264320"/>
                  </a:cubicBezTo>
                  <a:cubicBezTo>
                    <a:pt x="212726" y="281636"/>
                    <a:pt x="207484" y="297313"/>
                    <a:pt x="199009" y="308660"/>
                  </a:cubicBezTo>
                  <a:lnTo>
                    <a:pt x="178535" y="320016"/>
                  </a:lnTo>
                  <a:lnTo>
                    <a:pt x="180975" y="327819"/>
                  </a:lnTo>
                  <a:cubicBezTo>
                    <a:pt x="180975" y="349300"/>
                    <a:pt x="167826" y="366713"/>
                    <a:pt x="151606" y="366713"/>
                  </a:cubicBezTo>
                  <a:lnTo>
                    <a:pt x="146038" y="363659"/>
                  </a:lnTo>
                  <a:lnTo>
                    <a:pt x="141547" y="372931"/>
                  </a:lnTo>
                  <a:lnTo>
                    <a:pt x="122237" y="384064"/>
                  </a:lnTo>
                  <a:lnTo>
                    <a:pt x="122237" y="557213"/>
                  </a:lnTo>
                  <a:lnTo>
                    <a:pt x="103187" y="557213"/>
                  </a:lnTo>
                  <a:lnTo>
                    <a:pt x="103187" y="395047"/>
                  </a:lnTo>
                  <a:lnTo>
                    <a:pt x="100013" y="396877"/>
                  </a:lnTo>
                  <a:cubicBezTo>
                    <a:pt x="75683" y="396877"/>
                    <a:pt x="54808" y="376287"/>
                    <a:pt x="45891" y="346943"/>
                  </a:cubicBezTo>
                  <a:lnTo>
                    <a:pt x="41330" y="315500"/>
                  </a:lnTo>
                  <a:lnTo>
                    <a:pt x="21302" y="304290"/>
                  </a:lnTo>
                  <a:cubicBezTo>
                    <a:pt x="15987" y="297108"/>
                    <a:pt x="12700" y="287186"/>
                    <a:pt x="12700" y="276226"/>
                  </a:cubicBezTo>
                  <a:cubicBezTo>
                    <a:pt x="12700" y="265267"/>
                    <a:pt x="15987" y="255345"/>
                    <a:pt x="21302" y="248162"/>
                  </a:cubicBezTo>
                  <a:lnTo>
                    <a:pt x="32551" y="241865"/>
                  </a:lnTo>
                  <a:lnTo>
                    <a:pt x="16041" y="232846"/>
                  </a:lnTo>
                  <a:cubicBezTo>
                    <a:pt x="6130" y="219775"/>
                    <a:pt x="0" y="201717"/>
                    <a:pt x="0" y="181770"/>
                  </a:cubicBezTo>
                  <a:cubicBezTo>
                    <a:pt x="0" y="161824"/>
                    <a:pt x="6130" y="143765"/>
                    <a:pt x="16041" y="130694"/>
                  </a:cubicBezTo>
                  <a:lnTo>
                    <a:pt x="41609" y="116727"/>
                  </a:lnTo>
                  <a:lnTo>
                    <a:pt x="39687" y="110332"/>
                  </a:lnTo>
                  <a:cubicBezTo>
                    <a:pt x="39687" y="87974"/>
                    <a:pt x="52836" y="69850"/>
                    <a:pt x="69056" y="69850"/>
                  </a:cubicBezTo>
                  <a:lnTo>
                    <a:pt x="71879" y="71462"/>
                  </a:lnTo>
                  <a:lnTo>
                    <a:pt x="72691" y="63991"/>
                  </a:lnTo>
                  <a:cubicBezTo>
                    <a:pt x="81246" y="26386"/>
                    <a:pt x="101275" y="0"/>
                    <a:pt x="12461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49" name="그룹 248"/>
            <p:cNvGrpSpPr/>
            <p:nvPr/>
          </p:nvGrpSpPr>
          <p:grpSpPr>
            <a:xfrm>
              <a:off x="4627905" y="6865563"/>
              <a:ext cx="451525" cy="644900"/>
              <a:chOff x="5646738" y="7822251"/>
              <a:chExt cx="752475" cy="1074738"/>
            </a:xfrm>
          </p:grpSpPr>
          <p:sp>
            <p:nvSpPr>
              <p:cNvPr id="250" name="Freeform 195"/>
              <p:cNvSpPr>
                <a:spLocks/>
              </p:cNvSpPr>
              <p:nvPr/>
            </p:nvSpPr>
            <p:spPr bwMode="auto">
              <a:xfrm>
                <a:off x="5646738" y="7822251"/>
                <a:ext cx="752475" cy="1074738"/>
              </a:xfrm>
              <a:custGeom>
                <a:avLst/>
                <a:gdLst>
                  <a:gd name="T0" fmla="*/ 473 w 474"/>
                  <a:gd name="T1" fmla="*/ 210 h 677"/>
                  <a:gd name="T2" fmla="*/ 236 w 474"/>
                  <a:gd name="T3" fmla="*/ 0 h 677"/>
                  <a:gd name="T4" fmla="*/ 0 w 474"/>
                  <a:gd name="T5" fmla="*/ 210 h 677"/>
                  <a:gd name="T6" fmla="*/ 0 w 474"/>
                  <a:gd name="T7" fmla="*/ 677 h 677"/>
                  <a:gd name="T8" fmla="*/ 474 w 474"/>
                  <a:gd name="T9" fmla="*/ 677 h 677"/>
                  <a:gd name="T10" fmla="*/ 474 w 474"/>
                  <a:gd name="T11" fmla="*/ 210 h 677"/>
                  <a:gd name="T12" fmla="*/ 473 w 474"/>
                  <a:gd name="T13" fmla="*/ 21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4" h="677">
                    <a:moveTo>
                      <a:pt x="473" y="210"/>
                    </a:moveTo>
                    <a:lnTo>
                      <a:pt x="236" y="0"/>
                    </a:lnTo>
                    <a:lnTo>
                      <a:pt x="0" y="210"/>
                    </a:lnTo>
                    <a:lnTo>
                      <a:pt x="0" y="677"/>
                    </a:lnTo>
                    <a:lnTo>
                      <a:pt x="474" y="677"/>
                    </a:lnTo>
                    <a:lnTo>
                      <a:pt x="474" y="210"/>
                    </a:lnTo>
                    <a:lnTo>
                      <a:pt x="473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51" name="그룹 250"/>
              <p:cNvGrpSpPr/>
              <p:nvPr/>
            </p:nvGrpSpPr>
            <p:grpSpPr>
              <a:xfrm>
                <a:off x="5895975" y="8412801"/>
                <a:ext cx="258763" cy="250826"/>
                <a:chOff x="5895975" y="8412801"/>
                <a:chExt cx="258763" cy="250826"/>
              </a:xfrm>
            </p:grpSpPr>
            <p:sp>
              <p:nvSpPr>
                <p:cNvPr id="252" name="Rectangle 196"/>
                <p:cNvSpPr>
                  <a:spLocks noChangeArrowheads="1"/>
                </p:cNvSpPr>
                <p:nvPr/>
              </p:nvSpPr>
              <p:spPr bwMode="auto">
                <a:xfrm>
                  <a:off x="5895975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3" name="Rectangle 197"/>
                <p:cNvSpPr>
                  <a:spLocks noChangeArrowheads="1"/>
                </p:cNvSpPr>
                <p:nvPr/>
              </p:nvSpPr>
              <p:spPr bwMode="auto">
                <a:xfrm>
                  <a:off x="6064250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4" name="Rectangle 198"/>
                <p:cNvSpPr>
                  <a:spLocks noChangeArrowheads="1"/>
                </p:cNvSpPr>
                <p:nvPr/>
              </p:nvSpPr>
              <p:spPr bwMode="auto">
                <a:xfrm>
                  <a:off x="5895975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5" name="Rectangle 199"/>
                <p:cNvSpPr>
                  <a:spLocks noChangeArrowheads="1"/>
                </p:cNvSpPr>
                <p:nvPr/>
              </p:nvSpPr>
              <p:spPr bwMode="auto">
                <a:xfrm>
                  <a:off x="6064250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264" name="TextBox 263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Ⅳ.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64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3266364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Ⅳ.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-18873" y="1053787"/>
            <a:ext cx="6247057" cy="430998"/>
            <a:chOff x="-18873" y="1053787"/>
            <a:chExt cx="6247057" cy="430998"/>
          </a:xfrm>
        </p:grpSpPr>
        <p:sp>
          <p:nvSpPr>
            <p:cNvPr id="9" name="양쪽 모서리가 둥근 사각형 8"/>
            <p:cNvSpPr/>
            <p:nvPr/>
          </p:nvSpPr>
          <p:spPr>
            <a:xfrm rot="5400000">
              <a:off x="2889157" y="-1854243"/>
              <a:ext cx="430997" cy="62470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8" name="양쪽 모서리가 둥근 사각형 37"/>
            <p:cNvSpPr/>
            <p:nvPr/>
          </p:nvSpPr>
          <p:spPr>
            <a:xfrm rot="5400000">
              <a:off x="1016950" y="17967"/>
              <a:ext cx="430996" cy="250263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5903" y="1100009"/>
              <a:ext cx="16930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노인학대의 유형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37692" y="1100009"/>
              <a:ext cx="12827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행태적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분류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04" name="모서리가 둥근 직사각형 103"/>
          <p:cNvSpPr/>
          <p:nvPr/>
        </p:nvSpPr>
        <p:spPr>
          <a:xfrm>
            <a:off x="755576" y="1942802"/>
            <a:ext cx="3042098" cy="206226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노인의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의사에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반하여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노인으로부터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재산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권리를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빼앗는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로서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경제적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착취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재산에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법률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경제적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권리와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관련된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의사결정에서의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통제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</a:p>
        </p:txBody>
      </p:sp>
      <p:sp>
        <p:nvSpPr>
          <p:cNvPr id="105" name="양쪽 모서리가 둥근 사각형 104"/>
          <p:cNvSpPr/>
          <p:nvPr/>
        </p:nvSpPr>
        <p:spPr>
          <a:xfrm>
            <a:off x="755576" y="1759736"/>
            <a:ext cx="3042098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경제적 학대 </a:t>
            </a:r>
            <a:r>
              <a:rPr lang="en-US" altLang="ko-KR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착취</a:t>
            </a:r>
            <a:r>
              <a:rPr lang="en-US" altLang="ko-KR" sz="1400" b="1" dirty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755576" y="4391074"/>
            <a:ext cx="3042098" cy="206226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스스로가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의식주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제공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및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의료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처치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등의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최소한의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자기보호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관련행위를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의도적으로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포기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비의도적으로</a:t>
            </a:r>
            <a:endParaRPr lang="en-US" altLang="ko-KR" sz="1200" b="1" dirty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관리하지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않아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심신이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위험한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상황이나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사망에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이르게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29" name="양쪽 모서리가 둥근 사각형 28"/>
          <p:cNvSpPr/>
          <p:nvPr/>
        </p:nvSpPr>
        <p:spPr>
          <a:xfrm>
            <a:off x="755576" y="4208008"/>
            <a:ext cx="3042098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자기방임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4698254" y="1955882"/>
            <a:ext cx="3042098" cy="206226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부양의무자로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보호자로서의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책임이나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의무를</a:t>
            </a:r>
            <a:r>
              <a:rPr lang="en-US" altLang="ko-KR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불이행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혹은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포기하여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노인의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의식주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및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의료를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적절하게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제공하지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않는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필요한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생활비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병원비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및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치료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의식주를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제공하지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않는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</a:p>
        </p:txBody>
      </p:sp>
      <p:sp>
        <p:nvSpPr>
          <p:cNvPr id="33" name="양쪽 모서리가 둥근 사각형 32"/>
          <p:cNvSpPr/>
          <p:nvPr/>
        </p:nvSpPr>
        <p:spPr>
          <a:xfrm>
            <a:off x="4698254" y="1772816"/>
            <a:ext cx="3042098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방임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4698254" y="4404154"/>
            <a:ext cx="3042098" cy="2062262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보호자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또는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부양의무자가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b="1" dirty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</a:t>
            </a: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인을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버리는</a:t>
            </a:r>
            <a:r>
              <a:rPr lang="en-US" altLang="ko-KR" sz="1200" b="1" dirty="0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1200" b="1" dirty="0" err="1" smtClean="0">
                <a:solidFill>
                  <a:schemeClr val="accent5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행위</a:t>
            </a:r>
            <a:endParaRPr lang="en-US" altLang="ko-KR" sz="1200" b="1" dirty="0" smtClean="0">
              <a:solidFill>
                <a:schemeClr val="accent5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5" name="양쪽 모서리가 둥근 사각형 34"/>
          <p:cNvSpPr/>
          <p:nvPr/>
        </p:nvSpPr>
        <p:spPr>
          <a:xfrm>
            <a:off x="4698254" y="4221088"/>
            <a:ext cx="3042098" cy="5400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유기</a:t>
            </a:r>
            <a:endParaRPr lang="ko-KR" altLang="en-US" sz="14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1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" y="0"/>
            <a:ext cx="9143715" cy="6858210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62145" y="162703"/>
            <a:ext cx="8819711" cy="6532594"/>
          </a:xfrm>
          <a:prstGeom prst="roundRect">
            <a:avLst>
              <a:gd name="adj" fmla="val 1371"/>
            </a:avLst>
          </a:prstGeom>
          <a:noFill/>
          <a:ln w="508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TextBox 34" hidden="1"/>
          <p:cNvSpPr txBox="1"/>
          <p:nvPr/>
        </p:nvSpPr>
        <p:spPr>
          <a:xfrm>
            <a:off x="10163711" y="-858982"/>
            <a:ext cx="4355295" cy="963340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62600" b="1" spc="-88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B84F00">
                    <a:alpha val="29804"/>
                  </a:srgbClr>
                </a:solidFill>
                <a:latin typeface="Dinbol" pitchFamily="2" charset="0"/>
                <a:ea typeface="나눔바른고딕" panose="020B0603020101020101" pitchFamily="50" charset="-127"/>
              </a:rPr>
              <a:t>1</a:t>
            </a:r>
          </a:p>
        </p:txBody>
      </p:sp>
      <p:grpSp>
        <p:nvGrpSpPr>
          <p:cNvPr id="244" name="그룹 243"/>
          <p:cNvGrpSpPr/>
          <p:nvPr/>
        </p:nvGrpSpPr>
        <p:grpSpPr>
          <a:xfrm>
            <a:off x="4448851" y="3615022"/>
            <a:ext cx="5780322" cy="6016032"/>
            <a:chOff x="5111898" y="4479153"/>
            <a:chExt cx="8733242" cy="8569410"/>
          </a:xfrm>
        </p:grpSpPr>
        <p:sp>
          <p:nvSpPr>
            <p:cNvPr id="242" name="Freeform 15"/>
            <p:cNvSpPr>
              <a:spLocks/>
            </p:cNvSpPr>
            <p:nvPr/>
          </p:nvSpPr>
          <p:spPr bwMode="auto">
            <a:xfrm rot="19698899">
              <a:off x="5111898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15"/>
            <p:cNvSpPr>
              <a:spLocks/>
            </p:cNvSpPr>
            <p:nvPr/>
          </p:nvSpPr>
          <p:spPr bwMode="auto">
            <a:xfrm rot="1901101" flipH="1">
              <a:off x="10695604" y="4479153"/>
              <a:ext cx="3149536" cy="8569410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B46904">
                <a:alpha val="15000"/>
              </a:srgbClr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915816" y="2407124"/>
            <a:ext cx="5905848" cy="811367"/>
          </a:xfrm>
          <a:prstGeom prst="rect">
            <a:avLst/>
          </a:prstGeom>
          <a:noFill/>
        </p:spPr>
        <p:txBody>
          <a:bodyPr wrap="none" lIns="0" tIns="0" rIns="0" bIns="72000" rtlCol="0" anchor="ctr">
            <a:spAutoFit/>
          </a:bodyPr>
          <a:lstStyle/>
          <a:p>
            <a:r>
              <a:rPr lang="en-US" altLang="ko-KR" sz="48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Ⅴ. 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노인복지 생활시설 학대 </a:t>
            </a:r>
            <a:r>
              <a:rPr lang="ko-KR" altLang="en-US" sz="3500" b="1" spc="-88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101600" algn="ctr" rotWithShape="0">
                    <a:srgbClr val="B46904"/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이해</a:t>
            </a:r>
            <a:endParaRPr lang="en-US" altLang="ko-KR" sz="3500" b="1" spc="-88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101600" algn="ctr" rotWithShape="0">
                  <a:srgbClr val="B46904"/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90" name="직선 연결선 89"/>
          <p:cNvCxnSpPr/>
          <p:nvPr/>
        </p:nvCxnSpPr>
        <p:spPr>
          <a:xfrm>
            <a:off x="2915816" y="3182681"/>
            <a:ext cx="61926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그룹 51"/>
          <p:cNvGrpSpPr/>
          <p:nvPr/>
        </p:nvGrpSpPr>
        <p:grpSpPr>
          <a:xfrm>
            <a:off x="395536" y="332656"/>
            <a:ext cx="2092837" cy="251078"/>
            <a:chOff x="3491880" y="5482178"/>
            <a:chExt cx="2092837" cy="251078"/>
          </a:xfrm>
        </p:grpSpPr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sp>
        <p:nvSpPr>
          <p:cNvPr id="38" name="양쪽 모서리가 둥근 사각형 37"/>
          <p:cNvSpPr/>
          <p:nvPr/>
        </p:nvSpPr>
        <p:spPr>
          <a:xfrm rot="5400000">
            <a:off x="1016950" y="17967"/>
            <a:ext cx="430996" cy="25026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7C80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128" y="1100009"/>
            <a:ext cx="2308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노인복지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</a:rPr>
              <a:t>생활시설학대</a:t>
            </a:r>
            <a:endParaRPr lang="en-US" altLang="ko-KR" sz="1600" b="1" dirty="0" smtClean="0">
              <a:solidFill>
                <a:schemeClr val="bg1"/>
              </a:solidFill>
            </a:endParaRPr>
          </a:p>
        </p:txBody>
      </p:sp>
      <p:sp>
        <p:nvSpPr>
          <p:cNvPr id="13" name="대각선 방향의 모서리가 둥근 사각형 12"/>
          <p:cNvSpPr/>
          <p:nvPr/>
        </p:nvSpPr>
        <p:spPr>
          <a:xfrm flipV="1">
            <a:off x="611560" y="3356992"/>
            <a:ext cx="7894453" cy="1080120"/>
          </a:xfrm>
          <a:prstGeom prst="round2DiagRect">
            <a:avLst/>
          </a:prstGeom>
          <a:solidFill>
            <a:schemeClr val="bg1"/>
          </a:solidFill>
          <a:ln>
            <a:solidFill>
              <a:srgbClr val="FF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Autofit/>
          </a:bodyPr>
          <a:lstStyle/>
          <a:p>
            <a:pPr fontAlgn="base"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4" name="양쪽 모서리가 둥근 사각형 13"/>
          <p:cNvSpPr/>
          <p:nvPr/>
        </p:nvSpPr>
        <p:spPr>
          <a:xfrm>
            <a:off x="611561" y="2941423"/>
            <a:ext cx="3096344" cy="415569"/>
          </a:xfrm>
          <a:prstGeom prst="round2SameRect">
            <a:avLst/>
          </a:prstGeom>
          <a:solidFill>
            <a:srgbClr val="FFA3A5"/>
          </a:solidFill>
          <a:ln>
            <a:solidFill>
              <a:srgbClr val="FF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노인복지 생활시설 학대란</a:t>
            </a:r>
            <a:r>
              <a:rPr lang="en-US" altLang="ko-KR" sz="1500" b="1" dirty="0" smtClean="0">
                <a:solidFill>
                  <a:schemeClr val="bg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?</a:t>
            </a:r>
            <a:endParaRPr lang="ko-KR" altLang="en-US" sz="1500" b="1" dirty="0">
              <a:solidFill>
                <a:schemeClr val="bg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683345" y="3469134"/>
            <a:ext cx="7705080" cy="823962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200" b="1" dirty="0"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노인복지 생활시설 내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에서 </a:t>
            </a:r>
            <a:r>
              <a:rPr lang="ko-KR" altLang="en-US" sz="1200" b="1" dirty="0"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돌봄과 보호를 실행하고 책임을 지는 자 및 그들의 감독 하에 서비스를 제공하는 자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 또는 이용하는 노인에 대하여 신체적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정서적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성적 폭력 및 경제적 착취 또는 방임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유기하는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105" name="모서리가 둥근 직사각형 104"/>
          <p:cNvSpPr/>
          <p:nvPr/>
        </p:nvSpPr>
        <p:spPr>
          <a:xfrm>
            <a:off x="5220072" y="1484784"/>
            <a:ext cx="3528392" cy="135991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B9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시설장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사회복지사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간호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조무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물리치료사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작업치료사 및 기타 프로그램 및 치료사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강사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관리사무직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실습생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자원봉사자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공익근무요원 등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6228185" y="2996952"/>
            <a:ext cx="0" cy="648072"/>
          </a:xfrm>
          <a:prstGeom prst="straightConnector1">
            <a:avLst/>
          </a:prstGeom>
          <a:ln w="38100">
            <a:solidFill>
              <a:srgbClr val="FFB9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88" name="그룹 187"/>
          <p:cNvGrpSpPr/>
          <p:nvPr/>
        </p:nvGrpSpPr>
        <p:grpSpPr>
          <a:xfrm>
            <a:off x="910919" y="6327386"/>
            <a:ext cx="338630" cy="484653"/>
            <a:chOff x="1613537" y="6744955"/>
            <a:chExt cx="523467" cy="749195"/>
          </a:xfrm>
        </p:grpSpPr>
        <p:sp>
          <p:nvSpPr>
            <p:cNvPr id="189" name="자유형 188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0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1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2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3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94" name="자유형 193"/>
          <p:cNvSpPr>
            <a:spLocks noChangeArrowheads="1"/>
          </p:cNvSpPr>
          <p:nvPr/>
        </p:nvSpPr>
        <p:spPr bwMode="auto">
          <a:xfrm>
            <a:off x="1518046" y="6505891"/>
            <a:ext cx="120940" cy="314443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95" name="그룹 194"/>
          <p:cNvGrpSpPr/>
          <p:nvPr/>
        </p:nvGrpSpPr>
        <p:grpSpPr>
          <a:xfrm>
            <a:off x="179136" y="6134425"/>
            <a:ext cx="424631" cy="676364"/>
            <a:chOff x="717550" y="6447351"/>
            <a:chExt cx="656411" cy="1045549"/>
          </a:xfrm>
        </p:grpSpPr>
        <p:sp>
          <p:nvSpPr>
            <p:cNvPr id="196" name="Freeform 156"/>
            <p:cNvSpPr>
              <a:spLocks/>
            </p:cNvSpPr>
            <p:nvPr/>
          </p:nvSpPr>
          <p:spPr bwMode="auto">
            <a:xfrm>
              <a:off x="717550" y="6447351"/>
              <a:ext cx="656411" cy="1045549"/>
            </a:xfrm>
            <a:custGeom>
              <a:avLst/>
              <a:gdLst>
                <a:gd name="T0" fmla="*/ 474 w 474"/>
                <a:gd name="T1" fmla="*/ 210 h 755"/>
                <a:gd name="T2" fmla="*/ 237 w 474"/>
                <a:gd name="T3" fmla="*/ 0 h 755"/>
                <a:gd name="T4" fmla="*/ 0 w 474"/>
                <a:gd name="T5" fmla="*/ 210 h 755"/>
                <a:gd name="T6" fmla="*/ 0 w 474"/>
                <a:gd name="T7" fmla="*/ 210 h 755"/>
                <a:gd name="T8" fmla="*/ 0 w 474"/>
                <a:gd name="T9" fmla="*/ 755 h 755"/>
                <a:gd name="T10" fmla="*/ 474 w 474"/>
                <a:gd name="T11" fmla="*/ 755 h 755"/>
                <a:gd name="T12" fmla="*/ 474 w 474"/>
                <a:gd name="T13" fmla="*/ 210 h 755"/>
                <a:gd name="T14" fmla="*/ 474 w 474"/>
                <a:gd name="T15" fmla="*/ 21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755">
                  <a:moveTo>
                    <a:pt x="474" y="210"/>
                  </a:moveTo>
                  <a:lnTo>
                    <a:pt x="237" y="0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755"/>
                  </a:lnTo>
                  <a:lnTo>
                    <a:pt x="474" y="755"/>
                  </a:lnTo>
                  <a:lnTo>
                    <a:pt x="474" y="210"/>
                  </a:lnTo>
                  <a:lnTo>
                    <a:pt x="474" y="21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7" name="Rectangle 171"/>
            <p:cNvSpPr>
              <a:spLocks noChangeArrowheads="1"/>
            </p:cNvSpPr>
            <p:nvPr/>
          </p:nvSpPr>
          <p:spPr bwMode="auto">
            <a:xfrm>
              <a:off x="933584" y="693896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8" name="Rectangle 172"/>
            <p:cNvSpPr>
              <a:spLocks noChangeArrowheads="1"/>
            </p:cNvSpPr>
            <p:nvPr/>
          </p:nvSpPr>
          <p:spPr bwMode="auto">
            <a:xfrm>
              <a:off x="1080376" y="6938966"/>
              <a:ext cx="7893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9" name="Rectangle 173"/>
            <p:cNvSpPr>
              <a:spLocks noChangeArrowheads="1"/>
            </p:cNvSpPr>
            <p:nvPr/>
          </p:nvSpPr>
          <p:spPr bwMode="auto">
            <a:xfrm>
              <a:off x="933584" y="7078834"/>
              <a:ext cx="7616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0" name="Rectangle 174"/>
            <p:cNvSpPr>
              <a:spLocks noChangeArrowheads="1"/>
            </p:cNvSpPr>
            <p:nvPr/>
          </p:nvSpPr>
          <p:spPr bwMode="auto">
            <a:xfrm>
              <a:off x="1080376" y="7078834"/>
              <a:ext cx="78936" cy="761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1" name="Rectangle 175"/>
            <p:cNvSpPr>
              <a:spLocks noChangeArrowheads="1"/>
            </p:cNvSpPr>
            <p:nvPr/>
          </p:nvSpPr>
          <p:spPr bwMode="auto">
            <a:xfrm>
              <a:off x="933584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2" name="Rectangle 175"/>
            <p:cNvSpPr>
              <a:spLocks noChangeArrowheads="1"/>
            </p:cNvSpPr>
            <p:nvPr/>
          </p:nvSpPr>
          <p:spPr bwMode="auto">
            <a:xfrm>
              <a:off x="1079661" y="7215932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03" name="자유형 202"/>
          <p:cNvSpPr>
            <a:spLocks noChangeArrowheads="1"/>
          </p:cNvSpPr>
          <p:nvPr/>
        </p:nvSpPr>
        <p:spPr bwMode="auto">
          <a:xfrm>
            <a:off x="2561659" y="6505891"/>
            <a:ext cx="120940" cy="314443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04" name="그룹 203"/>
          <p:cNvGrpSpPr/>
          <p:nvPr/>
        </p:nvGrpSpPr>
        <p:grpSpPr>
          <a:xfrm>
            <a:off x="1845374" y="6361469"/>
            <a:ext cx="314816" cy="450570"/>
            <a:chOff x="1613537" y="6744955"/>
            <a:chExt cx="523467" cy="749195"/>
          </a:xfrm>
        </p:grpSpPr>
        <p:sp>
          <p:nvSpPr>
            <p:cNvPr id="205" name="자유형 204"/>
            <p:cNvSpPr>
              <a:spLocks/>
            </p:cNvSpPr>
            <p:nvPr/>
          </p:nvSpPr>
          <p:spPr bwMode="auto">
            <a:xfrm>
              <a:off x="1613537" y="6744955"/>
              <a:ext cx="523467" cy="749195"/>
            </a:xfrm>
            <a:custGeom>
              <a:avLst/>
              <a:gdLst>
                <a:gd name="connsiteX0" fmla="*/ 260349 w 523467"/>
                <a:gd name="connsiteY0" fmla="*/ 0 h 749195"/>
                <a:gd name="connsiteX1" fmla="*/ 404371 w 523467"/>
                <a:gd name="connsiteY1" fmla="*/ 128104 h 749195"/>
                <a:gd name="connsiteX2" fmla="*/ 404371 w 523467"/>
                <a:gd name="connsiteY2" fmla="*/ 37391 h 749195"/>
                <a:gd name="connsiteX3" fmla="*/ 463919 w 523467"/>
                <a:gd name="connsiteY3" fmla="*/ 37391 h 749195"/>
                <a:gd name="connsiteX4" fmla="*/ 463919 w 523467"/>
                <a:gd name="connsiteY4" fmla="*/ 181071 h 749195"/>
                <a:gd name="connsiteX5" fmla="*/ 523467 w 523467"/>
                <a:gd name="connsiteY5" fmla="*/ 234037 h 749195"/>
                <a:gd name="connsiteX6" fmla="*/ 523467 w 523467"/>
                <a:gd name="connsiteY6" fmla="*/ 749195 h 749195"/>
                <a:gd name="connsiteX7" fmla="*/ 0 w 523467"/>
                <a:gd name="connsiteY7" fmla="*/ 749195 h 749195"/>
                <a:gd name="connsiteX8" fmla="*/ 0 w 523467"/>
                <a:gd name="connsiteY8" fmla="*/ 234037 h 74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467" h="749195">
                  <a:moveTo>
                    <a:pt x="260349" y="0"/>
                  </a:moveTo>
                  <a:lnTo>
                    <a:pt x="404371" y="128104"/>
                  </a:lnTo>
                  <a:lnTo>
                    <a:pt x="404371" y="37391"/>
                  </a:lnTo>
                  <a:lnTo>
                    <a:pt x="463919" y="37391"/>
                  </a:lnTo>
                  <a:lnTo>
                    <a:pt x="463919" y="181071"/>
                  </a:lnTo>
                  <a:lnTo>
                    <a:pt x="523467" y="234037"/>
                  </a:lnTo>
                  <a:lnTo>
                    <a:pt x="523467" y="749195"/>
                  </a:lnTo>
                  <a:lnTo>
                    <a:pt x="0" y="749195"/>
                  </a:lnTo>
                  <a:lnTo>
                    <a:pt x="0" y="234037"/>
                  </a:lnTo>
                  <a:close/>
                </a:path>
              </a:pathLst>
            </a:custGeom>
            <a:solidFill>
              <a:schemeClr val="bg1">
                <a:lumMod val="50000"/>
                <a:alpha val="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" name="Rectangle 202"/>
            <p:cNvSpPr>
              <a:spLocks noChangeArrowheads="1"/>
            </p:cNvSpPr>
            <p:nvPr/>
          </p:nvSpPr>
          <p:spPr bwMode="auto">
            <a:xfrm>
              <a:off x="1763099" y="7071776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7" name="Rectangle 203"/>
            <p:cNvSpPr>
              <a:spLocks noChangeArrowheads="1"/>
            </p:cNvSpPr>
            <p:nvPr/>
          </p:nvSpPr>
          <p:spPr bwMode="auto">
            <a:xfrm>
              <a:off x="1908506" y="7071776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8" name="Rectangle 204"/>
            <p:cNvSpPr>
              <a:spLocks noChangeArrowheads="1"/>
            </p:cNvSpPr>
            <p:nvPr/>
          </p:nvSpPr>
          <p:spPr bwMode="auto">
            <a:xfrm>
              <a:off x="1763099" y="7211644"/>
              <a:ext cx="76166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9" name="Rectangle 205"/>
            <p:cNvSpPr>
              <a:spLocks noChangeArrowheads="1"/>
            </p:cNvSpPr>
            <p:nvPr/>
          </p:nvSpPr>
          <p:spPr bwMode="auto">
            <a:xfrm>
              <a:off x="1908506" y="7211644"/>
              <a:ext cx="80320" cy="789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10" name="자유형 209"/>
          <p:cNvSpPr>
            <a:spLocks noChangeArrowheads="1"/>
          </p:cNvSpPr>
          <p:nvPr/>
        </p:nvSpPr>
        <p:spPr bwMode="auto">
          <a:xfrm>
            <a:off x="3103058" y="6603014"/>
            <a:ext cx="83585" cy="217320"/>
          </a:xfrm>
          <a:custGeom>
            <a:avLst/>
            <a:gdLst>
              <a:gd name="connsiteX0" fmla="*/ 93277 w 186954"/>
              <a:gd name="connsiteY0" fmla="*/ 174825 h 486078"/>
              <a:gd name="connsiteX1" fmla="*/ 92627 w 186954"/>
              <a:gd name="connsiteY1" fmla="*/ 179069 h 486078"/>
              <a:gd name="connsiteX2" fmla="*/ 107517 w 186954"/>
              <a:gd name="connsiteY2" fmla="*/ 184819 h 486078"/>
              <a:gd name="connsiteX3" fmla="*/ 107219 w 186954"/>
              <a:gd name="connsiteY3" fmla="*/ 182916 h 486078"/>
              <a:gd name="connsiteX4" fmla="*/ 109403 w 186954"/>
              <a:gd name="connsiteY4" fmla="*/ 0 h 486078"/>
              <a:gd name="connsiteX5" fmla="*/ 154064 w 186954"/>
              <a:gd name="connsiteY5" fmla="*/ 56245 h 486078"/>
              <a:gd name="connsiteX6" fmla="*/ 157029 w 186954"/>
              <a:gd name="connsiteY6" fmla="*/ 84162 h 486078"/>
              <a:gd name="connsiteX7" fmla="*/ 173708 w 186954"/>
              <a:gd name="connsiteY7" fmla="*/ 93433 h 486078"/>
              <a:gd name="connsiteX8" fmla="*/ 181414 w 186954"/>
              <a:gd name="connsiteY8" fmla="*/ 118404 h 486078"/>
              <a:gd name="connsiteX9" fmla="*/ 176173 w 186954"/>
              <a:gd name="connsiteY9" fmla="*/ 135386 h 486078"/>
              <a:gd name="connsiteX10" fmla="*/ 183744 w 186954"/>
              <a:gd name="connsiteY10" fmla="*/ 149851 h 486078"/>
              <a:gd name="connsiteX11" fmla="*/ 186954 w 186954"/>
              <a:gd name="connsiteY11" fmla="*/ 170335 h 486078"/>
              <a:gd name="connsiteX12" fmla="*/ 183744 w 186954"/>
              <a:gd name="connsiteY12" fmla="*/ 190818 h 486078"/>
              <a:gd name="connsiteX13" fmla="*/ 178649 w 186954"/>
              <a:gd name="connsiteY13" fmla="*/ 200551 h 486078"/>
              <a:gd name="connsiteX14" fmla="*/ 183744 w 186954"/>
              <a:gd name="connsiteY14" fmla="*/ 210668 h 486078"/>
              <a:gd name="connsiteX15" fmla="*/ 186954 w 186954"/>
              <a:gd name="connsiteY15" fmla="*/ 231960 h 486078"/>
              <a:gd name="connsiteX16" fmla="*/ 174988 w 186954"/>
              <a:gd name="connsiteY16" fmla="*/ 270640 h 486078"/>
              <a:gd name="connsiteX17" fmla="*/ 156368 w 186954"/>
              <a:gd name="connsiteY17" fmla="*/ 280967 h 486078"/>
              <a:gd name="connsiteX18" fmla="*/ 157871 w 186954"/>
              <a:gd name="connsiteY18" fmla="*/ 285969 h 486078"/>
              <a:gd name="connsiteX19" fmla="*/ 132252 w 186954"/>
              <a:gd name="connsiteY19" fmla="*/ 321283 h 486078"/>
              <a:gd name="connsiteX20" fmla="*/ 128096 w 186954"/>
              <a:gd name="connsiteY20" fmla="*/ 318910 h 486078"/>
              <a:gd name="connsiteX21" fmla="*/ 124861 w 186954"/>
              <a:gd name="connsiteY21" fmla="*/ 325524 h 486078"/>
              <a:gd name="connsiteX22" fmla="*/ 106633 w 186954"/>
              <a:gd name="connsiteY22" fmla="*/ 335931 h 486078"/>
              <a:gd name="connsiteX23" fmla="*/ 106633 w 186954"/>
              <a:gd name="connsiteY23" fmla="*/ 486078 h 486078"/>
              <a:gd name="connsiteX24" fmla="*/ 91399 w 186954"/>
              <a:gd name="connsiteY24" fmla="*/ 486078 h 486078"/>
              <a:gd name="connsiteX25" fmla="*/ 91399 w 186954"/>
              <a:gd name="connsiteY25" fmla="*/ 344628 h 486078"/>
              <a:gd name="connsiteX26" fmla="*/ 88629 w 186954"/>
              <a:gd name="connsiteY26" fmla="*/ 346209 h 486078"/>
              <a:gd name="connsiteX27" fmla="*/ 41417 w 186954"/>
              <a:gd name="connsiteY27" fmla="*/ 303074 h 486078"/>
              <a:gd name="connsiteX28" fmla="*/ 37548 w 186954"/>
              <a:gd name="connsiteY28" fmla="*/ 276663 h 486078"/>
              <a:gd name="connsiteX29" fmla="*/ 19967 w 186954"/>
              <a:gd name="connsiteY29" fmla="*/ 266625 h 486078"/>
              <a:gd name="connsiteX30" fmla="*/ 12463 w 186954"/>
              <a:gd name="connsiteY30" fmla="*/ 241654 h 486078"/>
              <a:gd name="connsiteX31" fmla="*/ 19967 w 186954"/>
              <a:gd name="connsiteY31" fmla="*/ 216684 h 486078"/>
              <a:gd name="connsiteX32" fmla="*/ 27948 w 186954"/>
              <a:gd name="connsiteY32" fmla="*/ 212126 h 486078"/>
              <a:gd name="connsiteX33" fmla="*/ 13993 w 186954"/>
              <a:gd name="connsiteY33" fmla="*/ 204504 h 486078"/>
              <a:gd name="connsiteX34" fmla="*/ 0 w 186954"/>
              <a:gd name="connsiteY34" fmla="*/ 159949 h 486078"/>
              <a:gd name="connsiteX35" fmla="*/ 13993 w 186954"/>
              <a:gd name="connsiteY35" fmla="*/ 115393 h 486078"/>
              <a:gd name="connsiteX36" fmla="*/ 36296 w 186954"/>
              <a:gd name="connsiteY36" fmla="*/ 103209 h 486078"/>
              <a:gd name="connsiteX37" fmla="*/ 34620 w 186954"/>
              <a:gd name="connsiteY37" fmla="*/ 97632 h 486078"/>
              <a:gd name="connsiteX38" fmla="*/ 42124 w 186954"/>
              <a:gd name="connsiteY38" fmla="*/ 72661 h 486078"/>
              <a:gd name="connsiteX39" fmla="*/ 54008 w 186954"/>
              <a:gd name="connsiteY39" fmla="*/ 65876 h 486078"/>
              <a:gd name="connsiteX40" fmla="*/ 54008 w 186954"/>
              <a:gd name="connsiteY40" fmla="*/ 24927 h 486078"/>
              <a:gd name="connsiteX41" fmla="*/ 77729 w 186954"/>
              <a:gd name="connsiteY41" fmla="*/ 24927 h 48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86954" h="486078">
                <a:moveTo>
                  <a:pt x="93277" y="174825"/>
                </a:moveTo>
                <a:lnTo>
                  <a:pt x="92627" y="179069"/>
                </a:lnTo>
                <a:lnTo>
                  <a:pt x="107517" y="184819"/>
                </a:lnTo>
                <a:lnTo>
                  <a:pt x="107219" y="182916"/>
                </a:lnTo>
                <a:close/>
                <a:moveTo>
                  <a:pt x="109403" y="0"/>
                </a:moveTo>
                <a:cubicBezTo>
                  <a:pt x="129479" y="0"/>
                  <a:pt x="146705" y="23193"/>
                  <a:pt x="154064" y="56245"/>
                </a:cubicBezTo>
                <a:lnTo>
                  <a:pt x="157029" y="84162"/>
                </a:lnTo>
                <a:lnTo>
                  <a:pt x="173708" y="93433"/>
                </a:lnTo>
                <a:cubicBezTo>
                  <a:pt x="178469" y="99824"/>
                  <a:pt x="181414" y="108652"/>
                  <a:pt x="181414" y="118404"/>
                </a:cubicBezTo>
                <a:lnTo>
                  <a:pt x="176173" y="135386"/>
                </a:lnTo>
                <a:lnTo>
                  <a:pt x="183744" y="149851"/>
                </a:lnTo>
                <a:cubicBezTo>
                  <a:pt x="185811" y="156147"/>
                  <a:pt x="186954" y="163069"/>
                  <a:pt x="186954" y="170335"/>
                </a:cubicBezTo>
                <a:cubicBezTo>
                  <a:pt x="186954" y="177600"/>
                  <a:pt x="185811" y="184522"/>
                  <a:pt x="183744" y="190818"/>
                </a:cubicBezTo>
                <a:lnTo>
                  <a:pt x="178649" y="200551"/>
                </a:lnTo>
                <a:lnTo>
                  <a:pt x="183744" y="210668"/>
                </a:lnTo>
                <a:cubicBezTo>
                  <a:pt x="185811" y="217212"/>
                  <a:pt x="186954" y="224407"/>
                  <a:pt x="186954" y="231960"/>
                </a:cubicBezTo>
                <a:cubicBezTo>
                  <a:pt x="186954" y="247065"/>
                  <a:pt x="182381" y="260741"/>
                  <a:pt x="174988" y="270640"/>
                </a:cubicBezTo>
                <a:lnTo>
                  <a:pt x="156368" y="280967"/>
                </a:lnTo>
                <a:lnTo>
                  <a:pt x="157871" y="285969"/>
                </a:lnTo>
                <a:cubicBezTo>
                  <a:pt x="157871" y="305473"/>
                  <a:pt x="146401" y="321283"/>
                  <a:pt x="132252" y="321283"/>
                </a:cubicBezTo>
                <a:lnTo>
                  <a:pt x="128096" y="318910"/>
                </a:lnTo>
                <a:lnTo>
                  <a:pt x="124861" y="325524"/>
                </a:lnTo>
                <a:lnTo>
                  <a:pt x="106633" y="335931"/>
                </a:lnTo>
                <a:lnTo>
                  <a:pt x="106633" y="486078"/>
                </a:lnTo>
                <a:lnTo>
                  <a:pt x="91399" y="486078"/>
                </a:lnTo>
                <a:lnTo>
                  <a:pt x="91399" y="344628"/>
                </a:lnTo>
                <a:lnTo>
                  <a:pt x="88629" y="346209"/>
                </a:lnTo>
                <a:cubicBezTo>
                  <a:pt x="67405" y="346209"/>
                  <a:pt x="49195" y="328422"/>
                  <a:pt x="41417" y="303074"/>
                </a:cubicBezTo>
                <a:lnTo>
                  <a:pt x="37548" y="276663"/>
                </a:lnTo>
                <a:lnTo>
                  <a:pt x="19967" y="266625"/>
                </a:lnTo>
                <a:cubicBezTo>
                  <a:pt x="15330" y="260235"/>
                  <a:pt x="12463" y="251406"/>
                  <a:pt x="12463" y="241654"/>
                </a:cubicBezTo>
                <a:cubicBezTo>
                  <a:pt x="12463" y="231902"/>
                  <a:pt x="15330" y="223073"/>
                  <a:pt x="19967" y="216684"/>
                </a:cubicBezTo>
                <a:lnTo>
                  <a:pt x="27948" y="212126"/>
                </a:lnTo>
                <a:lnTo>
                  <a:pt x="13993" y="204504"/>
                </a:lnTo>
                <a:cubicBezTo>
                  <a:pt x="5347" y="193102"/>
                  <a:pt x="0" y="177349"/>
                  <a:pt x="0" y="159949"/>
                </a:cubicBezTo>
                <a:cubicBezTo>
                  <a:pt x="0" y="142549"/>
                  <a:pt x="5347" y="126796"/>
                  <a:pt x="13993" y="115393"/>
                </a:cubicBezTo>
                <a:lnTo>
                  <a:pt x="36296" y="103209"/>
                </a:lnTo>
                <a:lnTo>
                  <a:pt x="34620" y="97632"/>
                </a:lnTo>
                <a:cubicBezTo>
                  <a:pt x="34620" y="87880"/>
                  <a:pt x="37488" y="79052"/>
                  <a:pt x="42124" y="72661"/>
                </a:cubicBezTo>
                <a:lnTo>
                  <a:pt x="54008" y="65876"/>
                </a:lnTo>
                <a:lnTo>
                  <a:pt x="54008" y="24927"/>
                </a:lnTo>
                <a:lnTo>
                  <a:pt x="77729" y="24927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11" name="그룹 210"/>
          <p:cNvGrpSpPr/>
          <p:nvPr/>
        </p:nvGrpSpPr>
        <p:grpSpPr>
          <a:xfrm>
            <a:off x="6663992" y="6021288"/>
            <a:ext cx="2444512" cy="848336"/>
            <a:chOff x="6914583" y="6263206"/>
            <a:chExt cx="3778817" cy="1311389"/>
          </a:xfrm>
        </p:grpSpPr>
        <p:sp>
          <p:nvSpPr>
            <p:cNvPr id="212" name="Freeform 255"/>
            <p:cNvSpPr>
              <a:spLocks noEditPoints="1"/>
            </p:cNvSpPr>
            <p:nvPr/>
          </p:nvSpPr>
          <p:spPr bwMode="auto">
            <a:xfrm>
              <a:off x="10327759" y="6263206"/>
              <a:ext cx="365641" cy="1311389"/>
            </a:xfrm>
            <a:custGeom>
              <a:avLst/>
              <a:gdLst>
                <a:gd name="T0" fmla="*/ 530 w 530"/>
                <a:gd name="T1" fmla="*/ 2780 h 2780"/>
                <a:gd name="T2" fmla="*/ 322 w 530"/>
                <a:gd name="T3" fmla="*/ 2188 h 2780"/>
                <a:gd name="T4" fmla="*/ 322 w 530"/>
                <a:gd name="T5" fmla="*/ 2167 h 2780"/>
                <a:gd name="T6" fmla="*/ 82 w 530"/>
                <a:gd name="T7" fmla="*/ 2145 h 2780"/>
                <a:gd name="T8" fmla="*/ 322 w 530"/>
                <a:gd name="T9" fmla="*/ 2145 h 2780"/>
                <a:gd name="T10" fmla="*/ 82 w 530"/>
                <a:gd name="T11" fmla="*/ 2084 h 2780"/>
                <a:gd name="T12" fmla="*/ 322 w 530"/>
                <a:gd name="T13" fmla="*/ 2062 h 2780"/>
                <a:gd name="T14" fmla="*/ 322 w 530"/>
                <a:gd name="T15" fmla="*/ 2041 h 2780"/>
                <a:gd name="T16" fmla="*/ 82 w 530"/>
                <a:gd name="T17" fmla="*/ 2020 h 2780"/>
                <a:gd name="T18" fmla="*/ 322 w 530"/>
                <a:gd name="T19" fmla="*/ 2020 h 2780"/>
                <a:gd name="T20" fmla="*/ 82 w 530"/>
                <a:gd name="T21" fmla="*/ 1956 h 2780"/>
                <a:gd name="T22" fmla="*/ 322 w 530"/>
                <a:gd name="T23" fmla="*/ 1934 h 2780"/>
                <a:gd name="T24" fmla="*/ 322 w 530"/>
                <a:gd name="T25" fmla="*/ 1916 h 2780"/>
                <a:gd name="T26" fmla="*/ 82 w 530"/>
                <a:gd name="T27" fmla="*/ 1892 h 2780"/>
                <a:gd name="T28" fmla="*/ 322 w 530"/>
                <a:gd name="T29" fmla="*/ 1892 h 2780"/>
                <a:gd name="T30" fmla="*/ 82 w 530"/>
                <a:gd name="T31" fmla="*/ 1830 h 2780"/>
                <a:gd name="T32" fmla="*/ 322 w 530"/>
                <a:gd name="T33" fmla="*/ 1809 h 2780"/>
                <a:gd name="T34" fmla="*/ 322 w 530"/>
                <a:gd name="T35" fmla="*/ 1788 h 2780"/>
                <a:gd name="T36" fmla="*/ 82 w 530"/>
                <a:gd name="T37" fmla="*/ 1766 h 2780"/>
                <a:gd name="T38" fmla="*/ 322 w 530"/>
                <a:gd name="T39" fmla="*/ 1766 h 2780"/>
                <a:gd name="T40" fmla="*/ 82 w 530"/>
                <a:gd name="T41" fmla="*/ 1705 h 2780"/>
                <a:gd name="T42" fmla="*/ 322 w 530"/>
                <a:gd name="T43" fmla="*/ 1683 h 2780"/>
                <a:gd name="T44" fmla="*/ 322 w 530"/>
                <a:gd name="T45" fmla="*/ 1662 h 2780"/>
                <a:gd name="T46" fmla="*/ 82 w 530"/>
                <a:gd name="T47" fmla="*/ 1641 h 2780"/>
                <a:gd name="T48" fmla="*/ 322 w 530"/>
                <a:gd name="T49" fmla="*/ 1641 h 2780"/>
                <a:gd name="T50" fmla="*/ 82 w 530"/>
                <a:gd name="T51" fmla="*/ 1577 h 2780"/>
                <a:gd name="T52" fmla="*/ 322 w 530"/>
                <a:gd name="T53" fmla="*/ 1556 h 2780"/>
                <a:gd name="T54" fmla="*/ 322 w 530"/>
                <a:gd name="T55" fmla="*/ 1537 h 2780"/>
                <a:gd name="T56" fmla="*/ 82 w 530"/>
                <a:gd name="T57" fmla="*/ 1515 h 2780"/>
                <a:gd name="T58" fmla="*/ 322 w 530"/>
                <a:gd name="T59" fmla="*/ 1515 h 2780"/>
                <a:gd name="T60" fmla="*/ 82 w 530"/>
                <a:gd name="T61" fmla="*/ 1451 h 2780"/>
                <a:gd name="T62" fmla="*/ 322 w 530"/>
                <a:gd name="T63" fmla="*/ 1430 h 2780"/>
                <a:gd name="T64" fmla="*/ 322 w 530"/>
                <a:gd name="T65" fmla="*/ 1409 h 2780"/>
                <a:gd name="T66" fmla="*/ 82 w 530"/>
                <a:gd name="T67" fmla="*/ 1387 h 2780"/>
                <a:gd name="T68" fmla="*/ 322 w 530"/>
                <a:gd name="T69" fmla="*/ 1387 h 2780"/>
                <a:gd name="T70" fmla="*/ 82 w 530"/>
                <a:gd name="T71" fmla="*/ 1326 h 2780"/>
                <a:gd name="T72" fmla="*/ 322 w 530"/>
                <a:gd name="T73" fmla="*/ 1304 h 2780"/>
                <a:gd name="T74" fmla="*/ 322 w 530"/>
                <a:gd name="T75" fmla="*/ 1283 h 2780"/>
                <a:gd name="T76" fmla="*/ 82 w 530"/>
                <a:gd name="T77" fmla="*/ 1262 h 2780"/>
                <a:gd name="T78" fmla="*/ 322 w 530"/>
                <a:gd name="T79" fmla="*/ 1262 h 2780"/>
                <a:gd name="T80" fmla="*/ 82 w 530"/>
                <a:gd name="T81" fmla="*/ 1106 h 2780"/>
                <a:gd name="T82" fmla="*/ 322 w 530"/>
                <a:gd name="T83" fmla="*/ 1042 h 2780"/>
                <a:gd name="T84" fmla="*/ 322 w 530"/>
                <a:gd name="T85" fmla="*/ 1020 h 2780"/>
                <a:gd name="T86" fmla="*/ 82 w 530"/>
                <a:gd name="T87" fmla="*/ 916 h 2780"/>
                <a:gd name="T88" fmla="*/ 322 w 530"/>
                <a:gd name="T89" fmla="*/ 916 h 2780"/>
                <a:gd name="T90" fmla="*/ 82 w 530"/>
                <a:gd name="T91" fmla="*/ 852 h 2780"/>
                <a:gd name="T92" fmla="*/ 322 w 530"/>
                <a:gd name="T93" fmla="*/ 831 h 2780"/>
                <a:gd name="T94" fmla="*/ 322 w 530"/>
                <a:gd name="T95" fmla="*/ 810 h 2780"/>
                <a:gd name="T96" fmla="*/ 82 w 530"/>
                <a:gd name="T97" fmla="*/ 788 h 2780"/>
                <a:gd name="T98" fmla="*/ 322 w 530"/>
                <a:gd name="T99" fmla="*/ 788 h 2780"/>
                <a:gd name="T100" fmla="*/ 82 w 530"/>
                <a:gd name="T101" fmla="*/ 727 h 2780"/>
                <a:gd name="T102" fmla="*/ 322 w 530"/>
                <a:gd name="T103" fmla="*/ 705 h 2780"/>
                <a:gd name="T104" fmla="*/ 322 w 530"/>
                <a:gd name="T105" fmla="*/ 684 h 2780"/>
                <a:gd name="T106" fmla="*/ 82 w 530"/>
                <a:gd name="T107" fmla="*/ 663 h 2780"/>
                <a:gd name="T108" fmla="*/ 322 w 530"/>
                <a:gd name="T109" fmla="*/ 663 h 2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0" h="2780">
                  <a:moveTo>
                    <a:pt x="0" y="0"/>
                  </a:moveTo>
                  <a:lnTo>
                    <a:pt x="0" y="2780"/>
                  </a:lnTo>
                  <a:lnTo>
                    <a:pt x="530" y="2780"/>
                  </a:lnTo>
                  <a:lnTo>
                    <a:pt x="530" y="566"/>
                  </a:lnTo>
                  <a:lnTo>
                    <a:pt x="0" y="0"/>
                  </a:lnTo>
                  <a:close/>
                  <a:moveTo>
                    <a:pt x="322" y="2188"/>
                  </a:moveTo>
                  <a:lnTo>
                    <a:pt x="82" y="2188"/>
                  </a:lnTo>
                  <a:lnTo>
                    <a:pt x="82" y="2167"/>
                  </a:lnTo>
                  <a:lnTo>
                    <a:pt x="322" y="2167"/>
                  </a:lnTo>
                  <a:lnTo>
                    <a:pt x="322" y="2188"/>
                  </a:lnTo>
                  <a:close/>
                  <a:moveTo>
                    <a:pt x="322" y="2145"/>
                  </a:moveTo>
                  <a:lnTo>
                    <a:pt x="82" y="2145"/>
                  </a:lnTo>
                  <a:lnTo>
                    <a:pt x="82" y="2124"/>
                  </a:lnTo>
                  <a:lnTo>
                    <a:pt x="322" y="2124"/>
                  </a:lnTo>
                  <a:lnTo>
                    <a:pt x="322" y="2145"/>
                  </a:lnTo>
                  <a:close/>
                  <a:moveTo>
                    <a:pt x="322" y="2103"/>
                  </a:moveTo>
                  <a:lnTo>
                    <a:pt x="82" y="2103"/>
                  </a:lnTo>
                  <a:lnTo>
                    <a:pt x="82" y="2084"/>
                  </a:lnTo>
                  <a:lnTo>
                    <a:pt x="322" y="2084"/>
                  </a:lnTo>
                  <a:lnTo>
                    <a:pt x="322" y="2103"/>
                  </a:lnTo>
                  <a:close/>
                  <a:moveTo>
                    <a:pt x="322" y="2062"/>
                  </a:moveTo>
                  <a:lnTo>
                    <a:pt x="82" y="2062"/>
                  </a:lnTo>
                  <a:lnTo>
                    <a:pt x="82" y="2041"/>
                  </a:lnTo>
                  <a:lnTo>
                    <a:pt x="322" y="2041"/>
                  </a:lnTo>
                  <a:lnTo>
                    <a:pt x="322" y="2062"/>
                  </a:lnTo>
                  <a:close/>
                  <a:moveTo>
                    <a:pt x="322" y="2020"/>
                  </a:moveTo>
                  <a:lnTo>
                    <a:pt x="82" y="2020"/>
                  </a:lnTo>
                  <a:lnTo>
                    <a:pt x="82" y="1998"/>
                  </a:lnTo>
                  <a:lnTo>
                    <a:pt x="322" y="1998"/>
                  </a:lnTo>
                  <a:lnTo>
                    <a:pt x="322" y="2020"/>
                  </a:lnTo>
                  <a:close/>
                  <a:moveTo>
                    <a:pt x="322" y="1977"/>
                  </a:moveTo>
                  <a:lnTo>
                    <a:pt x="82" y="1977"/>
                  </a:lnTo>
                  <a:lnTo>
                    <a:pt x="82" y="1956"/>
                  </a:lnTo>
                  <a:lnTo>
                    <a:pt x="322" y="1956"/>
                  </a:lnTo>
                  <a:lnTo>
                    <a:pt x="322" y="1977"/>
                  </a:lnTo>
                  <a:close/>
                  <a:moveTo>
                    <a:pt x="322" y="1934"/>
                  </a:moveTo>
                  <a:lnTo>
                    <a:pt x="82" y="1934"/>
                  </a:lnTo>
                  <a:lnTo>
                    <a:pt x="82" y="1916"/>
                  </a:lnTo>
                  <a:lnTo>
                    <a:pt x="322" y="1916"/>
                  </a:lnTo>
                  <a:lnTo>
                    <a:pt x="322" y="1934"/>
                  </a:lnTo>
                  <a:close/>
                  <a:moveTo>
                    <a:pt x="322" y="1892"/>
                  </a:moveTo>
                  <a:lnTo>
                    <a:pt x="82" y="1892"/>
                  </a:lnTo>
                  <a:lnTo>
                    <a:pt x="82" y="1873"/>
                  </a:lnTo>
                  <a:lnTo>
                    <a:pt x="322" y="1873"/>
                  </a:lnTo>
                  <a:lnTo>
                    <a:pt x="322" y="1892"/>
                  </a:lnTo>
                  <a:close/>
                  <a:moveTo>
                    <a:pt x="322" y="1852"/>
                  </a:moveTo>
                  <a:lnTo>
                    <a:pt x="82" y="1852"/>
                  </a:lnTo>
                  <a:lnTo>
                    <a:pt x="82" y="1830"/>
                  </a:lnTo>
                  <a:lnTo>
                    <a:pt x="322" y="1830"/>
                  </a:lnTo>
                  <a:lnTo>
                    <a:pt x="322" y="1852"/>
                  </a:lnTo>
                  <a:close/>
                  <a:moveTo>
                    <a:pt x="322" y="1809"/>
                  </a:moveTo>
                  <a:lnTo>
                    <a:pt x="82" y="1809"/>
                  </a:lnTo>
                  <a:lnTo>
                    <a:pt x="82" y="1788"/>
                  </a:lnTo>
                  <a:lnTo>
                    <a:pt x="322" y="1788"/>
                  </a:lnTo>
                  <a:lnTo>
                    <a:pt x="322" y="1809"/>
                  </a:lnTo>
                  <a:close/>
                  <a:moveTo>
                    <a:pt x="322" y="1766"/>
                  </a:moveTo>
                  <a:lnTo>
                    <a:pt x="82" y="1766"/>
                  </a:lnTo>
                  <a:lnTo>
                    <a:pt x="82" y="1745"/>
                  </a:lnTo>
                  <a:lnTo>
                    <a:pt x="322" y="1745"/>
                  </a:lnTo>
                  <a:lnTo>
                    <a:pt x="322" y="1766"/>
                  </a:lnTo>
                  <a:close/>
                  <a:moveTo>
                    <a:pt x="322" y="1724"/>
                  </a:moveTo>
                  <a:lnTo>
                    <a:pt x="82" y="1724"/>
                  </a:lnTo>
                  <a:lnTo>
                    <a:pt x="82" y="1705"/>
                  </a:lnTo>
                  <a:lnTo>
                    <a:pt x="322" y="1705"/>
                  </a:lnTo>
                  <a:lnTo>
                    <a:pt x="322" y="1724"/>
                  </a:lnTo>
                  <a:close/>
                  <a:moveTo>
                    <a:pt x="322" y="1683"/>
                  </a:moveTo>
                  <a:lnTo>
                    <a:pt x="82" y="1683"/>
                  </a:lnTo>
                  <a:lnTo>
                    <a:pt x="82" y="1662"/>
                  </a:lnTo>
                  <a:lnTo>
                    <a:pt x="322" y="1662"/>
                  </a:lnTo>
                  <a:lnTo>
                    <a:pt x="322" y="1683"/>
                  </a:lnTo>
                  <a:close/>
                  <a:moveTo>
                    <a:pt x="322" y="1641"/>
                  </a:moveTo>
                  <a:lnTo>
                    <a:pt x="82" y="1641"/>
                  </a:lnTo>
                  <a:lnTo>
                    <a:pt x="82" y="1619"/>
                  </a:lnTo>
                  <a:lnTo>
                    <a:pt x="322" y="1619"/>
                  </a:lnTo>
                  <a:lnTo>
                    <a:pt x="322" y="1641"/>
                  </a:lnTo>
                  <a:close/>
                  <a:moveTo>
                    <a:pt x="322" y="1598"/>
                  </a:moveTo>
                  <a:lnTo>
                    <a:pt x="82" y="1598"/>
                  </a:lnTo>
                  <a:lnTo>
                    <a:pt x="82" y="1577"/>
                  </a:lnTo>
                  <a:lnTo>
                    <a:pt x="322" y="1577"/>
                  </a:lnTo>
                  <a:lnTo>
                    <a:pt x="322" y="1598"/>
                  </a:lnTo>
                  <a:close/>
                  <a:moveTo>
                    <a:pt x="322" y="1556"/>
                  </a:moveTo>
                  <a:lnTo>
                    <a:pt x="82" y="1556"/>
                  </a:lnTo>
                  <a:lnTo>
                    <a:pt x="82" y="1537"/>
                  </a:lnTo>
                  <a:lnTo>
                    <a:pt x="322" y="1537"/>
                  </a:lnTo>
                  <a:lnTo>
                    <a:pt x="322" y="1556"/>
                  </a:lnTo>
                  <a:close/>
                  <a:moveTo>
                    <a:pt x="322" y="1515"/>
                  </a:moveTo>
                  <a:lnTo>
                    <a:pt x="82" y="1515"/>
                  </a:lnTo>
                  <a:lnTo>
                    <a:pt x="82" y="1494"/>
                  </a:lnTo>
                  <a:lnTo>
                    <a:pt x="322" y="1494"/>
                  </a:lnTo>
                  <a:lnTo>
                    <a:pt x="322" y="1515"/>
                  </a:lnTo>
                  <a:close/>
                  <a:moveTo>
                    <a:pt x="322" y="1473"/>
                  </a:moveTo>
                  <a:lnTo>
                    <a:pt x="82" y="1473"/>
                  </a:lnTo>
                  <a:lnTo>
                    <a:pt x="82" y="1451"/>
                  </a:lnTo>
                  <a:lnTo>
                    <a:pt x="322" y="1451"/>
                  </a:lnTo>
                  <a:lnTo>
                    <a:pt x="322" y="1473"/>
                  </a:lnTo>
                  <a:close/>
                  <a:moveTo>
                    <a:pt x="322" y="1430"/>
                  </a:moveTo>
                  <a:lnTo>
                    <a:pt x="82" y="1430"/>
                  </a:lnTo>
                  <a:lnTo>
                    <a:pt x="82" y="1409"/>
                  </a:lnTo>
                  <a:lnTo>
                    <a:pt x="322" y="1409"/>
                  </a:lnTo>
                  <a:lnTo>
                    <a:pt x="322" y="1430"/>
                  </a:lnTo>
                  <a:close/>
                  <a:moveTo>
                    <a:pt x="322" y="1387"/>
                  </a:moveTo>
                  <a:lnTo>
                    <a:pt x="82" y="1387"/>
                  </a:lnTo>
                  <a:lnTo>
                    <a:pt x="82" y="1368"/>
                  </a:lnTo>
                  <a:lnTo>
                    <a:pt x="322" y="1368"/>
                  </a:lnTo>
                  <a:lnTo>
                    <a:pt x="322" y="1387"/>
                  </a:lnTo>
                  <a:close/>
                  <a:moveTo>
                    <a:pt x="322" y="1345"/>
                  </a:moveTo>
                  <a:lnTo>
                    <a:pt x="82" y="1345"/>
                  </a:lnTo>
                  <a:lnTo>
                    <a:pt x="82" y="1326"/>
                  </a:lnTo>
                  <a:lnTo>
                    <a:pt x="322" y="1326"/>
                  </a:lnTo>
                  <a:lnTo>
                    <a:pt x="322" y="1345"/>
                  </a:lnTo>
                  <a:close/>
                  <a:moveTo>
                    <a:pt x="322" y="1304"/>
                  </a:moveTo>
                  <a:lnTo>
                    <a:pt x="82" y="1304"/>
                  </a:lnTo>
                  <a:lnTo>
                    <a:pt x="82" y="1283"/>
                  </a:lnTo>
                  <a:lnTo>
                    <a:pt x="322" y="1283"/>
                  </a:lnTo>
                  <a:lnTo>
                    <a:pt x="322" y="1304"/>
                  </a:lnTo>
                  <a:close/>
                  <a:moveTo>
                    <a:pt x="322" y="1262"/>
                  </a:moveTo>
                  <a:lnTo>
                    <a:pt x="82" y="1262"/>
                  </a:lnTo>
                  <a:lnTo>
                    <a:pt x="82" y="1241"/>
                  </a:lnTo>
                  <a:lnTo>
                    <a:pt x="322" y="1241"/>
                  </a:lnTo>
                  <a:lnTo>
                    <a:pt x="322" y="1262"/>
                  </a:lnTo>
                  <a:close/>
                  <a:moveTo>
                    <a:pt x="322" y="1127"/>
                  </a:moveTo>
                  <a:lnTo>
                    <a:pt x="82" y="1127"/>
                  </a:lnTo>
                  <a:lnTo>
                    <a:pt x="82" y="1106"/>
                  </a:lnTo>
                  <a:lnTo>
                    <a:pt x="322" y="1106"/>
                  </a:lnTo>
                  <a:lnTo>
                    <a:pt x="322" y="1127"/>
                  </a:lnTo>
                  <a:close/>
                  <a:moveTo>
                    <a:pt x="322" y="1042"/>
                  </a:moveTo>
                  <a:lnTo>
                    <a:pt x="82" y="1042"/>
                  </a:lnTo>
                  <a:lnTo>
                    <a:pt x="82" y="1020"/>
                  </a:lnTo>
                  <a:lnTo>
                    <a:pt x="322" y="1020"/>
                  </a:lnTo>
                  <a:lnTo>
                    <a:pt x="322" y="1042"/>
                  </a:lnTo>
                  <a:close/>
                  <a:moveTo>
                    <a:pt x="322" y="916"/>
                  </a:moveTo>
                  <a:lnTo>
                    <a:pt x="82" y="916"/>
                  </a:lnTo>
                  <a:lnTo>
                    <a:pt x="82" y="895"/>
                  </a:lnTo>
                  <a:lnTo>
                    <a:pt x="322" y="895"/>
                  </a:lnTo>
                  <a:lnTo>
                    <a:pt x="322" y="916"/>
                  </a:lnTo>
                  <a:close/>
                  <a:moveTo>
                    <a:pt x="322" y="873"/>
                  </a:moveTo>
                  <a:lnTo>
                    <a:pt x="82" y="873"/>
                  </a:lnTo>
                  <a:lnTo>
                    <a:pt x="82" y="852"/>
                  </a:lnTo>
                  <a:lnTo>
                    <a:pt x="322" y="852"/>
                  </a:lnTo>
                  <a:lnTo>
                    <a:pt x="322" y="873"/>
                  </a:lnTo>
                  <a:close/>
                  <a:moveTo>
                    <a:pt x="322" y="831"/>
                  </a:moveTo>
                  <a:lnTo>
                    <a:pt x="82" y="831"/>
                  </a:lnTo>
                  <a:lnTo>
                    <a:pt x="82" y="810"/>
                  </a:lnTo>
                  <a:lnTo>
                    <a:pt x="322" y="810"/>
                  </a:lnTo>
                  <a:lnTo>
                    <a:pt x="322" y="831"/>
                  </a:lnTo>
                  <a:close/>
                  <a:moveTo>
                    <a:pt x="322" y="788"/>
                  </a:moveTo>
                  <a:lnTo>
                    <a:pt x="82" y="788"/>
                  </a:lnTo>
                  <a:lnTo>
                    <a:pt x="82" y="769"/>
                  </a:lnTo>
                  <a:lnTo>
                    <a:pt x="322" y="769"/>
                  </a:lnTo>
                  <a:lnTo>
                    <a:pt x="322" y="788"/>
                  </a:lnTo>
                  <a:close/>
                  <a:moveTo>
                    <a:pt x="322" y="748"/>
                  </a:moveTo>
                  <a:lnTo>
                    <a:pt x="82" y="748"/>
                  </a:lnTo>
                  <a:lnTo>
                    <a:pt x="82" y="727"/>
                  </a:lnTo>
                  <a:lnTo>
                    <a:pt x="322" y="727"/>
                  </a:lnTo>
                  <a:lnTo>
                    <a:pt x="322" y="748"/>
                  </a:lnTo>
                  <a:close/>
                  <a:moveTo>
                    <a:pt x="322" y="705"/>
                  </a:moveTo>
                  <a:lnTo>
                    <a:pt x="82" y="705"/>
                  </a:lnTo>
                  <a:lnTo>
                    <a:pt x="82" y="684"/>
                  </a:lnTo>
                  <a:lnTo>
                    <a:pt x="322" y="684"/>
                  </a:lnTo>
                  <a:lnTo>
                    <a:pt x="322" y="705"/>
                  </a:lnTo>
                  <a:close/>
                  <a:moveTo>
                    <a:pt x="322" y="663"/>
                  </a:moveTo>
                  <a:lnTo>
                    <a:pt x="82" y="663"/>
                  </a:lnTo>
                  <a:lnTo>
                    <a:pt x="82" y="641"/>
                  </a:lnTo>
                  <a:lnTo>
                    <a:pt x="322" y="641"/>
                  </a:lnTo>
                  <a:lnTo>
                    <a:pt x="322" y="66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3" name="Freeform 257"/>
            <p:cNvSpPr>
              <a:spLocks noEditPoints="1"/>
            </p:cNvSpPr>
            <p:nvPr/>
          </p:nvSpPr>
          <p:spPr bwMode="auto">
            <a:xfrm>
              <a:off x="8164263" y="6728295"/>
              <a:ext cx="266674" cy="830212"/>
            </a:xfrm>
            <a:custGeom>
              <a:avLst/>
              <a:gdLst>
                <a:gd name="T0" fmla="*/ 111 w 530"/>
                <a:gd name="T1" fmla="*/ 182 h 1650"/>
                <a:gd name="T2" fmla="*/ 73 w 530"/>
                <a:gd name="T3" fmla="*/ 0 h 1650"/>
                <a:gd name="T4" fmla="*/ 52 w 530"/>
                <a:gd name="T5" fmla="*/ 362 h 1650"/>
                <a:gd name="T6" fmla="*/ 0 w 530"/>
                <a:gd name="T7" fmla="*/ 1650 h 1650"/>
                <a:gd name="T8" fmla="*/ 232 w 530"/>
                <a:gd name="T9" fmla="*/ 362 h 1650"/>
                <a:gd name="T10" fmla="*/ 83 w 530"/>
                <a:gd name="T11" fmla="*/ 1489 h 1650"/>
                <a:gd name="T12" fmla="*/ 322 w 530"/>
                <a:gd name="T13" fmla="*/ 1468 h 1650"/>
                <a:gd name="T14" fmla="*/ 322 w 530"/>
                <a:gd name="T15" fmla="*/ 1447 h 1650"/>
                <a:gd name="T16" fmla="*/ 83 w 530"/>
                <a:gd name="T17" fmla="*/ 1425 h 1650"/>
                <a:gd name="T18" fmla="*/ 322 w 530"/>
                <a:gd name="T19" fmla="*/ 1425 h 1650"/>
                <a:gd name="T20" fmla="*/ 83 w 530"/>
                <a:gd name="T21" fmla="*/ 1362 h 1650"/>
                <a:gd name="T22" fmla="*/ 322 w 530"/>
                <a:gd name="T23" fmla="*/ 1340 h 1650"/>
                <a:gd name="T24" fmla="*/ 322 w 530"/>
                <a:gd name="T25" fmla="*/ 1321 h 1650"/>
                <a:gd name="T26" fmla="*/ 83 w 530"/>
                <a:gd name="T27" fmla="*/ 1300 h 1650"/>
                <a:gd name="T28" fmla="*/ 322 w 530"/>
                <a:gd name="T29" fmla="*/ 1300 h 1650"/>
                <a:gd name="T30" fmla="*/ 83 w 530"/>
                <a:gd name="T31" fmla="*/ 1236 h 1650"/>
                <a:gd name="T32" fmla="*/ 322 w 530"/>
                <a:gd name="T33" fmla="*/ 1215 h 1650"/>
                <a:gd name="T34" fmla="*/ 322 w 530"/>
                <a:gd name="T35" fmla="*/ 1193 h 1650"/>
                <a:gd name="T36" fmla="*/ 83 w 530"/>
                <a:gd name="T37" fmla="*/ 1172 h 1650"/>
                <a:gd name="T38" fmla="*/ 322 w 530"/>
                <a:gd name="T39" fmla="*/ 1172 h 1650"/>
                <a:gd name="T40" fmla="*/ 83 w 530"/>
                <a:gd name="T41" fmla="*/ 1110 h 1650"/>
                <a:gd name="T42" fmla="*/ 322 w 530"/>
                <a:gd name="T43" fmla="*/ 1089 h 1650"/>
                <a:gd name="T44" fmla="*/ 322 w 530"/>
                <a:gd name="T45" fmla="*/ 1068 h 1650"/>
                <a:gd name="T46" fmla="*/ 83 w 530"/>
                <a:gd name="T47" fmla="*/ 1047 h 1650"/>
                <a:gd name="T48" fmla="*/ 322 w 530"/>
                <a:gd name="T49" fmla="*/ 1047 h 1650"/>
                <a:gd name="T50" fmla="*/ 83 w 530"/>
                <a:gd name="T51" fmla="*/ 985 h 1650"/>
                <a:gd name="T52" fmla="*/ 322 w 530"/>
                <a:gd name="T53" fmla="*/ 961 h 1650"/>
                <a:gd name="T54" fmla="*/ 322 w 530"/>
                <a:gd name="T55" fmla="*/ 942 h 1650"/>
                <a:gd name="T56" fmla="*/ 83 w 530"/>
                <a:gd name="T57" fmla="*/ 921 h 1650"/>
                <a:gd name="T58" fmla="*/ 322 w 530"/>
                <a:gd name="T59" fmla="*/ 921 h 1650"/>
                <a:gd name="T60" fmla="*/ 83 w 530"/>
                <a:gd name="T61" fmla="*/ 857 h 1650"/>
                <a:gd name="T62" fmla="*/ 322 w 530"/>
                <a:gd name="T63" fmla="*/ 836 h 1650"/>
                <a:gd name="T64" fmla="*/ 322 w 530"/>
                <a:gd name="T65" fmla="*/ 814 h 1650"/>
                <a:gd name="T66" fmla="*/ 83 w 530"/>
                <a:gd name="T67" fmla="*/ 793 h 1650"/>
                <a:gd name="T68" fmla="*/ 322 w 530"/>
                <a:gd name="T69" fmla="*/ 793 h 1650"/>
                <a:gd name="T70" fmla="*/ 83 w 530"/>
                <a:gd name="T71" fmla="*/ 732 h 1650"/>
                <a:gd name="T72" fmla="*/ 322 w 530"/>
                <a:gd name="T73" fmla="*/ 710 h 1650"/>
                <a:gd name="T74" fmla="*/ 322 w 530"/>
                <a:gd name="T75" fmla="*/ 689 h 1650"/>
                <a:gd name="T76" fmla="*/ 83 w 530"/>
                <a:gd name="T77" fmla="*/ 668 h 1650"/>
                <a:gd name="T78" fmla="*/ 322 w 530"/>
                <a:gd name="T79" fmla="*/ 668 h 1650"/>
                <a:gd name="T80" fmla="*/ 83 w 530"/>
                <a:gd name="T81" fmla="*/ 606 h 1650"/>
                <a:gd name="T82" fmla="*/ 322 w 530"/>
                <a:gd name="T83" fmla="*/ 585 h 1650"/>
                <a:gd name="T84" fmla="*/ 322 w 530"/>
                <a:gd name="T85" fmla="*/ 563 h 1650"/>
                <a:gd name="T86" fmla="*/ 350 w 530"/>
                <a:gd name="T87" fmla="*/ 921 h 1650"/>
                <a:gd name="T88" fmla="*/ 369 w 530"/>
                <a:gd name="T89" fmla="*/ 921 h 1650"/>
                <a:gd name="T90" fmla="*/ 350 w 530"/>
                <a:gd name="T91" fmla="*/ 857 h 1650"/>
                <a:gd name="T92" fmla="*/ 369 w 530"/>
                <a:gd name="T93" fmla="*/ 836 h 1650"/>
                <a:gd name="T94" fmla="*/ 369 w 530"/>
                <a:gd name="T95" fmla="*/ 814 h 1650"/>
                <a:gd name="T96" fmla="*/ 350 w 530"/>
                <a:gd name="T97" fmla="*/ 796 h 1650"/>
                <a:gd name="T98" fmla="*/ 369 w 530"/>
                <a:gd name="T99" fmla="*/ 796 h 1650"/>
                <a:gd name="T100" fmla="*/ 350 w 530"/>
                <a:gd name="T101" fmla="*/ 732 h 1650"/>
                <a:gd name="T102" fmla="*/ 369 w 530"/>
                <a:gd name="T103" fmla="*/ 710 h 1650"/>
                <a:gd name="T104" fmla="*/ 369 w 530"/>
                <a:gd name="T105" fmla="*/ 689 h 1650"/>
                <a:gd name="T106" fmla="*/ 350 w 530"/>
                <a:gd name="T107" fmla="*/ 668 h 1650"/>
                <a:gd name="T108" fmla="*/ 369 w 530"/>
                <a:gd name="T109" fmla="*/ 668 h 1650"/>
                <a:gd name="T110" fmla="*/ 350 w 530"/>
                <a:gd name="T111" fmla="*/ 606 h 1650"/>
                <a:gd name="T112" fmla="*/ 369 w 530"/>
                <a:gd name="T113" fmla="*/ 585 h 1650"/>
                <a:gd name="T114" fmla="*/ 369 w 530"/>
                <a:gd name="T115" fmla="*/ 563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0" h="1650">
                  <a:moveTo>
                    <a:pt x="232" y="362"/>
                  </a:moveTo>
                  <a:lnTo>
                    <a:pt x="111" y="362"/>
                  </a:lnTo>
                  <a:lnTo>
                    <a:pt x="111" y="182"/>
                  </a:lnTo>
                  <a:lnTo>
                    <a:pt x="90" y="182"/>
                  </a:lnTo>
                  <a:lnTo>
                    <a:pt x="90" y="0"/>
                  </a:lnTo>
                  <a:lnTo>
                    <a:pt x="73" y="0"/>
                  </a:lnTo>
                  <a:lnTo>
                    <a:pt x="73" y="182"/>
                  </a:lnTo>
                  <a:lnTo>
                    <a:pt x="52" y="182"/>
                  </a:lnTo>
                  <a:lnTo>
                    <a:pt x="52" y="362"/>
                  </a:lnTo>
                  <a:lnTo>
                    <a:pt x="0" y="362"/>
                  </a:lnTo>
                  <a:lnTo>
                    <a:pt x="0" y="559"/>
                  </a:lnTo>
                  <a:lnTo>
                    <a:pt x="0" y="1650"/>
                  </a:lnTo>
                  <a:lnTo>
                    <a:pt x="530" y="1650"/>
                  </a:lnTo>
                  <a:lnTo>
                    <a:pt x="530" y="113"/>
                  </a:lnTo>
                  <a:lnTo>
                    <a:pt x="232" y="362"/>
                  </a:lnTo>
                  <a:close/>
                  <a:moveTo>
                    <a:pt x="322" y="1508"/>
                  </a:moveTo>
                  <a:lnTo>
                    <a:pt x="83" y="1508"/>
                  </a:lnTo>
                  <a:lnTo>
                    <a:pt x="83" y="1489"/>
                  </a:lnTo>
                  <a:lnTo>
                    <a:pt x="322" y="1489"/>
                  </a:lnTo>
                  <a:lnTo>
                    <a:pt x="322" y="1508"/>
                  </a:lnTo>
                  <a:close/>
                  <a:moveTo>
                    <a:pt x="322" y="1468"/>
                  </a:moveTo>
                  <a:lnTo>
                    <a:pt x="83" y="1468"/>
                  </a:lnTo>
                  <a:lnTo>
                    <a:pt x="83" y="1447"/>
                  </a:lnTo>
                  <a:lnTo>
                    <a:pt x="322" y="1447"/>
                  </a:lnTo>
                  <a:lnTo>
                    <a:pt x="322" y="1468"/>
                  </a:lnTo>
                  <a:close/>
                  <a:moveTo>
                    <a:pt x="322" y="1425"/>
                  </a:moveTo>
                  <a:lnTo>
                    <a:pt x="83" y="1425"/>
                  </a:lnTo>
                  <a:lnTo>
                    <a:pt x="83" y="1404"/>
                  </a:lnTo>
                  <a:lnTo>
                    <a:pt x="322" y="1404"/>
                  </a:lnTo>
                  <a:lnTo>
                    <a:pt x="322" y="1425"/>
                  </a:lnTo>
                  <a:close/>
                  <a:moveTo>
                    <a:pt x="322" y="1383"/>
                  </a:moveTo>
                  <a:lnTo>
                    <a:pt x="83" y="1383"/>
                  </a:lnTo>
                  <a:lnTo>
                    <a:pt x="83" y="1362"/>
                  </a:lnTo>
                  <a:lnTo>
                    <a:pt x="322" y="1362"/>
                  </a:lnTo>
                  <a:lnTo>
                    <a:pt x="322" y="1383"/>
                  </a:lnTo>
                  <a:close/>
                  <a:moveTo>
                    <a:pt x="322" y="1340"/>
                  </a:moveTo>
                  <a:lnTo>
                    <a:pt x="83" y="1340"/>
                  </a:lnTo>
                  <a:lnTo>
                    <a:pt x="83" y="1321"/>
                  </a:lnTo>
                  <a:lnTo>
                    <a:pt x="322" y="1321"/>
                  </a:lnTo>
                  <a:lnTo>
                    <a:pt x="322" y="1340"/>
                  </a:lnTo>
                  <a:close/>
                  <a:moveTo>
                    <a:pt x="322" y="1300"/>
                  </a:moveTo>
                  <a:lnTo>
                    <a:pt x="83" y="1300"/>
                  </a:lnTo>
                  <a:lnTo>
                    <a:pt x="83" y="1279"/>
                  </a:lnTo>
                  <a:lnTo>
                    <a:pt x="322" y="1279"/>
                  </a:lnTo>
                  <a:lnTo>
                    <a:pt x="322" y="1300"/>
                  </a:lnTo>
                  <a:close/>
                  <a:moveTo>
                    <a:pt x="322" y="1257"/>
                  </a:moveTo>
                  <a:lnTo>
                    <a:pt x="83" y="1257"/>
                  </a:lnTo>
                  <a:lnTo>
                    <a:pt x="83" y="1236"/>
                  </a:lnTo>
                  <a:lnTo>
                    <a:pt x="322" y="1236"/>
                  </a:lnTo>
                  <a:lnTo>
                    <a:pt x="322" y="1257"/>
                  </a:lnTo>
                  <a:close/>
                  <a:moveTo>
                    <a:pt x="322" y="1215"/>
                  </a:moveTo>
                  <a:lnTo>
                    <a:pt x="83" y="1215"/>
                  </a:lnTo>
                  <a:lnTo>
                    <a:pt x="83" y="1193"/>
                  </a:lnTo>
                  <a:lnTo>
                    <a:pt x="322" y="1193"/>
                  </a:lnTo>
                  <a:lnTo>
                    <a:pt x="322" y="1215"/>
                  </a:lnTo>
                  <a:close/>
                  <a:moveTo>
                    <a:pt x="322" y="1172"/>
                  </a:moveTo>
                  <a:lnTo>
                    <a:pt x="83" y="1172"/>
                  </a:lnTo>
                  <a:lnTo>
                    <a:pt x="83" y="1153"/>
                  </a:lnTo>
                  <a:lnTo>
                    <a:pt x="322" y="1153"/>
                  </a:lnTo>
                  <a:lnTo>
                    <a:pt x="322" y="1172"/>
                  </a:lnTo>
                  <a:close/>
                  <a:moveTo>
                    <a:pt x="322" y="1132"/>
                  </a:moveTo>
                  <a:lnTo>
                    <a:pt x="83" y="1132"/>
                  </a:lnTo>
                  <a:lnTo>
                    <a:pt x="83" y="1110"/>
                  </a:lnTo>
                  <a:lnTo>
                    <a:pt x="322" y="1110"/>
                  </a:lnTo>
                  <a:lnTo>
                    <a:pt x="322" y="1132"/>
                  </a:lnTo>
                  <a:close/>
                  <a:moveTo>
                    <a:pt x="322" y="1089"/>
                  </a:moveTo>
                  <a:lnTo>
                    <a:pt x="83" y="1089"/>
                  </a:lnTo>
                  <a:lnTo>
                    <a:pt x="83" y="1068"/>
                  </a:lnTo>
                  <a:lnTo>
                    <a:pt x="322" y="1068"/>
                  </a:lnTo>
                  <a:lnTo>
                    <a:pt x="322" y="1089"/>
                  </a:lnTo>
                  <a:close/>
                  <a:moveTo>
                    <a:pt x="322" y="1047"/>
                  </a:moveTo>
                  <a:lnTo>
                    <a:pt x="83" y="1047"/>
                  </a:lnTo>
                  <a:lnTo>
                    <a:pt x="83" y="1025"/>
                  </a:lnTo>
                  <a:lnTo>
                    <a:pt x="322" y="1025"/>
                  </a:lnTo>
                  <a:lnTo>
                    <a:pt x="322" y="1047"/>
                  </a:lnTo>
                  <a:close/>
                  <a:moveTo>
                    <a:pt x="322" y="1004"/>
                  </a:moveTo>
                  <a:lnTo>
                    <a:pt x="83" y="1004"/>
                  </a:lnTo>
                  <a:lnTo>
                    <a:pt x="83" y="985"/>
                  </a:lnTo>
                  <a:lnTo>
                    <a:pt x="322" y="985"/>
                  </a:lnTo>
                  <a:lnTo>
                    <a:pt x="322" y="1004"/>
                  </a:lnTo>
                  <a:close/>
                  <a:moveTo>
                    <a:pt x="322" y="961"/>
                  </a:moveTo>
                  <a:lnTo>
                    <a:pt x="83" y="961"/>
                  </a:lnTo>
                  <a:lnTo>
                    <a:pt x="83" y="942"/>
                  </a:lnTo>
                  <a:lnTo>
                    <a:pt x="322" y="942"/>
                  </a:lnTo>
                  <a:lnTo>
                    <a:pt x="322" y="961"/>
                  </a:lnTo>
                  <a:close/>
                  <a:moveTo>
                    <a:pt x="322" y="921"/>
                  </a:moveTo>
                  <a:lnTo>
                    <a:pt x="83" y="921"/>
                  </a:lnTo>
                  <a:lnTo>
                    <a:pt x="83" y="900"/>
                  </a:lnTo>
                  <a:lnTo>
                    <a:pt x="322" y="900"/>
                  </a:lnTo>
                  <a:lnTo>
                    <a:pt x="322" y="921"/>
                  </a:lnTo>
                  <a:close/>
                  <a:moveTo>
                    <a:pt x="322" y="878"/>
                  </a:moveTo>
                  <a:lnTo>
                    <a:pt x="83" y="878"/>
                  </a:lnTo>
                  <a:lnTo>
                    <a:pt x="83" y="857"/>
                  </a:lnTo>
                  <a:lnTo>
                    <a:pt x="322" y="857"/>
                  </a:lnTo>
                  <a:lnTo>
                    <a:pt x="322" y="878"/>
                  </a:lnTo>
                  <a:close/>
                  <a:moveTo>
                    <a:pt x="322" y="836"/>
                  </a:moveTo>
                  <a:lnTo>
                    <a:pt x="83" y="836"/>
                  </a:lnTo>
                  <a:lnTo>
                    <a:pt x="83" y="814"/>
                  </a:lnTo>
                  <a:lnTo>
                    <a:pt x="322" y="814"/>
                  </a:lnTo>
                  <a:lnTo>
                    <a:pt x="322" y="836"/>
                  </a:lnTo>
                  <a:close/>
                  <a:moveTo>
                    <a:pt x="322" y="793"/>
                  </a:moveTo>
                  <a:lnTo>
                    <a:pt x="83" y="793"/>
                  </a:lnTo>
                  <a:lnTo>
                    <a:pt x="83" y="774"/>
                  </a:lnTo>
                  <a:lnTo>
                    <a:pt x="322" y="774"/>
                  </a:lnTo>
                  <a:lnTo>
                    <a:pt x="322" y="793"/>
                  </a:lnTo>
                  <a:close/>
                  <a:moveTo>
                    <a:pt x="322" y="753"/>
                  </a:moveTo>
                  <a:lnTo>
                    <a:pt x="83" y="753"/>
                  </a:lnTo>
                  <a:lnTo>
                    <a:pt x="83" y="732"/>
                  </a:lnTo>
                  <a:lnTo>
                    <a:pt x="322" y="732"/>
                  </a:lnTo>
                  <a:lnTo>
                    <a:pt x="322" y="753"/>
                  </a:lnTo>
                  <a:close/>
                  <a:moveTo>
                    <a:pt x="322" y="710"/>
                  </a:moveTo>
                  <a:lnTo>
                    <a:pt x="83" y="710"/>
                  </a:lnTo>
                  <a:lnTo>
                    <a:pt x="83" y="689"/>
                  </a:lnTo>
                  <a:lnTo>
                    <a:pt x="322" y="689"/>
                  </a:lnTo>
                  <a:lnTo>
                    <a:pt x="322" y="710"/>
                  </a:lnTo>
                  <a:close/>
                  <a:moveTo>
                    <a:pt x="322" y="668"/>
                  </a:moveTo>
                  <a:lnTo>
                    <a:pt x="83" y="668"/>
                  </a:lnTo>
                  <a:lnTo>
                    <a:pt x="83" y="646"/>
                  </a:lnTo>
                  <a:lnTo>
                    <a:pt x="322" y="646"/>
                  </a:lnTo>
                  <a:lnTo>
                    <a:pt x="322" y="668"/>
                  </a:lnTo>
                  <a:close/>
                  <a:moveTo>
                    <a:pt x="322" y="625"/>
                  </a:moveTo>
                  <a:lnTo>
                    <a:pt x="83" y="625"/>
                  </a:lnTo>
                  <a:lnTo>
                    <a:pt x="83" y="606"/>
                  </a:lnTo>
                  <a:lnTo>
                    <a:pt x="322" y="606"/>
                  </a:lnTo>
                  <a:lnTo>
                    <a:pt x="322" y="625"/>
                  </a:lnTo>
                  <a:close/>
                  <a:moveTo>
                    <a:pt x="322" y="585"/>
                  </a:moveTo>
                  <a:lnTo>
                    <a:pt x="83" y="585"/>
                  </a:lnTo>
                  <a:lnTo>
                    <a:pt x="83" y="563"/>
                  </a:lnTo>
                  <a:lnTo>
                    <a:pt x="322" y="563"/>
                  </a:lnTo>
                  <a:lnTo>
                    <a:pt x="322" y="585"/>
                  </a:lnTo>
                  <a:close/>
                  <a:moveTo>
                    <a:pt x="369" y="921"/>
                  </a:moveTo>
                  <a:lnTo>
                    <a:pt x="350" y="921"/>
                  </a:lnTo>
                  <a:lnTo>
                    <a:pt x="350" y="900"/>
                  </a:lnTo>
                  <a:lnTo>
                    <a:pt x="369" y="900"/>
                  </a:lnTo>
                  <a:lnTo>
                    <a:pt x="369" y="921"/>
                  </a:lnTo>
                  <a:close/>
                  <a:moveTo>
                    <a:pt x="369" y="878"/>
                  </a:moveTo>
                  <a:lnTo>
                    <a:pt x="350" y="878"/>
                  </a:lnTo>
                  <a:lnTo>
                    <a:pt x="350" y="857"/>
                  </a:lnTo>
                  <a:lnTo>
                    <a:pt x="369" y="857"/>
                  </a:lnTo>
                  <a:lnTo>
                    <a:pt x="369" y="878"/>
                  </a:lnTo>
                  <a:close/>
                  <a:moveTo>
                    <a:pt x="369" y="836"/>
                  </a:moveTo>
                  <a:lnTo>
                    <a:pt x="350" y="836"/>
                  </a:lnTo>
                  <a:lnTo>
                    <a:pt x="350" y="814"/>
                  </a:lnTo>
                  <a:lnTo>
                    <a:pt x="369" y="814"/>
                  </a:lnTo>
                  <a:lnTo>
                    <a:pt x="369" y="836"/>
                  </a:lnTo>
                  <a:close/>
                  <a:moveTo>
                    <a:pt x="369" y="796"/>
                  </a:moveTo>
                  <a:lnTo>
                    <a:pt x="350" y="796"/>
                  </a:lnTo>
                  <a:lnTo>
                    <a:pt x="350" y="774"/>
                  </a:lnTo>
                  <a:lnTo>
                    <a:pt x="369" y="774"/>
                  </a:lnTo>
                  <a:lnTo>
                    <a:pt x="369" y="796"/>
                  </a:lnTo>
                  <a:close/>
                  <a:moveTo>
                    <a:pt x="369" y="753"/>
                  </a:moveTo>
                  <a:lnTo>
                    <a:pt x="350" y="753"/>
                  </a:lnTo>
                  <a:lnTo>
                    <a:pt x="350" y="732"/>
                  </a:lnTo>
                  <a:lnTo>
                    <a:pt x="369" y="732"/>
                  </a:lnTo>
                  <a:lnTo>
                    <a:pt x="369" y="753"/>
                  </a:lnTo>
                  <a:close/>
                  <a:moveTo>
                    <a:pt x="369" y="710"/>
                  </a:moveTo>
                  <a:lnTo>
                    <a:pt x="350" y="710"/>
                  </a:lnTo>
                  <a:lnTo>
                    <a:pt x="350" y="689"/>
                  </a:lnTo>
                  <a:lnTo>
                    <a:pt x="369" y="689"/>
                  </a:lnTo>
                  <a:lnTo>
                    <a:pt x="369" y="710"/>
                  </a:lnTo>
                  <a:close/>
                  <a:moveTo>
                    <a:pt x="369" y="668"/>
                  </a:moveTo>
                  <a:lnTo>
                    <a:pt x="350" y="668"/>
                  </a:lnTo>
                  <a:lnTo>
                    <a:pt x="350" y="646"/>
                  </a:lnTo>
                  <a:lnTo>
                    <a:pt x="369" y="646"/>
                  </a:lnTo>
                  <a:lnTo>
                    <a:pt x="369" y="668"/>
                  </a:lnTo>
                  <a:close/>
                  <a:moveTo>
                    <a:pt x="369" y="625"/>
                  </a:moveTo>
                  <a:lnTo>
                    <a:pt x="350" y="625"/>
                  </a:lnTo>
                  <a:lnTo>
                    <a:pt x="350" y="606"/>
                  </a:lnTo>
                  <a:lnTo>
                    <a:pt x="369" y="606"/>
                  </a:lnTo>
                  <a:lnTo>
                    <a:pt x="369" y="625"/>
                  </a:lnTo>
                  <a:close/>
                  <a:moveTo>
                    <a:pt x="369" y="585"/>
                  </a:moveTo>
                  <a:lnTo>
                    <a:pt x="350" y="585"/>
                  </a:lnTo>
                  <a:lnTo>
                    <a:pt x="350" y="563"/>
                  </a:lnTo>
                  <a:lnTo>
                    <a:pt x="369" y="563"/>
                  </a:lnTo>
                  <a:lnTo>
                    <a:pt x="369" y="5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14" name="그룹 213"/>
            <p:cNvGrpSpPr/>
            <p:nvPr/>
          </p:nvGrpSpPr>
          <p:grpSpPr>
            <a:xfrm>
              <a:off x="7111255" y="6465768"/>
              <a:ext cx="3122841" cy="1049644"/>
              <a:chOff x="6624511" y="6465768"/>
              <a:chExt cx="3122841" cy="1049644"/>
            </a:xfrm>
          </p:grpSpPr>
          <p:grpSp>
            <p:nvGrpSpPr>
              <p:cNvPr id="222" name="그룹 221"/>
              <p:cNvGrpSpPr/>
              <p:nvPr/>
            </p:nvGrpSpPr>
            <p:grpSpPr>
              <a:xfrm>
                <a:off x="8545268" y="6726259"/>
                <a:ext cx="492334" cy="784204"/>
                <a:chOff x="4694238" y="7531739"/>
                <a:chExt cx="752475" cy="1198563"/>
              </a:xfrm>
            </p:grpSpPr>
            <p:sp>
              <p:nvSpPr>
                <p:cNvPr id="239" name="Freeform 177"/>
                <p:cNvSpPr>
                  <a:spLocks/>
                </p:cNvSpPr>
                <p:nvPr/>
              </p:nvSpPr>
              <p:spPr bwMode="auto">
                <a:xfrm>
                  <a:off x="4694238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240" name="그룹 239"/>
                <p:cNvGrpSpPr/>
                <p:nvPr/>
              </p:nvGrpSpPr>
              <p:grpSpPr>
                <a:xfrm>
                  <a:off x="4941094" y="7927026"/>
                  <a:ext cx="258763" cy="407988"/>
                  <a:chOff x="4929188" y="8095301"/>
                  <a:chExt cx="258763" cy="407988"/>
                </a:xfrm>
              </p:grpSpPr>
              <p:sp>
                <p:nvSpPr>
                  <p:cNvPr id="241" name="Rectangle 178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2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0953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3" name="Rectangle 180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4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255639"/>
                    <a:ext cx="90488" cy="873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5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4929188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46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5097463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  <p:grpSp>
            <p:nvGrpSpPr>
              <p:cNvPr id="223" name="그룹 222"/>
              <p:cNvGrpSpPr/>
              <p:nvPr/>
            </p:nvGrpSpPr>
            <p:grpSpPr>
              <a:xfrm>
                <a:off x="9090941" y="6465768"/>
                <a:ext cx="656411" cy="1045549"/>
                <a:chOff x="7362825" y="7531739"/>
                <a:chExt cx="752475" cy="1198563"/>
              </a:xfrm>
            </p:grpSpPr>
            <p:sp>
              <p:nvSpPr>
                <p:cNvPr id="232" name="Freeform 155"/>
                <p:cNvSpPr>
                  <a:spLocks/>
                </p:cNvSpPr>
                <p:nvPr/>
              </p:nvSpPr>
              <p:spPr bwMode="auto">
                <a:xfrm>
                  <a:off x="7362825" y="7531739"/>
                  <a:ext cx="752475" cy="1198563"/>
                </a:xfrm>
                <a:custGeom>
                  <a:avLst/>
                  <a:gdLst>
                    <a:gd name="T0" fmla="*/ 474 w 474"/>
                    <a:gd name="T1" fmla="*/ 210 h 755"/>
                    <a:gd name="T2" fmla="*/ 237 w 474"/>
                    <a:gd name="T3" fmla="*/ 0 h 755"/>
                    <a:gd name="T4" fmla="*/ 0 w 474"/>
                    <a:gd name="T5" fmla="*/ 210 h 755"/>
                    <a:gd name="T6" fmla="*/ 0 w 474"/>
                    <a:gd name="T7" fmla="*/ 210 h 755"/>
                    <a:gd name="T8" fmla="*/ 0 w 474"/>
                    <a:gd name="T9" fmla="*/ 755 h 755"/>
                    <a:gd name="T10" fmla="*/ 474 w 474"/>
                    <a:gd name="T11" fmla="*/ 755 h 755"/>
                    <a:gd name="T12" fmla="*/ 474 w 474"/>
                    <a:gd name="T13" fmla="*/ 210 h 755"/>
                    <a:gd name="T14" fmla="*/ 474 w 474"/>
                    <a:gd name="T15" fmla="*/ 210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4" h="755">
                      <a:moveTo>
                        <a:pt x="474" y="210"/>
                      </a:moveTo>
                      <a:lnTo>
                        <a:pt x="237" y="0"/>
                      </a:lnTo>
                      <a:lnTo>
                        <a:pt x="0" y="210"/>
                      </a:lnTo>
                      <a:lnTo>
                        <a:pt x="0" y="210"/>
                      </a:lnTo>
                      <a:lnTo>
                        <a:pt x="0" y="755"/>
                      </a:lnTo>
                      <a:lnTo>
                        <a:pt x="474" y="755"/>
                      </a:lnTo>
                      <a:lnTo>
                        <a:pt x="474" y="210"/>
                      </a:lnTo>
                      <a:lnTo>
                        <a:pt x="474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3" name="Rectangle 165"/>
                <p:cNvSpPr>
                  <a:spLocks noChangeArrowheads="1"/>
                </p:cNvSpPr>
                <p:nvPr/>
              </p:nvSpPr>
              <p:spPr bwMode="auto">
                <a:xfrm>
                  <a:off x="7612063" y="80953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4" name="Rectangle 166"/>
                <p:cNvSpPr>
                  <a:spLocks noChangeArrowheads="1"/>
                </p:cNvSpPr>
                <p:nvPr/>
              </p:nvSpPr>
              <p:spPr bwMode="auto">
                <a:xfrm>
                  <a:off x="778033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5" name="Rectangle 167"/>
                <p:cNvSpPr>
                  <a:spLocks noChangeArrowheads="1"/>
                </p:cNvSpPr>
                <p:nvPr/>
              </p:nvSpPr>
              <p:spPr bwMode="auto">
                <a:xfrm>
                  <a:off x="7612063" y="8255639"/>
                  <a:ext cx="87313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6" name="Rectangle 168"/>
                <p:cNvSpPr>
                  <a:spLocks noChangeArrowheads="1"/>
                </p:cNvSpPr>
                <p:nvPr/>
              </p:nvSpPr>
              <p:spPr bwMode="auto">
                <a:xfrm>
                  <a:off x="778033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7" name="Rectangle 169"/>
                <p:cNvSpPr>
                  <a:spLocks noChangeArrowheads="1"/>
                </p:cNvSpPr>
                <p:nvPr/>
              </p:nvSpPr>
              <p:spPr bwMode="auto">
                <a:xfrm>
                  <a:off x="7612063" y="8412801"/>
                  <a:ext cx="87313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8" name="Rectangle 170"/>
                <p:cNvSpPr>
                  <a:spLocks noChangeArrowheads="1"/>
                </p:cNvSpPr>
                <p:nvPr/>
              </p:nvSpPr>
              <p:spPr bwMode="auto">
                <a:xfrm>
                  <a:off x="778033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224" name="자유형 223"/>
              <p:cNvSpPr>
                <a:spLocks noChangeArrowheads="1"/>
              </p:cNvSpPr>
              <p:nvPr/>
            </p:nvSpPr>
            <p:spPr bwMode="auto">
              <a:xfrm>
                <a:off x="6624511" y="7029335"/>
                <a:ext cx="185568" cy="486077"/>
              </a:xfrm>
              <a:custGeom>
                <a:avLst/>
                <a:gdLst>
                  <a:gd name="connsiteX0" fmla="*/ 107324 w 212726"/>
                  <a:gd name="connsiteY0" fmla="*/ 196232 h 557213"/>
                  <a:gd name="connsiteX1" fmla="*/ 106094 w 212726"/>
                  <a:gd name="connsiteY1" fmla="*/ 204268 h 557213"/>
                  <a:gd name="connsiteX2" fmla="*/ 121567 w 212726"/>
                  <a:gd name="connsiteY2" fmla="*/ 210242 h 557213"/>
                  <a:gd name="connsiteX3" fmla="*/ 121017 w 212726"/>
                  <a:gd name="connsiteY3" fmla="*/ 206776 h 557213"/>
                  <a:gd name="connsiteX4" fmla="*/ 124619 w 212726"/>
                  <a:gd name="connsiteY4" fmla="*/ 0 h 557213"/>
                  <a:gd name="connsiteX5" fmla="*/ 176547 w 212726"/>
                  <a:gd name="connsiteY5" fmla="*/ 63991 h 557213"/>
                  <a:gd name="connsiteX6" fmla="*/ 179942 w 212726"/>
                  <a:gd name="connsiteY6" fmla="*/ 95252 h 557213"/>
                  <a:gd name="connsiteX7" fmla="*/ 198897 w 212726"/>
                  <a:gd name="connsiteY7" fmla="*/ 105520 h 557213"/>
                  <a:gd name="connsiteX8" fmla="*/ 207964 w 212726"/>
                  <a:gd name="connsiteY8" fmla="*/ 134145 h 557213"/>
                  <a:gd name="connsiteX9" fmla="*/ 201001 w 212726"/>
                  <a:gd name="connsiteY9" fmla="*/ 156129 h 557213"/>
                  <a:gd name="connsiteX10" fmla="*/ 209046 w 212726"/>
                  <a:gd name="connsiteY10" fmla="*/ 171298 h 557213"/>
                  <a:gd name="connsiteX11" fmla="*/ 212726 w 212726"/>
                  <a:gd name="connsiteY11" fmla="*/ 194470 h 557213"/>
                  <a:gd name="connsiteX12" fmla="*/ 209046 w 212726"/>
                  <a:gd name="connsiteY12" fmla="*/ 217643 h 557213"/>
                  <a:gd name="connsiteX13" fmla="*/ 203294 w 212726"/>
                  <a:gd name="connsiteY13" fmla="*/ 228488 h 557213"/>
                  <a:gd name="connsiteX14" fmla="*/ 209046 w 212726"/>
                  <a:gd name="connsiteY14" fmla="*/ 239912 h 557213"/>
                  <a:gd name="connsiteX15" fmla="*/ 212726 w 212726"/>
                  <a:gd name="connsiteY15" fmla="*/ 264320 h 557213"/>
                  <a:gd name="connsiteX16" fmla="*/ 199009 w 212726"/>
                  <a:gd name="connsiteY16" fmla="*/ 308660 h 557213"/>
                  <a:gd name="connsiteX17" fmla="*/ 178535 w 212726"/>
                  <a:gd name="connsiteY17" fmla="*/ 320016 h 557213"/>
                  <a:gd name="connsiteX18" fmla="*/ 180975 w 212726"/>
                  <a:gd name="connsiteY18" fmla="*/ 327819 h 557213"/>
                  <a:gd name="connsiteX19" fmla="*/ 151606 w 212726"/>
                  <a:gd name="connsiteY19" fmla="*/ 366713 h 557213"/>
                  <a:gd name="connsiteX20" fmla="*/ 146038 w 212726"/>
                  <a:gd name="connsiteY20" fmla="*/ 363659 h 557213"/>
                  <a:gd name="connsiteX21" fmla="*/ 141547 w 212726"/>
                  <a:gd name="connsiteY21" fmla="*/ 372931 h 557213"/>
                  <a:gd name="connsiteX22" fmla="*/ 122237 w 212726"/>
                  <a:gd name="connsiteY22" fmla="*/ 384064 h 557213"/>
                  <a:gd name="connsiteX23" fmla="*/ 122237 w 212726"/>
                  <a:gd name="connsiteY23" fmla="*/ 557213 h 557213"/>
                  <a:gd name="connsiteX24" fmla="*/ 103187 w 212726"/>
                  <a:gd name="connsiteY24" fmla="*/ 557213 h 557213"/>
                  <a:gd name="connsiteX25" fmla="*/ 103187 w 212726"/>
                  <a:gd name="connsiteY25" fmla="*/ 395047 h 557213"/>
                  <a:gd name="connsiteX26" fmla="*/ 100013 w 212726"/>
                  <a:gd name="connsiteY26" fmla="*/ 396877 h 557213"/>
                  <a:gd name="connsiteX27" fmla="*/ 45891 w 212726"/>
                  <a:gd name="connsiteY27" fmla="*/ 346943 h 557213"/>
                  <a:gd name="connsiteX28" fmla="*/ 41330 w 212726"/>
                  <a:gd name="connsiteY28" fmla="*/ 315500 h 557213"/>
                  <a:gd name="connsiteX29" fmla="*/ 21302 w 212726"/>
                  <a:gd name="connsiteY29" fmla="*/ 304290 h 557213"/>
                  <a:gd name="connsiteX30" fmla="*/ 12700 w 212726"/>
                  <a:gd name="connsiteY30" fmla="*/ 276226 h 557213"/>
                  <a:gd name="connsiteX31" fmla="*/ 21302 w 212726"/>
                  <a:gd name="connsiteY31" fmla="*/ 248162 h 557213"/>
                  <a:gd name="connsiteX32" fmla="*/ 32551 w 212726"/>
                  <a:gd name="connsiteY32" fmla="*/ 241865 h 557213"/>
                  <a:gd name="connsiteX33" fmla="*/ 16041 w 212726"/>
                  <a:gd name="connsiteY33" fmla="*/ 232846 h 557213"/>
                  <a:gd name="connsiteX34" fmla="*/ 0 w 212726"/>
                  <a:gd name="connsiteY34" fmla="*/ 181770 h 557213"/>
                  <a:gd name="connsiteX35" fmla="*/ 16041 w 212726"/>
                  <a:gd name="connsiteY35" fmla="*/ 130694 h 557213"/>
                  <a:gd name="connsiteX36" fmla="*/ 41609 w 212726"/>
                  <a:gd name="connsiteY36" fmla="*/ 116727 h 557213"/>
                  <a:gd name="connsiteX37" fmla="*/ 39687 w 212726"/>
                  <a:gd name="connsiteY37" fmla="*/ 110332 h 557213"/>
                  <a:gd name="connsiteX38" fmla="*/ 69056 w 212726"/>
                  <a:gd name="connsiteY38" fmla="*/ 69850 h 557213"/>
                  <a:gd name="connsiteX39" fmla="*/ 71879 w 212726"/>
                  <a:gd name="connsiteY39" fmla="*/ 71462 h 557213"/>
                  <a:gd name="connsiteX40" fmla="*/ 72691 w 212726"/>
                  <a:gd name="connsiteY40" fmla="*/ 63991 h 557213"/>
                  <a:gd name="connsiteX41" fmla="*/ 124619 w 212726"/>
                  <a:gd name="connsiteY41" fmla="*/ 0 h 55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12726" h="557213">
                    <a:moveTo>
                      <a:pt x="107324" y="196232"/>
                    </a:moveTo>
                    <a:lnTo>
                      <a:pt x="106094" y="204268"/>
                    </a:lnTo>
                    <a:lnTo>
                      <a:pt x="121567" y="210242"/>
                    </a:lnTo>
                    <a:lnTo>
                      <a:pt x="121017" y="206776"/>
                    </a:lnTo>
                    <a:close/>
                    <a:moveTo>
                      <a:pt x="124619" y="0"/>
                    </a:moveTo>
                    <a:cubicBezTo>
                      <a:pt x="147963" y="0"/>
                      <a:pt x="167992" y="26386"/>
                      <a:pt x="176547" y="63991"/>
                    </a:cubicBezTo>
                    <a:lnTo>
                      <a:pt x="179942" y="95252"/>
                    </a:lnTo>
                    <a:lnTo>
                      <a:pt x="198897" y="105520"/>
                    </a:lnTo>
                    <a:cubicBezTo>
                      <a:pt x="204499" y="112845"/>
                      <a:pt x="207964" y="122966"/>
                      <a:pt x="207964" y="134145"/>
                    </a:cubicBezTo>
                    <a:lnTo>
                      <a:pt x="201001" y="156129"/>
                    </a:lnTo>
                    <a:lnTo>
                      <a:pt x="209046" y="171298"/>
                    </a:lnTo>
                    <a:cubicBezTo>
                      <a:pt x="211415" y="178420"/>
                      <a:pt x="212726" y="186251"/>
                      <a:pt x="212726" y="194470"/>
                    </a:cubicBezTo>
                    <a:cubicBezTo>
                      <a:pt x="212726" y="202690"/>
                      <a:pt x="211416" y="210520"/>
                      <a:pt x="209046" y="217643"/>
                    </a:cubicBezTo>
                    <a:lnTo>
                      <a:pt x="203294" y="228488"/>
                    </a:lnTo>
                    <a:lnTo>
                      <a:pt x="209046" y="239912"/>
                    </a:lnTo>
                    <a:cubicBezTo>
                      <a:pt x="211416" y="247414"/>
                      <a:pt x="212726" y="255662"/>
                      <a:pt x="212726" y="264320"/>
                    </a:cubicBezTo>
                    <a:cubicBezTo>
                      <a:pt x="212726" y="281636"/>
                      <a:pt x="207484" y="297313"/>
                      <a:pt x="199009" y="308660"/>
                    </a:cubicBezTo>
                    <a:lnTo>
                      <a:pt x="178535" y="320016"/>
                    </a:lnTo>
                    <a:lnTo>
                      <a:pt x="180975" y="327819"/>
                    </a:lnTo>
                    <a:cubicBezTo>
                      <a:pt x="180975" y="349300"/>
                      <a:pt x="167826" y="366713"/>
                      <a:pt x="151606" y="366713"/>
                    </a:cubicBezTo>
                    <a:lnTo>
                      <a:pt x="146038" y="363659"/>
                    </a:lnTo>
                    <a:lnTo>
                      <a:pt x="141547" y="372931"/>
                    </a:lnTo>
                    <a:lnTo>
                      <a:pt x="122237" y="384064"/>
                    </a:lnTo>
                    <a:lnTo>
                      <a:pt x="122237" y="557213"/>
                    </a:lnTo>
                    <a:lnTo>
                      <a:pt x="103187" y="557213"/>
                    </a:lnTo>
                    <a:lnTo>
                      <a:pt x="103187" y="395047"/>
                    </a:lnTo>
                    <a:lnTo>
                      <a:pt x="100013" y="396877"/>
                    </a:lnTo>
                    <a:cubicBezTo>
                      <a:pt x="75683" y="396877"/>
                      <a:pt x="54808" y="376287"/>
                      <a:pt x="45891" y="346943"/>
                    </a:cubicBezTo>
                    <a:lnTo>
                      <a:pt x="41330" y="315500"/>
                    </a:lnTo>
                    <a:lnTo>
                      <a:pt x="21302" y="304290"/>
                    </a:lnTo>
                    <a:cubicBezTo>
                      <a:pt x="15987" y="297108"/>
                      <a:pt x="12700" y="287186"/>
                      <a:pt x="12700" y="276226"/>
                    </a:cubicBezTo>
                    <a:cubicBezTo>
                      <a:pt x="12700" y="265267"/>
                      <a:pt x="15987" y="255345"/>
                      <a:pt x="21302" y="248162"/>
                    </a:cubicBezTo>
                    <a:lnTo>
                      <a:pt x="32551" y="241865"/>
                    </a:lnTo>
                    <a:lnTo>
                      <a:pt x="16041" y="232846"/>
                    </a:lnTo>
                    <a:cubicBezTo>
                      <a:pt x="6130" y="219775"/>
                      <a:pt x="0" y="201717"/>
                      <a:pt x="0" y="181770"/>
                    </a:cubicBezTo>
                    <a:cubicBezTo>
                      <a:pt x="0" y="161824"/>
                      <a:pt x="6130" y="143765"/>
                      <a:pt x="16041" y="130694"/>
                    </a:cubicBezTo>
                    <a:lnTo>
                      <a:pt x="41609" y="116727"/>
                    </a:lnTo>
                    <a:lnTo>
                      <a:pt x="39687" y="110332"/>
                    </a:lnTo>
                    <a:cubicBezTo>
                      <a:pt x="39687" y="87974"/>
                      <a:pt x="52836" y="69850"/>
                      <a:pt x="69056" y="69850"/>
                    </a:cubicBezTo>
                    <a:lnTo>
                      <a:pt x="71879" y="71462"/>
                    </a:lnTo>
                    <a:lnTo>
                      <a:pt x="72691" y="63991"/>
                    </a:lnTo>
                    <a:cubicBezTo>
                      <a:pt x="81246" y="26386"/>
                      <a:pt x="101275" y="0"/>
                      <a:pt x="124619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25" name="그룹 224"/>
              <p:cNvGrpSpPr/>
              <p:nvPr/>
            </p:nvGrpSpPr>
            <p:grpSpPr>
              <a:xfrm>
                <a:off x="8034278" y="6865563"/>
                <a:ext cx="451525" cy="644900"/>
                <a:chOff x="5646738" y="7822251"/>
                <a:chExt cx="752475" cy="1074738"/>
              </a:xfrm>
            </p:grpSpPr>
            <p:sp>
              <p:nvSpPr>
                <p:cNvPr id="226" name="Freeform 195"/>
                <p:cNvSpPr>
                  <a:spLocks/>
                </p:cNvSpPr>
                <p:nvPr/>
              </p:nvSpPr>
              <p:spPr bwMode="auto">
                <a:xfrm>
                  <a:off x="5646738" y="7822251"/>
                  <a:ext cx="752475" cy="1074738"/>
                </a:xfrm>
                <a:custGeom>
                  <a:avLst/>
                  <a:gdLst>
                    <a:gd name="T0" fmla="*/ 473 w 474"/>
                    <a:gd name="T1" fmla="*/ 210 h 677"/>
                    <a:gd name="T2" fmla="*/ 236 w 474"/>
                    <a:gd name="T3" fmla="*/ 0 h 677"/>
                    <a:gd name="T4" fmla="*/ 0 w 474"/>
                    <a:gd name="T5" fmla="*/ 210 h 677"/>
                    <a:gd name="T6" fmla="*/ 0 w 474"/>
                    <a:gd name="T7" fmla="*/ 677 h 677"/>
                    <a:gd name="T8" fmla="*/ 474 w 474"/>
                    <a:gd name="T9" fmla="*/ 677 h 677"/>
                    <a:gd name="T10" fmla="*/ 474 w 474"/>
                    <a:gd name="T11" fmla="*/ 210 h 677"/>
                    <a:gd name="T12" fmla="*/ 473 w 474"/>
                    <a:gd name="T13" fmla="*/ 21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4" h="677">
                      <a:moveTo>
                        <a:pt x="473" y="210"/>
                      </a:moveTo>
                      <a:lnTo>
                        <a:pt x="236" y="0"/>
                      </a:lnTo>
                      <a:lnTo>
                        <a:pt x="0" y="210"/>
                      </a:lnTo>
                      <a:lnTo>
                        <a:pt x="0" y="677"/>
                      </a:lnTo>
                      <a:lnTo>
                        <a:pt x="474" y="677"/>
                      </a:lnTo>
                      <a:lnTo>
                        <a:pt x="474" y="210"/>
                      </a:lnTo>
                      <a:lnTo>
                        <a:pt x="473" y="21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grpSp>
              <p:nvGrpSpPr>
                <p:cNvPr id="227" name="그룹 226"/>
                <p:cNvGrpSpPr/>
                <p:nvPr/>
              </p:nvGrpSpPr>
              <p:grpSpPr>
                <a:xfrm>
                  <a:off x="5895975" y="8412801"/>
                  <a:ext cx="258763" cy="250826"/>
                  <a:chOff x="5895975" y="8412801"/>
                  <a:chExt cx="258763" cy="250826"/>
                </a:xfrm>
              </p:grpSpPr>
              <p:sp>
                <p:nvSpPr>
                  <p:cNvPr id="228" name="Rectangle 196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29" name="Rectangle 197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412801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30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5895975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31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6064250" y="8573139"/>
                    <a:ext cx="90488" cy="9048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  <p:grpSp>
          <p:nvGrpSpPr>
            <p:cNvPr id="215" name="그룹 214"/>
            <p:cNvGrpSpPr/>
            <p:nvPr/>
          </p:nvGrpSpPr>
          <p:grpSpPr>
            <a:xfrm>
              <a:off x="7541611" y="6820502"/>
              <a:ext cx="486654" cy="696508"/>
              <a:chOff x="1613537" y="6744955"/>
              <a:chExt cx="523467" cy="749195"/>
            </a:xfrm>
          </p:grpSpPr>
          <p:sp>
            <p:nvSpPr>
              <p:cNvPr id="217" name="자유형 216"/>
              <p:cNvSpPr>
                <a:spLocks/>
              </p:cNvSpPr>
              <p:nvPr/>
            </p:nvSpPr>
            <p:spPr bwMode="auto">
              <a:xfrm>
                <a:off x="1613537" y="6744955"/>
                <a:ext cx="523467" cy="749195"/>
              </a:xfrm>
              <a:custGeom>
                <a:avLst/>
                <a:gdLst>
                  <a:gd name="connsiteX0" fmla="*/ 260349 w 523467"/>
                  <a:gd name="connsiteY0" fmla="*/ 0 h 749195"/>
                  <a:gd name="connsiteX1" fmla="*/ 404371 w 523467"/>
                  <a:gd name="connsiteY1" fmla="*/ 128104 h 749195"/>
                  <a:gd name="connsiteX2" fmla="*/ 404371 w 523467"/>
                  <a:gd name="connsiteY2" fmla="*/ 37391 h 749195"/>
                  <a:gd name="connsiteX3" fmla="*/ 463919 w 523467"/>
                  <a:gd name="connsiteY3" fmla="*/ 37391 h 749195"/>
                  <a:gd name="connsiteX4" fmla="*/ 463919 w 523467"/>
                  <a:gd name="connsiteY4" fmla="*/ 181071 h 749195"/>
                  <a:gd name="connsiteX5" fmla="*/ 523467 w 523467"/>
                  <a:gd name="connsiteY5" fmla="*/ 234037 h 749195"/>
                  <a:gd name="connsiteX6" fmla="*/ 523467 w 523467"/>
                  <a:gd name="connsiteY6" fmla="*/ 749195 h 749195"/>
                  <a:gd name="connsiteX7" fmla="*/ 0 w 523467"/>
                  <a:gd name="connsiteY7" fmla="*/ 749195 h 749195"/>
                  <a:gd name="connsiteX8" fmla="*/ 0 w 523467"/>
                  <a:gd name="connsiteY8" fmla="*/ 234037 h 749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3467" h="749195">
                    <a:moveTo>
                      <a:pt x="260349" y="0"/>
                    </a:moveTo>
                    <a:lnTo>
                      <a:pt x="404371" y="128104"/>
                    </a:lnTo>
                    <a:lnTo>
                      <a:pt x="404371" y="37391"/>
                    </a:lnTo>
                    <a:lnTo>
                      <a:pt x="463919" y="37391"/>
                    </a:lnTo>
                    <a:lnTo>
                      <a:pt x="463919" y="181071"/>
                    </a:lnTo>
                    <a:lnTo>
                      <a:pt x="523467" y="234037"/>
                    </a:lnTo>
                    <a:lnTo>
                      <a:pt x="523467" y="749195"/>
                    </a:lnTo>
                    <a:lnTo>
                      <a:pt x="0" y="749195"/>
                    </a:lnTo>
                    <a:lnTo>
                      <a:pt x="0" y="234037"/>
                    </a:lnTo>
                    <a:close/>
                  </a:path>
                </a:pathLst>
              </a:custGeom>
              <a:solidFill>
                <a:schemeClr val="bg1">
                  <a:lumMod val="50000"/>
                  <a:alpha val="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8" name="Rectangle 202"/>
              <p:cNvSpPr>
                <a:spLocks noChangeArrowheads="1"/>
              </p:cNvSpPr>
              <p:nvPr/>
            </p:nvSpPr>
            <p:spPr bwMode="auto">
              <a:xfrm>
                <a:off x="1763099" y="7071776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9" name="Rectangle 203"/>
              <p:cNvSpPr>
                <a:spLocks noChangeArrowheads="1"/>
              </p:cNvSpPr>
              <p:nvPr/>
            </p:nvSpPr>
            <p:spPr bwMode="auto">
              <a:xfrm>
                <a:off x="1908506" y="7071776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0" name="Rectangle 204"/>
              <p:cNvSpPr>
                <a:spLocks noChangeArrowheads="1"/>
              </p:cNvSpPr>
              <p:nvPr/>
            </p:nvSpPr>
            <p:spPr bwMode="auto">
              <a:xfrm>
                <a:off x="1763099" y="7211644"/>
                <a:ext cx="76166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1" name="Rectangle 205"/>
              <p:cNvSpPr>
                <a:spLocks noChangeArrowheads="1"/>
              </p:cNvSpPr>
              <p:nvPr/>
            </p:nvSpPr>
            <p:spPr bwMode="auto">
              <a:xfrm>
                <a:off x="1908506" y="7211644"/>
                <a:ext cx="80320" cy="789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216" name="자유형 215"/>
            <p:cNvSpPr>
              <a:spLocks noChangeArrowheads="1"/>
            </p:cNvSpPr>
            <p:nvPr/>
          </p:nvSpPr>
          <p:spPr bwMode="auto">
            <a:xfrm>
              <a:off x="6914583" y="7189364"/>
              <a:ext cx="129209" cy="335941"/>
            </a:xfrm>
            <a:custGeom>
              <a:avLst/>
              <a:gdLst>
                <a:gd name="connsiteX0" fmla="*/ 93277 w 186954"/>
                <a:gd name="connsiteY0" fmla="*/ 174825 h 486078"/>
                <a:gd name="connsiteX1" fmla="*/ 92627 w 186954"/>
                <a:gd name="connsiteY1" fmla="*/ 179069 h 486078"/>
                <a:gd name="connsiteX2" fmla="*/ 107517 w 186954"/>
                <a:gd name="connsiteY2" fmla="*/ 184819 h 486078"/>
                <a:gd name="connsiteX3" fmla="*/ 107219 w 186954"/>
                <a:gd name="connsiteY3" fmla="*/ 182916 h 486078"/>
                <a:gd name="connsiteX4" fmla="*/ 109403 w 186954"/>
                <a:gd name="connsiteY4" fmla="*/ 0 h 486078"/>
                <a:gd name="connsiteX5" fmla="*/ 154064 w 186954"/>
                <a:gd name="connsiteY5" fmla="*/ 56245 h 486078"/>
                <a:gd name="connsiteX6" fmla="*/ 157029 w 186954"/>
                <a:gd name="connsiteY6" fmla="*/ 84162 h 486078"/>
                <a:gd name="connsiteX7" fmla="*/ 173708 w 186954"/>
                <a:gd name="connsiteY7" fmla="*/ 93433 h 486078"/>
                <a:gd name="connsiteX8" fmla="*/ 181414 w 186954"/>
                <a:gd name="connsiteY8" fmla="*/ 118404 h 486078"/>
                <a:gd name="connsiteX9" fmla="*/ 176173 w 186954"/>
                <a:gd name="connsiteY9" fmla="*/ 135386 h 486078"/>
                <a:gd name="connsiteX10" fmla="*/ 183744 w 186954"/>
                <a:gd name="connsiteY10" fmla="*/ 149851 h 486078"/>
                <a:gd name="connsiteX11" fmla="*/ 186954 w 186954"/>
                <a:gd name="connsiteY11" fmla="*/ 170335 h 486078"/>
                <a:gd name="connsiteX12" fmla="*/ 183744 w 186954"/>
                <a:gd name="connsiteY12" fmla="*/ 190818 h 486078"/>
                <a:gd name="connsiteX13" fmla="*/ 178649 w 186954"/>
                <a:gd name="connsiteY13" fmla="*/ 200551 h 486078"/>
                <a:gd name="connsiteX14" fmla="*/ 183744 w 186954"/>
                <a:gd name="connsiteY14" fmla="*/ 210668 h 486078"/>
                <a:gd name="connsiteX15" fmla="*/ 186954 w 186954"/>
                <a:gd name="connsiteY15" fmla="*/ 231960 h 486078"/>
                <a:gd name="connsiteX16" fmla="*/ 174988 w 186954"/>
                <a:gd name="connsiteY16" fmla="*/ 270640 h 486078"/>
                <a:gd name="connsiteX17" fmla="*/ 156368 w 186954"/>
                <a:gd name="connsiteY17" fmla="*/ 280967 h 486078"/>
                <a:gd name="connsiteX18" fmla="*/ 157871 w 186954"/>
                <a:gd name="connsiteY18" fmla="*/ 285969 h 486078"/>
                <a:gd name="connsiteX19" fmla="*/ 132252 w 186954"/>
                <a:gd name="connsiteY19" fmla="*/ 321283 h 486078"/>
                <a:gd name="connsiteX20" fmla="*/ 128096 w 186954"/>
                <a:gd name="connsiteY20" fmla="*/ 318910 h 486078"/>
                <a:gd name="connsiteX21" fmla="*/ 124861 w 186954"/>
                <a:gd name="connsiteY21" fmla="*/ 325524 h 486078"/>
                <a:gd name="connsiteX22" fmla="*/ 106633 w 186954"/>
                <a:gd name="connsiteY22" fmla="*/ 335931 h 486078"/>
                <a:gd name="connsiteX23" fmla="*/ 106633 w 186954"/>
                <a:gd name="connsiteY23" fmla="*/ 486078 h 486078"/>
                <a:gd name="connsiteX24" fmla="*/ 91399 w 186954"/>
                <a:gd name="connsiteY24" fmla="*/ 486078 h 486078"/>
                <a:gd name="connsiteX25" fmla="*/ 91399 w 186954"/>
                <a:gd name="connsiteY25" fmla="*/ 344628 h 486078"/>
                <a:gd name="connsiteX26" fmla="*/ 88629 w 186954"/>
                <a:gd name="connsiteY26" fmla="*/ 346209 h 486078"/>
                <a:gd name="connsiteX27" fmla="*/ 41417 w 186954"/>
                <a:gd name="connsiteY27" fmla="*/ 303074 h 486078"/>
                <a:gd name="connsiteX28" fmla="*/ 37548 w 186954"/>
                <a:gd name="connsiteY28" fmla="*/ 276663 h 486078"/>
                <a:gd name="connsiteX29" fmla="*/ 19967 w 186954"/>
                <a:gd name="connsiteY29" fmla="*/ 266625 h 486078"/>
                <a:gd name="connsiteX30" fmla="*/ 12463 w 186954"/>
                <a:gd name="connsiteY30" fmla="*/ 241654 h 486078"/>
                <a:gd name="connsiteX31" fmla="*/ 19967 w 186954"/>
                <a:gd name="connsiteY31" fmla="*/ 216684 h 486078"/>
                <a:gd name="connsiteX32" fmla="*/ 27948 w 186954"/>
                <a:gd name="connsiteY32" fmla="*/ 212126 h 486078"/>
                <a:gd name="connsiteX33" fmla="*/ 13993 w 186954"/>
                <a:gd name="connsiteY33" fmla="*/ 204504 h 486078"/>
                <a:gd name="connsiteX34" fmla="*/ 0 w 186954"/>
                <a:gd name="connsiteY34" fmla="*/ 159949 h 486078"/>
                <a:gd name="connsiteX35" fmla="*/ 13993 w 186954"/>
                <a:gd name="connsiteY35" fmla="*/ 115393 h 486078"/>
                <a:gd name="connsiteX36" fmla="*/ 36296 w 186954"/>
                <a:gd name="connsiteY36" fmla="*/ 103209 h 486078"/>
                <a:gd name="connsiteX37" fmla="*/ 34620 w 186954"/>
                <a:gd name="connsiteY37" fmla="*/ 97632 h 486078"/>
                <a:gd name="connsiteX38" fmla="*/ 42124 w 186954"/>
                <a:gd name="connsiteY38" fmla="*/ 72661 h 486078"/>
                <a:gd name="connsiteX39" fmla="*/ 54008 w 186954"/>
                <a:gd name="connsiteY39" fmla="*/ 65876 h 486078"/>
                <a:gd name="connsiteX40" fmla="*/ 54008 w 186954"/>
                <a:gd name="connsiteY40" fmla="*/ 24927 h 486078"/>
                <a:gd name="connsiteX41" fmla="*/ 77729 w 186954"/>
                <a:gd name="connsiteY41" fmla="*/ 24927 h 48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6954" h="486078">
                  <a:moveTo>
                    <a:pt x="93277" y="174825"/>
                  </a:moveTo>
                  <a:lnTo>
                    <a:pt x="92627" y="179069"/>
                  </a:lnTo>
                  <a:lnTo>
                    <a:pt x="107517" y="184819"/>
                  </a:lnTo>
                  <a:lnTo>
                    <a:pt x="107219" y="182916"/>
                  </a:lnTo>
                  <a:close/>
                  <a:moveTo>
                    <a:pt x="109403" y="0"/>
                  </a:moveTo>
                  <a:cubicBezTo>
                    <a:pt x="129479" y="0"/>
                    <a:pt x="146705" y="23193"/>
                    <a:pt x="154064" y="56245"/>
                  </a:cubicBezTo>
                  <a:lnTo>
                    <a:pt x="157029" y="84162"/>
                  </a:lnTo>
                  <a:lnTo>
                    <a:pt x="173708" y="93433"/>
                  </a:lnTo>
                  <a:cubicBezTo>
                    <a:pt x="178469" y="99824"/>
                    <a:pt x="181414" y="108652"/>
                    <a:pt x="181414" y="118404"/>
                  </a:cubicBezTo>
                  <a:lnTo>
                    <a:pt x="176173" y="135386"/>
                  </a:lnTo>
                  <a:lnTo>
                    <a:pt x="183744" y="149851"/>
                  </a:lnTo>
                  <a:cubicBezTo>
                    <a:pt x="185811" y="156147"/>
                    <a:pt x="186954" y="163069"/>
                    <a:pt x="186954" y="170335"/>
                  </a:cubicBezTo>
                  <a:cubicBezTo>
                    <a:pt x="186954" y="177600"/>
                    <a:pt x="185811" y="184522"/>
                    <a:pt x="183744" y="190818"/>
                  </a:cubicBezTo>
                  <a:lnTo>
                    <a:pt x="178649" y="200551"/>
                  </a:lnTo>
                  <a:lnTo>
                    <a:pt x="183744" y="210668"/>
                  </a:lnTo>
                  <a:cubicBezTo>
                    <a:pt x="185811" y="217212"/>
                    <a:pt x="186954" y="224407"/>
                    <a:pt x="186954" y="231960"/>
                  </a:cubicBezTo>
                  <a:cubicBezTo>
                    <a:pt x="186954" y="247065"/>
                    <a:pt x="182381" y="260741"/>
                    <a:pt x="174988" y="270640"/>
                  </a:cubicBezTo>
                  <a:lnTo>
                    <a:pt x="156368" y="280967"/>
                  </a:lnTo>
                  <a:lnTo>
                    <a:pt x="157871" y="285969"/>
                  </a:lnTo>
                  <a:cubicBezTo>
                    <a:pt x="157871" y="305473"/>
                    <a:pt x="146401" y="321283"/>
                    <a:pt x="132252" y="321283"/>
                  </a:cubicBezTo>
                  <a:lnTo>
                    <a:pt x="128096" y="318910"/>
                  </a:lnTo>
                  <a:lnTo>
                    <a:pt x="124861" y="325524"/>
                  </a:lnTo>
                  <a:lnTo>
                    <a:pt x="106633" y="335931"/>
                  </a:lnTo>
                  <a:lnTo>
                    <a:pt x="106633" y="486078"/>
                  </a:lnTo>
                  <a:lnTo>
                    <a:pt x="91399" y="486078"/>
                  </a:lnTo>
                  <a:lnTo>
                    <a:pt x="91399" y="344628"/>
                  </a:lnTo>
                  <a:lnTo>
                    <a:pt x="88629" y="346209"/>
                  </a:lnTo>
                  <a:cubicBezTo>
                    <a:pt x="67405" y="346209"/>
                    <a:pt x="49195" y="328422"/>
                    <a:pt x="41417" y="303074"/>
                  </a:cubicBezTo>
                  <a:lnTo>
                    <a:pt x="37548" y="276663"/>
                  </a:lnTo>
                  <a:lnTo>
                    <a:pt x="19967" y="266625"/>
                  </a:lnTo>
                  <a:cubicBezTo>
                    <a:pt x="15330" y="260235"/>
                    <a:pt x="12463" y="251406"/>
                    <a:pt x="12463" y="241654"/>
                  </a:cubicBezTo>
                  <a:cubicBezTo>
                    <a:pt x="12463" y="231902"/>
                    <a:pt x="15330" y="223073"/>
                    <a:pt x="19967" y="216684"/>
                  </a:cubicBezTo>
                  <a:lnTo>
                    <a:pt x="27948" y="212126"/>
                  </a:lnTo>
                  <a:lnTo>
                    <a:pt x="13993" y="204504"/>
                  </a:lnTo>
                  <a:cubicBezTo>
                    <a:pt x="5347" y="193102"/>
                    <a:pt x="0" y="177349"/>
                    <a:pt x="0" y="159949"/>
                  </a:cubicBezTo>
                  <a:cubicBezTo>
                    <a:pt x="0" y="142549"/>
                    <a:pt x="5347" y="126796"/>
                    <a:pt x="13993" y="115393"/>
                  </a:cubicBezTo>
                  <a:lnTo>
                    <a:pt x="36296" y="103209"/>
                  </a:lnTo>
                  <a:lnTo>
                    <a:pt x="34620" y="97632"/>
                  </a:lnTo>
                  <a:cubicBezTo>
                    <a:pt x="34620" y="87880"/>
                    <a:pt x="37488" y="79052"/>
                    <a:pt x="42124" y="72661"/>
                  </a:cubicBezTo>
                  <a:lnTo>
                    <a:pt x="54008" y="65876"/>
                  </a:lnTo>
                  <a:lnTo>
                    <a:pt x="54008" y="24927"/>
                  </a:lnTo>
                  <a:lnTo>
                    <a:pt x="77729" y="2492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47" name="그룹 246"/>
          <p:cNvGrpSpPr/>
          <p:nvPr/>
        </p:nvGrpSpPr>
        <p:grpSpPr>
          <a:xfrm>
            <a:off x="4456249" y="6299939"/>
            <a:ext cx="827850" cy="510502"/>
            <a:chOff x="4351508" y="6726259"/>
            <a:chExt cx="1279721" cy="789153"/>
          </a:xfrm>
        </p:grpSpPr>
        <p:grpSp>
          <p:nvGrpSpPr>
            <p:cNvPr id="248" name="그룹 247"/>
            <p:cNvGrpSpPr/>
            <p:nvPr/>
          </p:nvGrpSpPr>
          <p:grpSpPr>
            <a:xfrm>
              <a:off x="5138895" y="6726259"/>
              <a:ext cx="492334" cy="784204"/>
              <a:chOff x="4694238" y="7531739"/>
              <a:chExt cx="752475" cy="1198563"/>
            </a:xfrm>
          </p:grpSpPr>
          <p:sp>
            <p:nvSpPr>
              <p:cNvPr id="257" name="Freeform 177"/>
              <p:cNvSpPr>
                <a:spLocks/>
              </p:cNvSpPr>
              <p:nvPr/>
            </p:nvSpPr>
            <p:spPr bwMode="auto">
              <a:xfrm>
                <a:off x="4694238" y="7531739"/>
                <a:ext cx="752475" cy="1198563"/>
              </a:xfrm>
              <a:custGeom>
                <a:avLst/>
                <a:gdLst>
                  <a:gd name="T0" fmla="*/ 474 w 474"/>
                  <a:gd name="T1" fmla="*/ 210 h 755"/>
                  <a:gd name="T2" fmla="*/ 237 w 474"/>
                  <a:gd name="T3" fmla="*/ 0 h 755"/>
                  <a:gd name="T4" fmla="*/ 0 w 474"/>
                  <a:gd name="T5" fmla="*/ 210 h 755"/>
                  <a:gd name="T6" fmla="*/ 0 w 474"/>
                  <a:gd name="T7" fmla="*/ 210 h 755"/>
                  <a:gd name="T8" fmla="*/ 0 w 474"/>
                  <a:gd name="T9" fmla="*/ 755 h 755"/>
                  <a:gd name="T10" fmla="*/ 474 w 474"/>
                  <a:gd name="T11" fmla="*/ 755 h 755"/>
                  <a:gd name="T12" fmla="*/ 474 w 474"/>
                  <a:gd name="T13" fmla="*/ 210 h 755"/>
                  <a:gd name="T14" fmla="*/ 474 w 474"/>
                  <a:gd name="T15" fmla="*/ 210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4" h="755">
                    <a:moveTo>
                      <a:pt x="474" y="210"/>
                    </a:moveTo>
                    <a:lnTo>
                      <a:pt x="237" y="0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0" y="755"/>
                    </a:lnTo>
                    <a:lnTo>
                      <a:pt x="474" y="755"/>
                    </a:lnTo>
                    <a:lnTo>
                      <a:pt x="474" y="210"/>
                    </a:lnTo>
                    <a:lnTo>
                      <a:pt x="474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58" name="그룹 257"/>
              <p:cNvGrpSpPr/>
              <p:nvPr/>
            </p:nvGrpSpPr>
            <p:grpSpPr>
              <a:xfrm>
                <a:off x="4941094" y="7927026"/>
                <a:ext cx="258763" cy="407988"/>
                <a:chOff x="4929188" y="8095301"/>
                <a:chExt cx="258763" cy="407988"/>
              </a:xfrm>
            </p:grpSpPr>
            <p:sp>
              <p:nvSpPr>
                <p:cNvPr id="259" name="Rectangle 178"/>
                <p:cNvSpPr>
                  <a:spLocks noChangeArrowheads="1"/>
                </p:cNvSpPr>
                <p:nvPr/>
              </p:nvSpPr>
              <p:spPr bwMode="auto">
                <a:xfrm>
                  <a:off x="4929188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0" name="Rectangle 179"/>
                <p:cNvSpPr>
                  <a:spLocks noChangeArrowheads="1"/>
                </p:cNvSpPr>
                <p:nvPr/>
              </p:nvSpPr>
              <p:spPr bwMode="auto">
                <a:xfrm>
                  <a:off x="5097463" y="80953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1" name="Rectangle 180"/>
                <p:cNvSpPr>
                  <a:spLocks noChangeArrowheads="1"/>
                </p:cNvSpPr>
                <p:nvPr/>
              </p:nvSpPr>
              <p:spPr bwMode="auto">
                <a:xfrm>
                  <a:off x="4929188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2" name="Rectangle 181"/>
                <p:cNvSpPr>
                  <a:spLocks noChangeArrowheads="1"/>
                </p:cNvSpPr>
                <p:nvPr/>
              </p:nvSpPr>
              <p:spPr bwMode="auto">
                <a:xfrm>
                  <a:off x="5097463" y="8255639"/>
                  <a:ext cx="90488" cy="8731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3" name="Rectangle 182"/>
                <p:cNvSpPr>
                  <a:spLocks noChangeArrowheads="1"/>
                </p:cNvSpPr>
                <p:nvPr/>
              </p:nvSpPr>
              <p:spPr bwMode="auto">
                <a:xfrm>
                  <a:off x="4929188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4" name="Rectangle 183"/>
                <p:cNvSpPr>
                  <a:spLocks noChangeArrowheads="1"/>
                </p:cNvSpPr>
                <p:nvPr/>
              </p:nvSpPr>
              <p:spPr bwMode="auto">
                <a:xfrm>
                  <a:off x="5097463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249" name="자유형 248"/>
            <p:cNvSpPr>
              <a:spLocks noChangeArrowheads="1"/>
            </p:cNvSpPr>
            <p:nvPr/>
          </p:nvSpPr>
          <p:spPr bwMode="auto">
            <a:xfrm>
              <a:off x="4351508" y="7029335"/>
              <a:ext cx="185568" cy="486077"/>
            </a:xfrm>
            <a:custGeom>
              <a:avLst/>
              <a:gdLst>
                <a:gd name="connsiteX0" fmla="*/ 107324 w 212726"/>
                <a:gd name="connsiteY0" fmla="*/ 196232 h 557213"/>
                <a:gd name="connsiteX1" fmla="*/ 106094 w 212726"/>
                <a:gd name="connsiteY1" fmla="*/ 204268 h 557213"/>
                <a:gd name="connsiteX2" fmla="*/ 121567 w 212726"/>
                <a:gd name="connsiteY2" fmla="*/ 210242 h 557213"/>
                <a:gd name="connsiteX3" fmla="*/ 121017 w 212726"/>
                <a:gd name="connsiteY3" fmla="*/ 206776 h 557213"/>
                <a:gd name="connsiteX4" fmla="*/ 124619 w 212726"/>
                <a:gd name="connsiteY4" fmla="*/ 0 h 557213"/>
                <a:gd name="connsiteX5" fmla="*/ 176547 w 212726"/>
                <a:gd name="connsiteY5" fmla="*/ 63991 h 557213"/>
                <a:gd name="connsiteX6" fmla="*/ 179942 w 212726"/>
                <a:gd name="connsiteY6" fmla="*/ 95252 h 557213"/>
                <a:gd name="connsiteX7" fmla="*/ 198897 w 212726"/>
                <a:gd name="connsiteY7" fmla="*/ 105520 h 557213"/>
                <a:gd name="connsiteX8" fmla="*/ 207964 w 212726"/>
                <a:gd name="connsiteY8" fmla="*/ 134145 h 557213"/>
                <a:gd name="connsiteX9" fmla="*/ 201001 w 212726"/>
                <a:gd name="connsiteY9" fmla="*/ 156129 h 557213"/>
                <a:gd name="connsiteX10" fmla="*/ 209046 w 212726"/>
                <a:gd name="connsiteY10" fmla="*/ 171298 h 557213"/>
                <a:gd name="connsiteX11" fmla="*/ 212726 w 212726"/>
                <a:gd name="connsiteY11" fmla="*/ 194470 h 557213"/>
                <a:gd name="connsiteX12" fmla="*/ 209046 w 212726"/>
                <a:gd name="connsiteY12" fmla="*/ 217643 h 557213"/>
                <a:gd name="connsiteX13" fmla="*/ 203294 w 212726"/>
                <a:gd name="connsiteY13" fmla="*/ 228488 h 557213"/>
                <a:gd name="connsiteX14" fmla="*/ 209046 w 212726"/>
                <a:gd name="connsiteY14" fmla="*/ 239912 h 557213"/>
                <a:gd name="connsiteX15" fmla="*/ 212726 w 212726"/>
                <a:gd name="connsiteY15" fmla="*/ 264320 h 557213"/>
                <a:gd name="connsiteX16" fmla="*/ 199009 w 212726"/>
                <a:gd name="connsiteY16" fmla="*/ 308660 h 557213"/>
                <a:gd name="connsiteX17" fmla="*/ 178535 w 212726"/>
                <a:gd name="connsiteY17" fmla="*/ 320016 h 557213"/>
                <a:gd name="connsiteX18" fmla="*/ 180975 w 212726"/>
                <a:gd name="connsiteY18" fmla="*/ 327819 h 557213"/>
                <a:gd name="connsiteX19" fmla="*/ 151606 w 212726"/>
                <a:gd name="connsiteY19" fmla="*/ 366713 h 557213"/>
                <a:gd name="connsiteX20" fmla="*/ 146038 w 212726"/>
                <a:gd name="connsiteY20" fmla="*/ 363659 h 557213"/>
                <a:gd name="connsiteX21" fmla="*/ 141547 w 212726"/>
                <a:gd name="connsiteY21" fmla="*/ 372931 h 557213"/>
                <a:gd name="connsiteX22" fmla="*/ 122237 w 212726"/>
                <a:gd name="connsiteY22" fmla="*/ 384064 h 557213"/>
                <a:gd name="connsiteX23" fmla="*/ 122237 w 212726"/>
                <a:gd name="connsiteY23" fmla="*/ 557213 h 557213"/>
                <a:gd name="connsiteX24" fmla="*/ 103187 w 212726"/>
                <a:gd name="connsiteY24" fmla="*/ 557213 h 557213"/>
                <a:gd name="connsiteX25" fmla="*/ 103187 w 212726"/>
                <a:gd name="connsiteY25" fmla="*/ 395047 h 557213"/>
                <a:gd name="connsiteX26" fmla="*/ 100013 w 212726"/>
                <a:gd name="connsiteY26" fmla="*/ 396877 h 557213"/>
                <a:gd name="connsiteX27" fmla="*/ 45891 w 212726"/>
                <a:gd name="connsiteY27" fmla="*/ 346943 h 557213"/>
                <a:gd name="connsiteX28" fmla="*/ 41330 w 212726"/>
                <a:gd name="connsiteY28" fmla="*/ 315500 h 557213"/>
                <a:gd name="connsiteX29" fmla="*/ 21302 w 212726"/>
                <a:gd name="connsiteY29" fmla="*/ 304290 h 557213"/>
                <a:gd name="connsiteX30" fmla="*/ 12700 w 212726"/>
                <a:gd name="connsiteY30" fmla="*/ 276226 h 557213"/>
                <a:gd name="connsiteX31" fmla="*/ 21302 w 212726"/>
                <a:gd name="connsiteY31" fmla="*/ 248162 h 557213"/>
                <a:gd name="connsiteX32" fmla="*/ 32551 w 212726"/>
                <a:gd name="connsiteY32" fmla="*/ 241865 h 557213"/>
                <a:gd name="connsiteX33" fmla="*/ 16041 w 212726"/>
                <a:gd name="connsiteY33" fmla="*/ 232846 h 557213"/>
                <a:gd name="connsiteX34" fmla="*/ 0 w 212726"/>
                <a:gd name="connsiteY34" fmla="*/ 181770 h 557213"/>
                <a:gd name="connsiteX35" fmla="*/ 16041 w 212726"/>
                <a:gd name="connsiteY35" fmla="*/ 130694 h 557213"/>
                <a:gd name="connsiteX36" fmla="*/ 41609 w 212726"/>
                <a:gd name="connsiteY36" fmla="*/ 116727 h 557213"/>
                <a:gd name="connsiteX37" fmla="*/ 39687 w 212726"/>
                <a:gd name="connsiteY37" fmla="*/ 110332 h 557213"/>
                <a:gd name="connsiteX38" fmla="*/ 69056 w 212726"/>
                <a:gd name="connsiteY38" fmla="*/ 69850 h 557213"/>
                <a:gd name="connsiteX39" fmla="*/ 71879 w 212726"/>
                <a:gd name="connsiteY39" fmla="*/ 71462 h 557213"/>
                <a:gd name="connsiteX40" fmla="*/ 72691 w 212726"/>
                <a:gd name="connsiteY40" fmla="*/ 63991 h 557213"/>
                <a:gd name="connsiteX41" fmla="*/ 124619 w 212726"/>
                <a:gd name="connsiteY41" fmla="*/ 0 h 55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2726" h="557213">
                  <a:moveTo>
                    <a:pt x="107324" y="196232"/>
                  </a:moveTo>
                  <a:lnTo>
                    <a:pt x="106094" y="204268"/>
                  </a:lnTo>
                  <a:lnTo>
                    <a:pt x="121567" y="210242"/>
                  </a:lnTo>
                  <a:lnTo>
                    <a:pt x="121017" y="206776"/>
                  </a:lnTo>
                  <a:close/>
                  <a:moveTo>
                    <a:pt x="124619" y="0"/>
                  </a:moveTo>
                  <a:cubicBezTo>
                    <a:pt x="147963" y="0"/>
                    <a:pt x="167992" y="26386"/>
                    <a:pt x="176547" y="63991"/>
                  </a:cubicBezTo>
                  <a:lnTo>
                    <a:pt x="179942" y="95252"/>
                  </a:lnTo>
                  <a:lnTo>
                    <a:pt x="198897" y="105520"/>
                  </a:lnTo>
                  <a:cubicBezTo>
                    <a:pt x="204499" y="112845"/>
                    <a:pt x="207964" y="122966"/>
                    <a:pt x="207964" y="134145"/>
                  </a:cubicBezTo>
                  <a:lnTo>
                    <a:pt x="201001" y="156129"/>
                  </a:lnTo>
                  <a:lnTo>
                    <a:pt x="209046" y="171298"/>
                  </a:lnTo>
                  <a:cubicBezTo>
                    <a:pt x="211415" y="178420"/>
                    <a:pt x="212726" y="186251"/>
                    <a:pt x="212726" y="194470"/>
                  </a:cubicBezTo>
                  <a:cubicBezTo>
                    <a:pt x="212726" y="202690"/>
                    <a:pt x="211416" y="210520"/>
                    <a:pt x="209046" y="217643"/>
                  </a:cubicBezTo>
                  <a:lnTo>
                    <a:pt x="203294" y="228488"/>
                  </a:lnTo>
                  <a:lnTo>
                    <a:pt x="209046" y="239912"/>
                  </a:lnTo>
                  <a:cubicBezTo>
                    <a:pt x="211416" y="247414"/>
                    <a:pt x="212726" y="255662"/>
                    <a:pt x="212726" y="264320"/>
                  </a:cubicBezTo>
                  <a:cubicBezTo>
                    <a:pt x="212726" y="281636"/>
                    <a:pt x="207484" y="297313"/>
                    <a:pt x="199009" y="308660"/>
                  </a:cubicBezTo>
                  <a:lnTo>
                    <a:pt x="178535" y="320016"/>
                  </a:lnTo>
                  <a:lnTo>
                    <a:pt x="180975" y="327819"/>
                  </a:lnTo>
                  <a:cubicBezTo>
                    <a:pt x="180975" y="349300"/>
                    <a:pt x="167826" y="366713"/>
                    <a:pt x="151606" y="366713"/>
                  </a:cubicBezTo>
                  <a:lnTo>
                    <a:pt x="146038" y="363659"/>
                  </a:lnTo>
                  <a:lnTo>
                    <a:pt x="141547" y="372931"/>
                  </a:lnTo>
                  <a:lnTo>
                    <a:pt x="122237" y="384064"/>
                  </a:lnTo>
                  <a:lnTo>
                    <a:pt x="122237" y="557213"/>
                  </a:lnTo>
                  <a:lnTo>
                    <a:pt x="103187" y="557213"/>
                  </a:lnTo>
                  <a:lnTo>
                    <a:pt x="103187" y="395047"/>
                  </a:lnTo>
                  <a:lnTo>
                    <a:pt x="100013" y="396877"/>
                  </a:lnTo>
                  <a:cubicBezTo>
                    <a:pt x="75683" y="396877"/>
                    <a:pt x="54808" y="376287"/>
                    <a:pt x="45891" y="346943"/>
                  </a:cubicBezTo>
                  <a:lnTo>
                    <a:pt x="41330" y="315500"/>
                  </a:lnTo>
                  <a:lnTo>
                    <a:pt x="21302" y="304290"/>
                  </a:lnTo>
                  <a:cubicBezTo>
                    <a:pt x="15987" y="297108"/>
                    <a:pt x="12700" y="287186"/>
                    <a:pt x="12700" y="276226"/>
                  </a:cubicBezTo>
                  <a:cubicBezTo>
                    <a:pt x="12700" y="265267"/>
                    <a:pt x="15987" y="255345"/>
                    <a:pt x="21302" y="248162"/>
                  </a:cubicBezTo>
                  <a:lnTo>
                    <a:pt x="32551" y="241865"/>
                  </a:lnTo>
                  <a:lnTo>
                    <a:pt x="16041" y="232846"/>
                  </a:lnTo>
                  <a:cubicBezTo>
                    <a:pt x="6130" y="219775"/>
                    <a:pt x="0" y="201717"/>
                    <a:pt x="0" y="181770"/>
                  </a:cubicBezTo>
                  <a:cubicBezTo>
                    <a:pt x="0" y="161824"/>
                    <a:pt x="6130" y="143765"/>
                    <a:pt x="16041" y="130694"/>
                  </a:cubicBezTo>
                  <a:lnTo>
                    <a:pt x="41609" y="116727"/>
                  </a:lnTo>
                  <a:lnTo>
                    <a:pt x="39687" y="110332"/>
                  </a:lnTo>
                  <a:cubicBezTo>
                    <a:pt x="39687" y="87974"/>
                    <a:pt x="52836" y="69850"/>
                    <a:pt x="69056" y="69850"/>
                  </a:cubicBezTo>
                  <a:lnTo>
                    <a:pt x="71879" y="71462"/>
                  </a:lnTo>
                  <a:lnTo>
                    <a:pt x="72691" y="63991"/>
                  </a:lnTo>
                  <a:cubicBezTo>
                    <a:pt x="81246" y="26386"/>
                    <a:pt x="101275" y="0"/>
                    <a:pt x="124619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50" name="그룹 249"/>
            <p:cNvGrpSpPr/>
            <p:nvPr/>
          </p:nvGrpSpPr>
          <p:grpSpPr>
            <a:xfrm>
              <a:off x="4627905" y="6865563"/>
              <a:ext cx="451525" cy="644900"/>
              <a:chOff x="5646738" y="7822251"/>
              <a:chExt cx="752475" cy="1074738"/>
            </a:xfrm>
          </p:grpSpPr>
          <p:sp>
            <p:nvSpPr>
              <p:cNvPr id="251" name="Freeform 195"/>
              <p:cNvSpPr>
                <a:spLocks/>
              </p:cNvSpPr>
              <p:nvPr/>
            </p:nvSpPr>
            <p:spPr bwMode="auto">
              <a:xfrm>
                <a:off x="5646738" y="7822251"/>
                <a:ext cx="752475" cy="1074738"/>
              </a:xfrm>
              <a:custGeom>
                <a:avLst/>
                <a:gdLst>
                  <a:gd name="T0" fmla="*/ 473 w 474"/>
                  <a:gd name="T1" fmla="*/ 210 h 677"/>
                  <a:gd name="T2" fmla="*/ 236 w 474"/>
                  <a:gd name="T3" fmla="*/ 0 h 677"/>
                  <a:gd name="T4" fmla="*/ 0 w 474"/>
                  <a:gd name="T5" fmla="*/ 210 h 677"/>
                  <a:gd name="T6" fmla="*/ 0 w 474"/>
                  <a:gd name="T7" fmla="*/ 677 h 677"/>
                  <a:gd name="T8" fmla="*/ 474 w 474"/>
                  <a:gd name="T9" fmla="*/ 677 h 677"/>
                  <a:gd name="T10" fmla="*/ 474 w 474"/>
                  <a:gd name="T11" fmla="*/ 210 h 677"/>
                  <a:gd name="T12" fmla="*/ 473 w 474"/>
                  <a:gd name="T13" fmla="*/ 21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4" h="677">
                    <a:moveTo>
                      <a:pt x="473" y="210"/>
                    </a:moveTo>
                    <a:lnTo>
                      <a:pt x="236" y="0"/>
                    </a:lnTo>
                    <a:lnTo>
                      <a:pt x="0" y="210"/>
                    </a:lnTo>
                    <a:lnTo>
                      <a:pt x="0" y="677"/>
                    </a:lnTo>
                    <a:lnTo>
                      <a:pt x="474" y="677"/>
                    </a:lnTo>
                    <a:lnTo>
                      <a:pt x="474" y="210"/>
                    </a:lnTo>
                    <a:lnTo>
                      <a:pt x="473" y="2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252" name="그룹 251"/>
              <p:cNvGrpSpPr/>
              <p:nvPr/>
            </p:nvGrpSpPr>
            <p:grpSpPr>
              <a:xfrm>
                <a:off x="5895975" y="8412801"/>
                <a:ext cx="258763" cy="250826"/>
                <a:chOff x="5895975" y="8412801"/>
                <a:chExt cx="258763" cy="250826"/>
              </a:xfrm>
            </p:grpSpPr>
            <p:sp>
              <p:nvSpPr>
                <p:cNvPr id="253" name="Rectangle 196"/>
                <p:cNvSpPr>
                  <a:spLocks noChangeArrowheads="1"/>
                </p:cNvSpPr>
                <p:nvPr/>
              </p:nvSpPr>
              <p:spPr bwMode="auto">
                <a:xfrm>
                  <a:off x="5895975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4" name="Rectangle 197"/>
                <p:cNvSpPr>
                  <a:spLocks noChangeArrowheads="1"/>
                </p:cNvSpPr>
                <p:nvPr/>
              </p:nvSpPr>
              <p:spPr bwMode="auto">
                <a:xfrm>
                  <a:off x="6064250" y="8412801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5" name="Rectangle 198"/>
                <p:cNvSpPr>
                  <a:spLocks noChangeArrowheads="1"/>
                </p:cNvSpPr>
                <p:nvPr/>
              </p:nvSpPr>
              <p:spPr bwMode="auto">
                <a:xfrm>
                  <a:off x="5895975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6" name="Rectangle 199"/>
                <p:cNvSpPr>
                  <a:spLocks noChangeArrowheads="1"/>
                </p:cNvSpPr>
                <p:nvPr/>
              </p:nvSpPr>
              <p:spPr bwMode="auto">
                <a:xfrm>
                  <a:off x="6064250" y="8573139"/>
                  <a:ext cx="90488" cy="904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11" name="TextBox 10"/>
          <p:cNvSpPr txBox="1"/>
          <p:nvPr/>
        </p:nvSpPr>
        <p:spPr>
          <a:xfrm>
            <a:off x="5442878" y="1124744"/>
            <a:ext cx="3233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7C8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“  </a:t>
            </a:r>
            <a:r>
              <a:rPr lang="ko-KR" altLang="en-US" sz="1400" dirty="0" smtClean="0">
                <a:solidFill>
                  <a:srgbClr val="FF7C8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노인복지 생활시설 학대행위자 </a:t>
            </a:r>
            <a:r>
              <a:rPr lang="en-US" altLang="ko-KR" sz="1400" dirty="0" smtClean="0">
                <a:solidFill>
                  <a:srgbClr val="FF7C8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“</a:t>
            </a:r>
            <a:endParaRPr lang="ko-KR" altLang="en-US" sz="1400" dirty="0">
              <a:solidFill>
                <a:srgbClr val="FF7C8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140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3744416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9" y="3018125"/>
            <a:ext cx="7769050" cy="311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err="1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김씨는 최근 치매로 시설에 입소한 오씨 할머니 때문에 스트레스를 너무 받는다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오씨 할머니는 김씨가 스쳐 지나가기만 하면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r>
              <a:rPr lang="ko-KR" altLang="en-US" sz="160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꼴 보기 싫으니까 저리가</a:t>
            </a:r>
            <a:r>
              <a:rPr lang="en-US" altLang="ko-KR" sz="160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!”, “</a:t>
            </a:r>
            <a:r>
              <a:rPr lang="ko-KR" altLang="en-US" sz="160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너 같은 것은 죽어야 해</a:t>
            </a:r>
            <a:r>
              <a:rPr lang="ko-KR" altLang="en-US" sz="160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”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하며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소리를 버럭 지른다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어느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날은 지팡이로 김씨를 갑자기 내려치려 하자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김씨는 너무 화가 나서 오씨 할머니에게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지팡이를 뺏고 </a:t>
            </a:r>
            <a:endParaRPr lang="en-US" altLang="ko-KR" b="1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할머니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두 손을 끈으로 묶어 침대로 강제로 옮긴 뒤</a:t>
            </a:r>
            <a:r>
              <a:rPr lang="en-US" altLang="ko-KR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30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분간 방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침대에서</a:t>
            </a:r>
            <a:endParaRPr lang="en-US" altLang="ko-KR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내려오면 지팡이로 맞는다며 침대 귀퉁이를 지팡이로 때리며 엄포를 주었다</a:t>
            </a:r>
            <a:r>
              <a:rPr lang="en-US" altLang="ko-KR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709167" y="474640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453063"/>
            <a:chOff x="1674292" y="1322924"/>
            <a:chExt cx="7344816" cy="998458"/>
          </a:xfrm>
        </p:grpSpPr>
        <p:sp>
          <p:nvSpPr>
            <p:cNvPr id="96" name="TextBox 95"/>
            <p:cNvSpPr txBox="1"/>
            <p:nvPr/>
          </p:nvSpPr>
          <p:spPr>
            <a:xfrm>
              <a:off x="4558733" y="1375877"/>
              <a:ext cx="15759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신체적 학대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7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3168352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8" y="2780928"/>
            <a:ext cx="79707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err="1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이씨는 시설에서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일한지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년째로 이젠 제법 일이 능숙하다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그러나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시간 내 일을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끝내려하다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보니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난폭하게 기저귀를 갈거나</a:t>
            </a:r>
            <a:r>
              <a:rPr lang="en-US" altLang="ko-KR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 노인들이 자질구레한 요구를 하면 못 들은 척하는 행동이 눈에 띄게 되었다</a:t>
            </a:r>
            <a:r>
              <a:rPr lang="en-US" altLang="ko-KR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en-US" altLang="ko-KR" b="1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언제가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입소노인 중 조씨 할아버지가 이러한 점을 이씨에게 지적하자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화를 내며 “힘들어 죽겠는데 별 시비를 다 걸고 있네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!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정말 버릇이 없는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영감탱일세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.”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라며 얼굴을 획 돌리고 방을 나갔다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이후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이씨는 조씨 할아버지를 무시하는 모습이 많아졌다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781175" y="474640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453063"/>
            <a:chOff x="1674292" y="1322924"/>
            <a:chExt cx="7344816" cy="998458"/>
          </a:xfrm>
        </p:grpSpPr>
        <p:sp>
          <p:nvSpPr>
            <p:cNvPr id="96" name="TextBox 95"/>
            <p:cNvSpPr txBox="1"/>
            <p:nvPr/>
          </p:nvSpPr>
          <p:spPr>
            <a:xfrm>
              <a:off x="4558733" y="1375877"/>
              <a:ext cx="1575927" cy="881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정서적 학대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767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2726679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9" y="3018125"/>
            <a:ext cx="7769050" cy="1689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입소한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 얼마 안 된 박씨 할머니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기저귀를 이성 </a:t>
            </a:r>
            <a:r>
              <a:rPr lang="ko-KR" altLang="en-US" b="1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요양보호사가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갈려고 하자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이를 거부하는 할머니에게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“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아직도 여자인 줄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아나봐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이젠 다 보여줘도 괜찮거든요”라며 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비웃으며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거의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강제로 기저귀를 갈았다</a:t>
            </a:r>
            <a:r>
              <a:rPr lang="en-US" altLang="ko-KR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ko-KR" altLang="en-US" b="1" dirty="0"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565151" y="4674392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453063"/>
            <a:chOff x="1674292" y="1322924"/>
            <a:chExt cx="7344816" cy="998458"/>
          </a:xfrm>
        </p:grpSpPr>
        <p:sp>
          <p:nvSpPr>
            <p:cNvPr id="96" name="TextBox 95"/>
            <p:cNvSpPr txBox="1"/>
            <p:nvPr/>
          </p:nvSpPr>
          <p:spPr>
            <a:xfrm>
              <a:off x="4688774" y="1375877"/>
              <a:ext cx="1315845" cy="881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성적 학대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75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2726679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9" y="3179467"/>
            <a:ext cx="7769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어떤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지역의 모 양로시설에서는 보호자인 아들이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시설이용비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지불을 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3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개월째 지불하지 않자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노인이 끼고 있는 금으로 된 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쌍가락지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반지를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강제로 </a:t>
            </a: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빼앗고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할머니에게 직접 아들에게 전화해서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b="1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시설이용비를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지불하지 </a:t>
            </a: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않으면</a:t>
            </a:r>
            <a:endParaRPr lang="en-US" altLang="ko-KR" b="1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보호자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없이 </a:t>
            </a:r>
            <a:r>
              <a:rPr lang="ko-KR" altLang="en-US" b="1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퇴소시키겠다</a:t>
            </a:r>
            <a:r>
              <a:rPr lang="ko-KR" altLang="en-US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전하라고 강요했다</a:t>
            </a:r>
            <a:r>
              <a:rPr lang="en-US" altLang="ko-KR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b="1" dirty="0"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565151" y="4674392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453063"/>
            <a:chOff x="1674292" y="1322924"/>
            <a:chExt cx="7344816" cy="998458"/>
          </a:xfrm>
        </p:grpSpPr>
        <p:sp>
          <p:nvSpPr>
            <p:cNvPr id="96" name="TextBox 95"/>
            <p:cNvSpPr txBox="1"/>
            <p:nvPr/>
          </p:nvSpPr>
          <p:spPr>
            <a:xfrm>
              <a:off x="4558733" y="1375877"/>
              <a:ext cx="1575927" cy="881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경제적 학대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863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2726679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9" y="2996952"/>
            <a:ext cx="776905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시설에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어머니를 맡긴 정씨는 명절에 잠시 집으로 어머니를 모시고 왔다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모처럼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목욕을 시키려고 보니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엉덩이에 땀띠가 나서 짓무르기까지 한 </a:t>
            </a: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것을</a:t>
            </a:r>
            <a:endParaRPr lang="en-US" altLang="ko-KR" b="1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7C8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발견하였다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병원에 곧바로 가니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의사가 꽤 오랫동안 진행된 것 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같은데 어떻게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이렇게까지 놔두었냐는 말을 하자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너무도 화가 나서 </a:t>
            </a: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노인보호전문기관에</a:t>
            </a:r>
            <a:endParaRPr lang="en-US" altLang="ko-KR" spc="-60" dirty="0" smtClean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노인학대로 신고하였다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endParaRPr lang="ko-KR" altLang="en-US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565151" y="4674392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453063"/>
            <a:chOff x="1674292" y="1322924"/>
            <a:chExt cx="7344816" cy="998458"/>
          </a:xfrm>
        </p:grpSpPr>
        <p:sp>
          <p:nvSpPr>
            <p:cNvPr id="96" name="TextBox 95"/>
            <p:cNvSpPr txBox="1"/>
            <p:nvPr/>
          </p:nvSpPr>
          <p:spPr>
            <a:xfrm>
              <a:off x="4978214" y="1375877"/>
              <a:ext cx="736963" cy="881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방임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7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54440"/>
            <a:ext cx="5229785" cy="481040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   </a:t>
            </a:r>
            <a:r>
              <a:rPr lang="en-US" altLang="ko-KR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Ⅴ.  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노인복지 생활시설 학대의 </a:t>
            </a:r>
            <a:r>
              <a:rPr lang="ko-KR" altLang="en-US" sz="2600" b="1" spc="-44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821E"/>
                </a:solidFill>
                <a:latin typeface="인터파크고딕 B" panose="02000000000000000000" pitchFamily="2" charset="-127"/>
                <a:ea typeface="인터파크고딕 B" panose="02000000000000000000" pitchFamily="2" charset="-127"/>
              </a:rPr>
              <a:t>이해</a:t>
            </a:r>
            <a:endParaRPr lang="en-US" altLang="ko-KR" sz="2600" b="1" spc="-44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FF821E"/>
              </a:solidFill>
              <a:latin typeface="인터파크고딕 B" panose="02000000000000000000" pitchFamily="2" charset="-127"/>
              <a:ea typeface="인터파크고딕 B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0" y="1053789"/>
            <a:ext cx="3114614" cy="444508"/>
            <a:chOff x="-36512" y="1053789"/>
            <a:chExt cx="3114614" cy="444508"/>
          </a:xfrm>
        </p:grpSpPr>
        <p:sp>
          <p:nvSpPr>
            <p:cNvPr id="38" name="양쪽 모서리가 둥근 사각형 37"/>
            <p:cNvSpPr/>
            <p:nvPr/>
          </p:nvSpPr>
          <p:spPr>
            <a:xfrm rot="5400000">
              <a:off x="1298541" y="-281264"/>
              <a:ext cx="444508" cy="31146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7C8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153" y="1106766"/>
              <a:ext cx="28632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</a:rPr>
                <a:t>노인복지</a:t>
              </a:r>
              <a:r>
                <a:rPr lang="en-US" altLang="ko-KR" sz="1600" b="1" dirty="0" smtClean="0">
                  <a:solidFill>
                    <a:schemeClr val="bg1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chemeClr val="bg1"/>
                  </a:solidFill>
                </a:rPr>
                <a:t>생활시설 학대 사례</a:t>
              </a:r>
              <a:endParaRPr lang="en-US" altLang="ko-KR" sz="1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87" name="Rectangle 200"/>
          <p:cNvSpPr>
            <a:spLocks noChangeArrowheads="1"/>
          </p:cNvSpPr>
          <p:nvPr/>
        </p:nvSpPr>
        <p:spPr bwMode="auto">
          <a:xfrm>
            <a:off x="0" y="6807200"/>
            <a:ext cx="106934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0" name="모서리가 둥근 직사각형 89"/>
          <p:cNvSpPr/>
          <p:nvPr/>
        </p:nvSpPr>
        <p:spPr>
          <a:xfrm>
            <a:off x="0" y="2708920"/>
            <a:ext cx="9324528" cy="2726679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  <a:alpha val="18000"/>
            </a:schemeClr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77739" y="3179467"/>
            <a:ext cx="7769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“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입소비용이 몇 달째 미납되어 연락하면 가족들은 내일 입금하겠다고 한 게 몇 번째인지 몰라요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그런데 며칠 전부터는 </a:t>
            </a:r>
            <a:r>
              <a:rPr lang="ko-KR" altLang="en-US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가족들이 전화해도 받지 않더라고요</a:t>
            </a:r>
            <a:r>
              <a:rPr lang="en-US" altLang="ko-KR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F7C8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그래서 문자로 ‘입소비용 미납으로 노인을 집으로 돌려보냅니다</a:t>
            </a:r>
            <a:r>
              <a:rPr lang="en-US" altLang="ko-KR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.’ </a:t>
            </a:r>
            <a:r>
              <a:rPr lang="ko-KR" altLang="en-US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라고 보낸 후 노인을 집 앞에 내려드리고 왔습니다</a:t>
            </a:r>
            <a:r>
              <a:rPr lang="en-US" altLang="ko-KR" spc="-6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.”</a:t>
            </a:r>
            <a:endParaRPr lang="ko-KR" altLang="en-US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93" name="Freeform 5"/>
          <p:cNvSpPr>
            <a:spLocks noChangeAspect="1" noEditPoints="1"/>
          </p:cNvSpPr>
          <p:nvPr/>
        </p:nvSpPr>
        <p:spPr bwMode="auto">
          <a:xfrm>
            <a:off x="323528" y="3068960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schemeClr val="bg1">
                  <a:lumMod val="50000"/>
                </a:scheme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4" name="Freeform 5"/>
          <p:cNvSpPr>
            <a:spLocks noChangeAspect="1" noEditPoints="1"/>
          </p:cNvSpPr>
          <p:nvPr/>
        </p:nvSpPr>
        <p:spPr bwMode="auto">
          <a:xfrm flipH="1" flipV="1">
            <a:off x="8565151" y="4674392"/>
            <a:ext cx="183313" cy="194768"/>
          </a:xfrm>
          <a:custGeom>
            <a:avLst/>
            <a:gdLst>
              <a:gd name="T0" fmla="*/ 64 w 141"/>
              <a:gd name="T1" fmla="*/ 6 h 130"/>
              <a:gd name="T2" fmla="*/ 26 w 141"/>
              <a:gd name="T3" fmla="*/ 61 h 130"/>
              <a:gd name="T4" fmla="*/ 38 w 141"/>
              <a:gd name="T5" fmla="*/ 75 h 130"/>
              <a:gd name="T6" fmla="*/ 58 w 141"/>
              <a:gd name="T7" fmla="*/ 102 h 130"/>
              <a:gd name="T8" fmla="*/ 31 w 141"/>
              <a:gd name="T9" fmla="*/ 130 h 130"/>
              <a:gd name="T10" fmla="*/ 0 w 141"/>
              <a:gd name="T11" fmla="*/ 94 h 130"/>
              <a:gd name="T12" fmla="*/ 58 w 141"/>
              <a:gd name="T13" fmla="*/ 0 h 130"/>
              <a:gd name="T14" fmla="*/ 64 w 141"/>
              <a:gd name="T15" fmla="*/ 6 h 130"/>
              <a:gd name="T16" fmla="*/ 141 w 141"/>
              <a:gd name="T17" fmla="*/ 6 h 130"/>
              <a:gd name="T18" fmla="*/ 103 w 141"/>
              <a:gd name="T19" fmla="*/ 61 h 130"/>
              <a:gd name="T20" fmla="*/ 115 w 141"/>
              <a:gd name="T21" fmla="*/ 75 h 130"/>
              <a:gd name="T22" fmla="*/ 135 w 141"/>
              <a:gd name="T23" fmla="*/ 102 h 130"/>
              <a:gd name="T24" fmla="*/ 107 w 141"/>
              <a:gd name="T25" fmla="*/ 130 h 130"/>
              <a:gd name="T26" fmla="*/ 77 w 141"/>
              <a:gd name="T27" fmla="*/ 94 h 130"/>
              <a:gd name="T28" fmla="*/ 135 w 141"/>
              <a:gd name="T29" fmla="*/ 0 h 130"/>
              <a:gd name="T30" fmla="*/ 141 w 141"/>
              <a:gd name="T31" fmla="*/ 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130">
                <a:moveTo>
                  <a:pt x="64" y="6"/>
                </a:moveTo>
                <a:cubicBezTo>
                  <a:pt x="31" y="36"/>
                  <a:pt x="26" y="48"/>
                  <a:pt x="26" y="61"/>
                </a:cubicBezTo>
                <a:cubicBezTo>
                  <a:pt x="26" y="69"/>
                  <a:pt x="30" y="75"/>
                  <a:pt x="38" y="75"/>
                </a:cubicBezTo>
                <a:cubicBezTo>
                  <a:pt x="46" y="75"/>
                  <a:pt x="58" y="86"/>
                  <a:pt x="58" y="102"/>
                </a:cubicBezTo>
                <a:cubicBezTo>
                  <a:pt x="58" y="117"/>
                  <a:pt x="45" y="130"/>
                  <a:pt x="31" y="130"/>
                </a:cubicBezTo>
                <a:cubicBezTo>
                  <a:pt x="14" y="130"/>
                  <a:pt x="0" y="120"/>
                  <a:pt x="0" y="94"/>
                </a:cubicBezTo>
                <a:cubicBezTo>
                  <a:pt x="0" y="50"/>
                  <a:pt x="27" y="23"/>
                  <a:pt x="58" y="0"/>
                </a:cubicBezTo>
                <a:lnTo>
                  <a:pt x="64" y="6"/>
                </a:lnTo>
                <a:close/>
                <a:moveTo>
                  <a:pt x="141" y="6"/>
                </a:moveTo>
                <a:cubicBezTo>
                  <a:pt x="107" y="36"/>
                  <a:pt x="103" y="48"/>
                  <a:pt x="103" y="61"/>
                </a:cubicBezTo>
                <a:cubicBezTo>
                  <a:pt x="103" y="69"/>
                  <a:pt x="106" y="75"/>
                  <a:pt x="115" y="75"/>
                </a:cubicBezTo>
                <a:cubicBezTo>
                  <a:pt x="123" y="75"/>
                  <a:pt x="135" y="86"/>
                  <a:pt x="135" y="102"/>
                </a:cubicBezTo>
                <a:cubicBezTo>
                  <a:pt x="135" y="117"/>
                  <a:pt x="121" y="130"/>
                  <a:pt x="107" y="130"/>
                </a:cubicBezTo>
                <a:cubicBezTo>
                  <a:pt x="91" y="130"/>
                  <a:pt x="77" y="120"/>
                  <a:pt x="77" y="94"/>
                </a:cubicBezTo>
                <a:cubicBezTo>
                  <a:pt x="77" y="50"/>
                  <a:pt x="104" y="23"/>
                  <a:pt x="135" y="0"/>
                </a:cubicBezTo>
                <a:lnTo>
                  <a:pt x="141" y="6"/>
                </a:ln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1475656" y="1967825"/>
            <a:ext cx="6256222" cy="547248"/>
            <a:chOff x="1674292" y="1322924"/>
            <a:chExt cx="7344816" cy="1206023"/>
          </a:xfrm>
        </p:grpSpPr>
        <p:sp>
          <p:nvSpPr>
            <p:cNvPr id="96" name="TextBox 95"/>
            <p:cNvSpPr txBox="1"/>
            <p:nvPr/>
          </p:nvSpPr>
          <p:spPr>
            <a:xfrm>
              <a:off x="4870943" y="1375877"/>
              <a:ext cx="951504" cy="11530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800" b="1" spc="-6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유기</a:t>
              </a:r>
              <a:endParaRPr lang="en-US" altLang="ko-KR" sz="2800" b="1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1674292" y="1322924"/>
              <a:ext cx="7344816" cy="998458"/>
              <a:chOff x="1674292" y="1270005"/>
              <a:chExt cx="7344816" cy="710294"/>
            </a:xfrm>
          </p:grpSpPr>
          <p:sp>
            <p:nvSpPr>
              <p:cNvPr id="98" name="자유형 97"/>
              <p:cNvSpPr/>
              <p:nvPr/>
            </p:nvSpPr>
            <p:spPr>
              <a:xfrm flipH="1">
                <a:off x="1674292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8942514" y="1270005"/>
                <a:ext cx="76594" cy="710294"/>
              </a:xfrm>
              <a:custGeom>
                <a:avLst/>
                <a:gdLst>
                  <a:gd name="connsiteX0" fmla="*/ 0 w 9167854"/>
                  <a:gd name="connsiteY0" fmla="*/ 0 h 6400800"/>
                  <a:gd name="connsiteX1" fmla="*/ 9167854 w 9167854"/>
                  <a:gd name="connsiteY1" fmla="*/ 0 h 6400800"/>
                  <a:gd name="connsiteX2" fmla="*/ 9167854 w 9167854"/>
                  <a:gd name="connsiteY2" fmla="*/ 6400800 h 6400800"/>
                  <a:gd name="connsiteX3" fmla="*/ 7952 w 9167854"/>
                  <a:gd name="connsiteY3" fmla="*/ 6400800 h 640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67854" h="6400800">
                    <a:moveTo>
                      <a:pt x="0" y="0"/>
                    </a:moveTo>
                    <a:lnTo>
                      <a:pt x="9167854" y="0"/>
                    </a:lnTo>
                    <a:lnTo>
                      <a:pt x="9167854" y="6400800"/>
                    </a:lnTo>
                    <a:lnTo>
                      <a:pt x="7952" y="640080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21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" y="0"/>
            <a:ext cx="9143717" cy="6858210"/>
          </a:xfrm>
          <a:prstGeom prst="rect">
            <a:avLst/>
          </a:prstGeom>
        </p:spPr>
      </p:pic>
      <p:grpSp>
        <p:nvGrpSpPr>
          <p:cNvPr id="115" name="그룹 114"/>
          <p:cNvGrpSpPr/>
          <p:nvPr/>
        </p:nvGrpSpPr>
        <p:grpSpPr>
          <a:xfrm>
            <a:off x="995124" y="2315307"/>
            <a:ext cx="7153752" cy="3188064"/>
            <a:chOff x="1528090" y="3045203"/>
            <a:chExt cx="7637220" cy="3514988"/>
          </a:xfrm>
        </p:grpSpPr>
        <p:sp>
          <p:nvSpPr>
            <p:cNvPr id="116" name="Freeform 15"/>
            <p:cNvSpPr>
              <a:spLocks/>
            </p:cNvSpPr>
            <p:nvPr/>
          </p:nvSpPr>
          <p:spPr bwMode="auto">
            <a:xfrm>
              <a:off x="1528090" y="3045203"/>
              <a:ext cx="1291873" cy="3514988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F99107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/>
            </p:cNvSpPr>
            <p:nvPr/>
          </p:nvSpPr>
          <p:spPr bwMode="auto">
            <a:xfrm flipH="1">
              <a:off x="7873437" y="3045203"/>
              <a:ext cx="1291873" cy="3514988"/>
            </a:xfrm>
            <a:custGeom>
              <a:avLst/>
              <a:gdLst>
                <a:gd name="T0" fmla="*/ 1210 w 1570"/>
                <a:gd name="T1" fmla="*/ 143 h 3974"/>
                <a:gd name="T2" fmla="*/ 1114 w 1570"/>
                <a:gd name="T3" fmla="*/ 223 h 3974"/>
                <a:gd name="T4" fmla="*/ 1183 w 1570"/>
                <a:gd name="T5" fmla="*/ 374 h 3974"/>
                <a:gd name="T6" fmla="*/ 1102 w 1570"/>
                <a:gd name="T7" fmla="*/ 417 h 3974"/>
                <a:gd name="T8" fmla="*/ 828 w 1570"/>
                <a:gd name="T9" fmla="*/ 426 h 3974"/>
                <a:gd name="T10" fmla="*/ 838 w 1570"/>
                <a:gd name="T11" fmla="*/ 486 h 3974"/>
                <a:gd name="T12" fmla="*/ 799 w 1570"/>
                <a:gd name="T13" fmla="*/ 611 h 3974"/>
                <a:gd name="T14" fmla="*/ 764 w 1570"/>
                <a:gd name="T15" fmla="*/ 720 h 3974"/>
                <a:gd name="T16" fmla="*/ 584 w 1570"/>
                <a:gd name="T17" fmla="*/ 792 h 3974"/>
                <a:gd name="T18" fmla="*/ 371 w 1570"/>
                <a:gd name="T19" fmla="*/ 955 h 3974"/>
                <a:gd name="T20" fmla="*/ 380 w 1570"/>
                <a:gd name="T21" fmla="*/ 997 h 3974"/>
                <a:gd name="T22" fmla="*/ 444 w 1570"/>
                <a:gd name="T23" fmla="*/ 1143 h 3974"/>
                <a:gd name="T24" fmla="*/ 452 w 1570"/>
                <a:gd name="T25" fmla="*/ 1226 h 3974"/>
                <a:gd name="T26" fmla="*/ 307 w 1570"/>
                <a:gd name="T27" fmla="*/ 1387 h 3974"/>
                <a:gd name="T28" fmla="*/ 192 w 1570"/>
                <a:gd name="T29" fmla="*/ 1650 h 3974"/>
                <a:gd name="T30" fmla="*/ 298 w 1570"/>
                <a:gd name="T31" fmla="*/ 1625 h 3974"/>
                <a:gd name="T32" fmla="*/ 374 w 1570"/>
                <a:gd name="T33" fmla="*/ 1696 h 3974"/>
                <a:gd name="T34" fmla="*/ 319 w 1570"/>
                <a:gd name="T35" fmla="*/ 1840 h 3974"/>
                <a:gd name="T36" fmla="*/ 263 w 1570"/>
                <a:gd name="T37" fmla="*/ 2129 h 3974"/>
                <a:gd name="T38" fmla="*/ 285 w 1570"/>
                <a:gd name="T39" fmla="*/ 2180 h 3974"/>
                <a:gd name="T40" fmla="*/ 412 w 1570"/>
                <a:gd name="T41" fmla="*/ 2242 h 3974"/>
                <a:gd name="T42" fmla="*/ 485 w 1570"/>
                <a:gd name="T43" fmla="*/ 2301 h 3974"/>
                <a:gd name="T44" fmla="*/ 528 w 1570"/>
                <a:gd name="T45" fmla="*/ 2419 h 3974"/>
                <a:gd name="T46" fmla="*/ 506 w 1570"/>
                <a:gd name="T47" fmla="*/ 2685 h 3974"/>
                <a:gd name="T48" fmla="*/ 524 w 1570"/>
                <a:gd name="T49" fmla="*/ 2880 h 3974"/>
                <a:gd name="T50" fmla="*/ 648 w 1570"/>
                <a:gd name="T51" fmla="*/ 2799 h 3974"/>
                <a:gd name="T52" fmla="*/ 746 w 1570"/>
                <a:gd name="T53" fmla="*/ 2831 h 3974"/>
                <a:gd name="T54" fmla="*/ 827 w 1570"/>
                <a:gd name="T55" fmla="*/ 2918 h 3974"/>
                <a:gd name="T56" fmla="*/ 890 w 1570"/>
                <a:gd name="T57" fmla="*/ 3139 h 3974"/>
                <a:gd name="T58" fmla="*/ 1012 w 1570"/>
                <a:gd name="T59" fmla="*/ 3328 h 3974"/>
                <a:gd name="T60" fmla="*/ 1194 w 1570"/>
                <a:gd name="T61" fmla="*/ 3474 h 3974"/>
                <a:gd name="T62" fmla="*/ 1562 w 1570"/>
                <a:gd name="T63" fmla="*/ 3958 h 3974"/>
                <a:gd name="T64" fmla="*/ 1398 w 1570"/>
                <a:gd name="T65" fmla="*/ 3758 h 3974"/>
                <a:gd name="T66" fmla="*/ 863 w 1570"/>
                <a:gd name="T67" fmla="*/ 3530 h 3974"/>
                <a:gd name="T68" fmla="*/ 852 w 1570"/>
                <a:gd name="T69" fmla="*/ 3375 h 3974"/>
                <a:gd name="T70" fmla="*/ 868 w 1570"/>
                <a:gd name="T71" fmla="*/ 3312 h 3974"/>
                <a:gd name="T72" fmla="*/ 608 w 1570"/>
                <a:gd name="T73" fmla="*/ 3225 h 3974"/>
                <a:gd name="T74" fmla="*/ 437 w 1570"/>
                <a:gd name="T75" fmla="*/ 3123 h 3974"/>
                <a:gd name="T76" fmla="*/ 441 w 1570"/>
                <a:gd name="T77" fmla="*/ 3027 h 3974"/>
                <a:gd name="T78" fmla="*/ 455 w 1570"/>
                <a:gd name="T79" fmla="*/ 2857 h 3974"/>
                <a:gd name="T80" fmla="*/ 461 w 1570"/>
                <a:gd name="T81" fmla="*/ 2817 h 3974"/>
                <a:gd name="T82" fmla="*/ 289 w 1570"/>
                <a:gd name="T83" fmla="*/ 2621 h 3974"/>
                <a:gd name="T84" fmla="*/ 133 w 1570"/>
                <a:gd name="T85" fmla="*/ 2452 h 3974"/>
                <a:gd name="T86" fmla="*/ 158 w 1570"/>
                <a:gd name="T87" fmla="*/ 2368 h 3974"/>
                <a:gd name="T88" fmla="*/ 217 w 1570"/>
                <a:gd name="T89" fmla="*/ 2204 h 3974"/>
                <a:gd name="T90" fmla="*/ 191 w 1570"/>
                <a:gd name="T91" fmla="*/ 2122 h 3974"/>
                <a:gd name="T92" fmla="*/ 39 w 1570"/>
                <a:gd name="T93" fmla="*/ 1891 h 3974"/>
                <a:gd name="T94" fmla="*/ 51 w 1570"/>
                <a:gd name="T95" fmla="*/ 1794 h 3974"/>
                <a:gd name="T96" fmla="*/ 164 w 1570"/>
                <a:gd name="T97" fmla="*/ 1666 h 3974"/>
                <a:gd name="T98" fmla="*/ 103 w 1570"/>
                <a:gd name="T99" fmla="*/ 1532 h 3974"/>
                <a:gd name="T100" fmla="*/ 58 w 1570"/>
                <a:gd name="T101" fmla="*/ 1282 h 3974"/>
                <a:gd name="T102" fmla="*/ 174 w 1570"/>
                <a:gd name="T103" fmla="*/ 1294 h 3974"/>
                <a:gd name="T104" fmla="*/ 223 w 1570"/>
                <a:gd name="T105" fmla="*/ 1273 h 3974"/>
                <a:gd name="T106" fmla="*/ 221 w 1570"/>
                <a:gd name="T107" fmla="*/ 910 h 3974"/>
                <a:gd name="T108" fmla="*/ 280 w 1570"/>
                <a:gd name="T109" fmla="*/ 816 h 3974"/>
                <a:gd name="T110" fmla="*/ 409 w 1570"/>
                <a:gd name="T111" fmla="*/ 777 h 3974"/>
                <a:gd name="T112" fmla="*/ 496 w 1570"/>
                <a:gd name="T113" fmla="*/ 725 h 3974"/>
                <a:gd name="T114" fmla="*/ 599 w 1570"/>
                <a:gd name="T115" fmla="*/ 544 h 3974"/>
                <a:gd name="T116" fmla="*/ 697 w 1570"/>
                <a:gd name="T117" fmla="*/ 311 h 3974"/>
                <a:gd name="T118" fmla="*/ 831 w 1570"/>
                <a:gd name="T119" fmla="*/ 166 h 3974"/>
                <a:gd name="T120" fmla="*/ 932 w 1570"/>
                <a:gd name="T121" fmla="*/ 137 h 3974"/>
                <a:gd name="T122" fmla="*/ 1054 w 1570"/>
                <a:gd name="T123" fmla="*/ 181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0" h="3974">
                  <a:moveTo>
                    <a:pt x="1155" y="0"/>
                  </a:moveTo>
                  <a:lnTo>
                    <a:pt x="1155" y="3"/>
                  </a:lnTo>
                  <a:lnTo>
                    <a:pt x="1157" y="13"/>
                  </a:lnTo>
                  <a:lnTo>
                    <a:pt x="1158" y="27"/>
                  </a:lnTo>
                  <a:lnTo>
                    <a:pt x="1157" y="47"/>
                  </a:lnTo>
                  <a:lnTo>
                    <a:pt x="1155" y="71"/>
                  </a:lnTo>
                  <a:lnTo>
                    <a:pt x="1152" y="96"/>
                  </a:lnTo>
                  <a:lnTo>
                    <a:pt x="1145" y="124"/>
                  </a:lnTo>
                  <a:lnTo>
                    <a:pt x="1134" y="152"/>
                  </a:lnTo>
                  <a:lnTo>
                    <a:pt x="1118" y="181"/>
                  </a:lnTo>
                  <a:lnTo>
                    <a:pt x="1099" y="207"/>
                  </a:lnTo>
                  <a:lnTo>
                    <a:pt x="1073" y="233"/>
                  </a:lnTo>
                  <a:lnTo>
                    <a:pt x="1112" y="216"/>
                  </a:lnTo>
                  <a:lnTo>
                    <a:pt x="1148" y="204"/>
                  </a:lnTo>
                  <a:lnTo>
                    <a:pt x="1152" y="198"/>
                  </a:lnTo>
                  <a:lnTo>
                    <a:pt x="1159" y="188"/>
                  </a:lnTo>
                  <a:lnTo>
                    <a:pt x="1167" y="178"/>
                  </a:lnTo>
                  <a:lnTo>
                    <a:pt x="1180" y="166"/>
                  </a:lnTo>
                  <a:lnTo>
                    <a:pt x="1194" y="154"/>
                  </a:lnTo>
                  <a:lnTo>
                    <a:pt x="1210" y="143"/>
                  </a:lnTo>
                  <a:lnTo>
                    <a:pt x="1229" y="134"/>
                  </a:lnTo>
                  <a:lnTo>
                    <a:pt x="1251" y="126"/>
                  </a:lnTo>
                  <a:lnTo>
                    <a:pt x="1275" y="122"/>
                  </a:lnTo>
                  <a:lnTo>
                    <a:pt x="1301" y="122"/>
                  </a:lnTo>
                  <a:lnTo>
                    <a:pt x="1330" y="126"/>
                  </a:lnTo>
                  <a:lnTo>
                    <a:pt x="1363" y="137"/>
                  </a:lnTo>
                  <a:lnTo>
                    <a:pt x="1361" y="140"/>
                  </a:lnTo>
                  <a:lnTo>
                    <a:pt x="1356" y="147"/>
                  </a:lnTo>
                  <a:lnTo>
                    <a:pt x="1346" y="157"/>
                  </a:lnTo>
                  <a:lnTo>
                    <a:pt x="1335" y="169"/>
                  </a:lnTo>
                  <a:lnTo>
                    <a:pt x="1320" y="181"/>
                  </a:lnTo>
                  <a:lnTo>
                    <a:pt x="1303" y="194"/>
                  </a:lnTo>
                  <a:lnTo>
                    <a:pt x="1282" y="205"/>
                  </a:lnTo>
                  <a:lnTo>
                    <a:pt x="1259" y="215"/>
                  </a:lnTo>
                  <a:lnTo>
                    <a:pt x="1235" y="221"/>
                  </a:lnTo>
                  <a:lnTo>
                    <a:pt x="1209" y="222"/>
                  </a:lnTo>
                  <a:lnTo>
                    <a:pt x="1180" y="217"/>
                  </a:lnTo>
                  <a:lnTo>
                    <a:pt x="1148" y="206"/>
                  </a:lnTo>
                  <a:lnTo>
                    <a:pt x="1134" y="213"/>
                  </a:lnTo>
                  <a:lnTo>
                    <a:pt x="1114" y="223"/>
                  </a:lnTo>
                  <a:lnTo>
                    <a:pt x="1091" y="235"/>
                  </a:lnTo>
                  <a:lnTo>
                    <a:pt x="1064" y="250"/>
                  </a:lnTo>
                  <a:lnTo>
                    <a:pt x="1071" y="248"/>
                  </a:lnTo>
                  <a:lnTo>
                    <a:pt x="1081" y="247"/>
                  </a:lnTo>
                  <a:lnTo>
                    <a:pt x="1093" y="247"/>
                  </a:lnTo>
                  <a:lnTo>
                    <a:pt x="1107" y="247"/>
                  </a:lnTo>
                  <a:lnTo>
                    <a:pt x="1124" y="251"/>
                  </a:lnTo>
                  <a:lnTo>
                    <a:pt x="1142" y="256"/>
                  </a:lnTo>
                  <a:lnTo>
                    <a:pt x="1160" y="264"/>
                  </a:lnTo>
                  <a:lnTo>
                    <a:pt x="1180" y="276"/>
                  </a:lnTo>
                  <a:lnTo>
                    <a:pt x="1198" y="294"/>
                  </a:lnTo>
                  <a:lnTo>
                    <a:pt x="1216" y="316"/>
                  </a:lnTo>
                  <a:lnTo>
                    <a:pt x="1233" y="344"/>
                  </a:lnTo>
                  <a:lnTo>
                    <a:pt x="1248" y="378"/>
                  </a:lnTo>
                  <a:lnTo>
                    <a:pt x="1246" y="379"/>
                  </a:lnTo>
                  <a:lnTo>
                    <a:pt x="1240" y="379"/>
                  </a:lnTo>
                  <a:lnTo>
                    <a:pt x="1229" y="380"/>
                  </a:lnTo>
                  <a:lnTo>
                    <a:pt x="1216" y="379"/>
                  </a:lnTo>
                  <a:lnTo>
                    <a:pt x="1201" y="378"/>
                  </a:lnTo>
                  <a:lnTo>
                    <a:pt x="1183" y="374"/>
                  </a:lnTo>
                  <a:lnTo>
                    <a:pt x="1165" y="368"/>
                  </a:lnTo>
                  <a:lnTo>
                    <a:pt x="1146" y="358"/>
                  </a:lnTo>
                  <a:lnTo>
                    <a:pt x="1126" y="346"/>
                  </a:lnTo>
                  <a:lnTo>
                    <a:pt x="1108" y="330"/>
                  </a:lnTo>
                  <a:lnTo>
                    <a:pt x="1090" y="309"/>
                  </a:lnTo>
                  <a:lnTo>
                    <a:pt x="1075" y="283"/>
                  </a:lnTo>
                  <a:lnTo>
                    <a:pt x="1061" y="251"/>
                  </a:lnTo>
                  <a:lnTo>
                    <a:pt x="1024" y="274"/>
                  </a:lnTo>
                  <a:lnTo>
                    <a:pt x="982" y="299"/>
                  </a:lnTo>
                  <a:lnTo>
                    <a:pt x="936" y="330"/>
                  </a:lnTo>
                  <a:lnTo>
                    <a:pt x="945" y="329"/>
                  </a:lnTo>
                  <a:lnTo>
                    <a:pt x="957" y="328"/>
                  </a:lnTo>
                  <a:lnTo>
                    <a:pt x="972" y="328"/>
                  </a:lnTo>
                  <a:lnTo>
                    <a:pt x="989" y="329"/>
                  </a:lnTo>
                  <a:lnTo>
                    <a:pt x="1007" y="334"/>
                  </a:lnTo>
                  <a:lnTo>
                    <a:pt x="1026" y="341"/>
                  </a:lnTo>
                  <a:lnTo>
                    <a:pt x="1046" y="353"/>
                  </a:lnTo>
                  <a:lnTo>
                    <a:pt x="1065" y="369"/>
                  </a:lnTo>
                  <a:lnTo>
                    <a:pt x="1084" y="391"/>
                  </a:lnTo>
                  <a:lnTo>
                    <a:pt x="1102" y="417"/>
                  </a:lnTo>
                  <a:lnTo>
                    <a:pt x="1119" y="451"/>
                  </a:lnTo>
                  <a:lnTo>
                    <a:pt x="1117" y="451"/>
                  </a:lnTo>
                  <a:lnTo>
                    <a:pt x="1111" y="452"/>
                  </a:lnTo>
                  <a:lnTo>
                    <a:pt x="1100" y="454"/>
                  </a:lnTo>
                  <a:lnTo>
                    <a:pt x="1087" y="454"/>
                  </a:lnTo>
                  <a:lnTo>
                    <a:pt x="1072" y="452"/>
                  </a:lnTo>
                  <a:lnTo>
                    <a:pt x="1054" y="450"/>
                  </a:lnTo>
                  <a:lnTo>
                    <a:pt x="1036" y="445"/>
                  </a:lnTo>
                  <a:lnTo>
                    <a:pt x="1017" y="438"/>
                  </a:lnTo>
                  <a:lnTo>
                    <a:pt x="996" y="426"/>
                  </a:lnTo>
                  <a:lnTo>
                    <a:pt x="977" y="411"/>
                  </a:lnTo>
                  <a:lnTo>
                    <a:pt x="959" y="392"/>
                  </a:lnTo>
                  <a:lnTo>
                    <a:pt x="942" y="367"/>
                  </a:lnTo>
                  <a:lnTo>
                    <a:pt x="927" y="336"/>
                  </a:lnTo>
                  <a:lnTo>
                    <a:pt x="889" y="365"/>
                  </a:lnTo>
                  <a:lnTo>
                    <a:pt x="846" y="398"/>
                  </a:lnTo>
                  <a:lnTo>
                    <a:pt x="803" y="434"/>
                  </a:lnTo>
                  <a:lnTo>
                    <a:pt x="808" y="432"/>
                  </a:lnTo>
                  <a:lnTo>
                    <a:pt x="816" y="429"/>
                  </a:lnTo>
                  <a:lnTo>
                    <a:pt x="828" y="426"/>
                  </a:lnTo>
                  <a:lnTo>
                    <a:pt x="843" y="423"/>
                  </a:lnTo>
                  <a:lnTo>
                    <a:pt x="860" y="423"/>
                  </a:lnTo>
                  <a:lnTo>
                    <a:pt x="879" y="425"/>
                  </a:lnTo>
                  <a:lnTo>
                    <a:pt x="899" y="429"/>
                  </a:lnTo>
                  <a:lnTo>
                    <a:pt x="920" y="438"/>
                  </a:lnTo>
                  <a:lnTo>
                    <a:pt x="942" y="451"/>
                  </a:lnTo>
                  <a:lnTo>
                    <a:pt x="963" y="470"/>
                  </a:lnTo>
                  <a:lnTo>
                    <a:pt x="985" y="496"/>
                  </a:lnTo>
                  <a:lnTo>
                    <a:pt x="1006" y="528"/>
                  </a:lnTo>
                  <a:lnTo>
                    <a:pt x="1003" y="528"/>
                  </a:lnTo>
                  <a:lnTo>
                    <a:pt x="996" y="531"/>
                  </a:lnTo>
                  <a:lnTo>
                    <a:pt x="986" y="532"/>
                  </a:lnTo>
                  <a:lnTo>
                    <a:pt x="973" y="534"/>
                  </a:lnTo>
                  <a:lnTo>
                    <a:pt x="957" y="536"/>
                  </a:lnTo>
                  <a:lnTo>
                    <a:pt x="939" y="534"/>
                  </a:lnTo>
                  <a:lnTo>
                    <a:pt x="920" y="532"/>
                  </a:lnTo>
                  <a:lnTo>
                    <a:pt x="899" y="527"/>
                  </a:lnTo>
                  <a:lnTo>
                    <a:pt x="879" y="518"/>
                  </a:lnTo>
                  <a:lnTo>
                    <a:pt x="858" y="504"/>
                  </a:lnTo>
                  <a:lnTo>
                    <a:pt x="838" y="486"/>
                  </a:lnTo>
                  <a:lnTo>
                    <a:pt x="819" y="463"/>
                  </a:lnTo>
                  <a:lnTo>
                    <a:pt x="802" y="434"/>
                  </a:lnTo>
                  <a:lnTo>
                    <a:pt x="750" y="480"/>
                  </a:lnTo>
                  <a:lnTo>
                    <a:pt x="698" y="528"/>
                  </a:lnTo>
                  <a:lnTo>
                    <a:pt x="711" y="522"/>
                  </a:lnTo>
                  <a:lnTo>
                    <a:pt x="728" y="518"/>
                  </a:lnTo>
                  <a:lnTo>
                    <a:pt x="749" y="514"/>
                  </a:lnTo>
                  <a:lnTo>
                    <a:pt x="769" y="514"/>
                  </a:lnTo>
                  <a:lnTo>
                    <a:pt x="793" y="518"/>
                  </a:lnTo>
                  <a:lnTo>
                    <a:pt x="817" y="526"/>
                  </a:lnTo>
                  <a:lnTo>
                    <a:pt x="843" y="541"/>
                  </a:lnTo>
                  <a:lnTo>
                    <a:pt x="869" y="561"/>
                  </a:lnTo>
                  <a:lnTo>
                    <a:pt x="895" y="590"/>
                  </a:lnTo>
                  <a:lnTo>
                    <a:pt x="892" y="591"/>
                  </a:lnTo>
                  <a:lnTo>
                    <a:pt x="885" y="595"/>
                  </a:lnTo>
                  <a:lnTo>
                    <a:pt x="874" y="600"/>
                  </a:lnTo>
                  <a:lnTo>
                    <a:pt x="860" y="605"/>
                  </a:lnTo>
                  <a:lnTo>
                    <a:pt x="842" y="608"/>
                  </a:lnTo>
                  <a:lnTo>
                    <a:pt x="821" y="611"/>
                  </a:lnTo>
                  <a:lnTo>
                    <a:pt x="799" y="611"/>
                  </a:lnTo>
                  <a:lnTo>
                    <a:pt x="776" y="608"/>
                  </a:lnTo>
                  <a:lnTo>
                    <a:pt x="752" y="600"/>
                  </a:lnTo>
                  <a:lnTo>
                    <a:pt x="728" y="588"/>
                  </a:lnTo>
                  <a:lnTo>
                    <a:pt x="705" y="568"/>
                  </a:lnTo>
                  <a:lnTo>
                    <a:pt x="682" y="543"/>
                  </a:lnTo>
                  <a:lnTo>
                    <a:pt x="653" y="571"/>
                  </a:lnTo>
                  <a:lnTo>
                    <a:pt x="606" y="620"/>
                  </a:lnTo>
                  <a:lnTo>
                    <a:pt x="560" y="670"/>
                  </a:lnTo>
                  <a:lnTo>
                    <a:pt x="571" y="664"/>
                  </a:lnTo>
                  <a:lnTo>
                    <a:pt x="584" y="658"/>
                  </a:lnTo>
                  <a:lnTo>
                    <a:pt x="601" y="652"/>
                  </a:lnTo>
                  <a:lnTo>
                    <a:pt x="621" y="647"/>
                  </a:lnTo>
                  <a:lnTo>
                    <a:pt x="644" y="646"/>
                  </a:lnTo>
                  <a:lnTo>
                    <a:pt x="666" y="647"/>
                  </a:lnTo>
                  <a:lnTo>
                    <a:pt x="692" y="654"/>
                  </a:lnTo>
                  <a:lnTo>
                    <a:pt x="718" y="667"/>
                  </a:lnTo>
                  <a:lnTo>
                    <a:pt x="746" y="687"/>
                  </a:lnTo>
                  <a:lnTo>
                    <a:pt x="774" y="714"/>
                  </a:lnTo>
                  <a:lnTo>
                    <a:pt x="771" y="716"/>
                  </a:lnTo>
                  <a:lnTo>
                    <a:pt x="764" y="720"/>
                  </a:lnTo>
                  <a:lnTo>
                    <a:pt x="752" y="725"/>
                  </a:lnTo>
                  <a:lnTo>
                    <a:pt x="738" y="731"/>
                  </a:lnTo>
                  <a:lnTo>
                    <a:pt x="720" y="736"/>
                  </a:lnTo>
                  <a:lnTo>
                    <a:pt x="699" y="740"/>
                  </a:lnTo>
                  <a:lnTo>
                    <a:pt x="677" y="741"/>
                  </a:lnTo>
                  <a:lnTo>
                    <a:pt x="653" y="739"/>
                  </a:lnTo>
                  <a:lnTo>
                    <a:pt x="628" y="732"/>
                  </a:lnTo>
                  <a:lnTo>
                    <a:pt x="604" y="720"/>
                  </a:lnTo>
                  <a:lnTo>
                    <a:pt x="578" y="702"/>
                  </a:lnTo>
                  <a:lnTo>
                    <a:pt x="554" y="677"/>
                  </a:lnTo>
                  <a:lnTo>
                    <a:pt x="499" y="745"/>
                  </a:lnTo>
                  <a:lnTo>
                    <a:pt x="446" y="816"/>
                  </a:lnTo>
                  <a:lnTo>
                    <a:pt x="454" y="811"/>
                  </a:lnTo>
                  <a:lnTo>
                    <a:pt x="465" y="805"/>
                  </a:lnTo>
                  <a:lnTo>
                    <a:pt x="479" y="798"/>
                  </a:lnTo>
                  <a:lnTo>
                    <a:pt x="496" y="792"/>
                  </a:lnTo>
                  <a:lnTo>
                    <a:pt x="516" y="787"/>
                  </a:lnTo>
                  <a:lnTo>
                    <a:pt x="537" y="784"/>
                  </a:lnTo>
                  <a:lnTo>
                    <a:pt x="560" y="786"/>
                  </a:lnTo>
                  <a:lnTo>
                    <a:pt x="584" y="792"/>
                  </a:lnTo>
                  <a:lnTo>
                    <a:pt x="611" y="804"/>
                  </a:lnTo>
                  <a:lnTo>
                    <a:pt x="637" y="822"/>
                  </a:lnTo>
                  <a:lnTo>
                    <a:pt x="665" y="847"/>
                  </a:lnTo>
                  <a:lnTo>
                    <a:pt x="663" y="848"/>
                  </a:lnTo>
                  <a:lnTo>
                    <a:pt x="656" y="853"/>
                  </a:lnTo>
                  <a:lnTo>
                    <a:pt x="644" y="859"/>
                  </a:lnTo>
                  <a:lnTo>
                    <a:pt x="629" y="865"/>
                  </a:lnTo>
                  <a:lnTo>
                    <a:pt x="611" y="871"/>
                  </a:lnTo>
                  <a:lnTo>
                    <a:pt x="590" y="876"/>
                  </a:lnTo>
                  <a:lnTo>
                    <a:pt x="569" y="879"/>
                  </a:lnTo>
                  <a:lnTo>
                    <a:pt x="545" y="877"/>
                  </a:lnTo>
                  <a:lnTo>
                    <a:pt x="519" y="873"/>
                  </a:lnTo>
                  <a:lnTo>
                    <a:pt x="494" y="862"/>
                  </a:lnTo>
                  <a:lnTo>
                    <a:pt x="468" y="845"/>
                  </a:lnTo>
                  <a:lnTo>
                    <a:pt x="443" y="821"/>
                  </a:lnTo>
                  <a:lnTo>
                    <a:pt x="415" y="864"/>
                  </a:lnTo>
                  <a:lnTo>
                    <a:pt x="388" y="909"/>
                  </a:lnTo>
                  <a:lnTo>
                    <a:pt x="362" y="957"/>
                  </a:lnTo>
                  <a:lnTo>
                    <a:pt x="360" y="963"/>
                  </a:lnTo>
                  <a:lnTo>
                    <a:pt x="371" y="955"/>
                  </a:lnTo>
                  <a:lnTo>
                    <a:pt x="384" y="946"/>
                  </a:lnTo>
                  <a:lnTo>
                    <a:pt x="401" y="938"/>
                  </a:lnTo>
                  <a:lnTo>
                    <a:pt x="420" y="932"/>
                  </a:lnTo>
                  <a:lnTo>
                    <a:pt x="442" y="927"/>
                  </a:lnTo>
                  <a:lnTo>
                    <a:pt x="465" y="926"/>
                  </a:lnTo>
                  <a:lnTo>
                    <a:pt x="490" y="928"/>
                  </a:lnTo>
                  <a:lnTo>
                    <a:pt x="518" y="937"/>
                  </a:lnTo>
                  <a:lnTo>
                    <a:pt x="546" y="951"/>
                  </a:lnTo>
                  <a:lnTo>
                    <a:pt x="576" y="973"/>
                  </a:lnTo>
                  <a:lnTo>
                    <a:pt x="573" y="975"/>
                  </a:lnTo>
                  <a:lnTo>
                    <a:pt x="566" y="980"/>
                  </a:lnTo>
                  <a:lnTo>
                    <a:pt x="555" y="987"/>
                  </a:lnTo>
                  <a:lnTo>
                    <a:pt x="542" y="996"/>
                  </a:lnTo>
                  <a:lnTo>
                    <a:pt x="524" y="1003"/>
                  </a:lnTo>
                  <a:lnTo>
                    <a:pt x="505" y="1010"/>
                  </a:lnTo>
                  <a:lnTo>
                    <a:pt x="483" y="1016"/>
                  </a:lnTo>
                  <a:lnTo>
                    <a:pt x="459" y="1017"/>
                  </a:lnTo>
                  <a:lnTo>
                    <a:pt x="433" y="1016"/>
                  </a:lnTo>
                  <a:lnTo>
                    <a:pt x="407" y="1009"/>
                  </a:lnTo>
                  <a:lnTo>
                    <a:pt x="380" y="997"/>
                  </a:lnTo>
                  <a:lnTo>
                    <a:pt x="353" y="976"/>
                  </a:lnTo>
                  <a:lnTo>
                    <a:pt x="320" y="1050"/>
                  </a:lnTo>
                  <a:lnTo>
                    <a:pt x="291" y="1128"/>
                  </a:lnTo>
                  <a:lnTo>
                    <a:pt x="299" y="1120"/>
                  </a:lnTo>
                  <a:lnTo>
                    <a:pt x="310" y="1110"/>
                  </a:lnTo>
                  <a:lnTo>
                    <a:pt x="324" y="1099"/>
                  </a:lnTo>
                  <a:lnTo>
                    <a:pt x="339" y="1089"/>
                  </a:lnTo>
                  <a:lnTo>
                    <a:pt x="357" y="1079"/>
                  </a:lnTo>
                  <a:lnTo>
                    <a:pt x="378" y="1072"/>
                  </a:lnTo>
                  <a:lnTo>
                    <a:pt x="401" y="1067"/>
                  </a:lnTo>
                  <a:lnTo>
                    <a:pt x="425" y="1066"/>
                  </a:lnTo>
                  <a:lnTo>
                    <a:pt x="453" y="1069"/>
                  </a:lnTo>
                  <a:lnTo>
                    <a:pt x="481" y="1078"/>
                  </a:lnTo>
                  <a:lnTo>
                    <a:pt x="512" y="1092"/>
                  </a:lnTo>
                  <a:lnTo>
                    <a:pt x="509" y="1095"/>
                  </a:lnTo>
                  <a:lnTo>
                    <a:pt x="503" y="1101"/>
                  </a:lnTo>
                  <a:lnTo>
                    <a:pt x="494" y="1110"/>
                  </a:lnTo>
                  <a:lnTo>
                    <a:pt x="481" y="1121"/>
                  </a:lnTo>
                  <a:lnTo>
                    <a:pt x="464" y="1132"/>
                  </a:lnTo>
                  <a:lnTo>
                    <a:pt x="444" y="1143"/>
                  </a:lnTo>
                  <a:lnTo>
                    <a:pt x="424" y="1153"/>
                  </a:lnTo>
                  <a:lnTo>
                    <a:pt x="400" y="1160"/>
                  </a:lnTo>
                  <a:lnTo>
                    <a:pt x="373" y="1163"/>
                  </a:lnTo>
                  <a:lnTo>
                    <a:pt x="345" y="1162"/>
                  </a:lnTo>
                  <a:lnTo>
                    <a:pt x="318" y="1154"/>
                  </a:lnTo>
                  <a:lnTo>
                    <a:pt x="287" y="1141"/>
                  </a:lnTo>
                  <a:lnTo>
                    <a:pt x="262" y="1221"/>
                  </a:lnTo>
                  <a:lnTo>
                    <a:pt x="240" y="1308"/>
                  </a:lnTo>
                  <a:lnTo>
                    <a:pt x="248" y="1297"/>
                  </a:lnTo>
                  <a:lnTo>
                    <a:pt x="257" y="1285"/>
                  </a:lnTo>
                  <a:lnTo>
                    <a:pt x="268" y="1272"/>
                  </a:lnTo>
                  <a:lnTo>
                    <a:pt x="283" y="1259"/>
                  </a:lnTo>
                  <a:lnTo>
                    <a:pt x="299" y="1246"/>
                  </a:lnTo>
                  <a:lnTo>
                    <a:pt x="319" y="1233"/>
                  </a:lnTo>
                  <a:lnTo>
                    <a:pt x="340" y="1224"/>
                  </a:lnTo>
                  <a:lnTo>
                    <a:pt x="365" y="1218"/>
                  </a:lnTo>
                  <a:lnTo>
                    <a:pt x="392" y="1214"/>
                  </a:lnTo>
                  <a:lnTo>
                    <a:pt x="421" y="1217"/>
                  </a:lnTo>
                  <a:lnTo>
                    <a:pt x="454" y="1223"/>
                  </a:lnTo>
                  <a:lnTo>
                    <a:pt x="452" y="1226"/>
                  </a:lnTo>
                  <a:lnTo>
                    <a:pt x="447" y="1233"/>
                  </a:lnTo>
                  <a:lnTo>
                    <a:pt x="438" y="1244"/>
                  </a:lnTo>
                  <a:lnTo>
                    <a:pt x="427" y="1258"/>
                  </a:lnTo>
                  <a:lnTo>
                    <a:pt x="413" y="1273"/>
                  </a:lnTo>
                  <a:lnTo>
                    <a:pt x="395" y="1288"/>
                  </a:lnTo>
                  <a:lnTo>
                    <a:pt x="375" y="1302"/>
                  </a:lnTo>
                  <a:lnTo>
                    <a:pt x="353" y="1316"/>
                  </a:lnTo>
                  <a:lnTo>
                    <a:pt x="327" y="1324"/>
                  </a:lnTo>
                  <a:lnTo>
                    <a:pt x="299" y="1330"/>
                  </a:lnTo>
                  <a:lnTo>
                    <a:pt x="269" y="1329"/>
                  </a:lnTo>
                  <a:lnTo>
                    <a:pt x="237" y="1323"/>
                  </a:lnTo>
                  <a:lnTo>
                    <a:pt x="222" y="1398"/>
                  </a:lnTo>
                  <a:lnTo>
                    <a:pt x="209" y="1476"/>
                  </a:lnTo>
                  <a:lnTo>
                    <a:pt x="216" y="1465"/>
                  </a:lnTo>
                  <a:lnTo>
                    <a:pt x="225" y="1452"/>
                  </a:lnTo>
                  <a:lnTo>
                    <a:pt x="237" y="1438"/>
                  </a:lnTo>
                  <a:lnTo>
                    <a:pt x="250" y="1423"/>
                  </a:lnTo>
                  <a:lnTo>
                    <a:pt x="267" y="1410"/>
                  </a:lnTo>
                  <a:lnTo>
                    <a:pt x="285" y="1396"/>
                  </a:lnTo>
                  <a:lnTo>
                    <a:pt x="307" y="1387"/>
                  </a:lnTo>
                  <a:lnTo>
                    <a:pt x="331" y="1378"/>
                  </a:lnTo>
                  <a:lnTo>
                    <a:pt x="357" y="1374"/>
                  </a:lnTo>
                  <a:lnTo>
                    <a:pt x="386" y="1374"/>
                  </a:lnTo>
                  <a:lnTo>
                    <a:pt x="419" y="1377"/>
                  </a:lnTo>
                  <a:lnTo>
                    <a:pt x="418" y="1380"/>
                  </a:lnTo>
                  <a:lnTo>
                    <a:pt x="413" y="1387"/>
                  </a:lnTo>
                  <a:lnTo>
                    <a:pt x="407" y="1396"/>
                  </a:lnTo>
                  <a:lnTo>
                    <a:pt x="397" y="1410"/>
                  </a:lnTo>
                  <a:lnTo>
                    <a:pt x="385" y="1424"/>
                  </a:lnTo>
                  <a:lnTo>
                    <a:pt x="372" y="1439"/>
                  </a:lnTo>
                  <a:lnTo>
                    <a:pt x="355" y="1454"/>
                  </a:lnTo>
                  <a:lnTo>
                    <a:pt x="336" y="1468"/>
                  </a:lnTo>
                  <a:lnTo>
                    <a:pt x="314" y="1480"/>
                  </a:lnTo>
                  <a:lnTo>
                    <a:pt x="291" y="1489"/>
                  </a:lnTo>
                  <a:lnTo>
                    <a:pt x="264" y="1495"/>
                  </a:lnTo>
                  <a:lnTo>
                    <a:pt x="237" y="1498"/>
                  </a:lnTo>
                  <a:lnTo>
                    <a:pt x="206" y="1494"/>
                  </a:lnTo>
                  <a:lnTo>
                    <a:pt x="199" y="1558"/>
                  </a:lnTo>
                  <a:lnTo>
                    <a:pt x="193" y="1623"/>
                  </a:lnTo>
                  <a:lnTo>
                    <a:pt x="192" y="1650"/>
                  </a:lnTo>
                  <a:lnTo>
                    <a:pt x="197" y="1637"/>
                  </a:lnTo>
                  <a:lnTo>
                    <a:pt x="203" y="1622"/>
                  </a:lnTo>
                  <a:lnTo>
                    <a:pt x="211" y="1605"/>
                  </a:lnTo>
                  <a:lnTo>
                    <a:pt x="223" y="1588"/>
                  </a:lnTo>
                  <a:lnTo>
                    <a:pt x="237" y="1570"/>
                  </a:lnTo>
                  <a:lnTo>
                    <a:pt x="254" y="1552"/>
                  </a:lnTo>
                  <a:lnTo>
                    <a:pt x="273" y="1537"/>
                  </a:lnTo>
                  <a:lnTo>
                    <a:pt x="296" y="1522"/>
                  </a:lnTo>
                  <a:lnTo>
                    <a:pt x="322" y="1511"/>
                  </a:lnTo>
                  <a:lnTo>
                    <a:pt x="353" y="1503"/>
                  </a:lnTo>
                  <a:lnTo>
                    <a:pt x="385" y="1499"/>
                  </a:lnTo>
                  <a:lnTo>
                    <a:pt x="385" y="1502"/>
                  </a:lnTo>
                  <a:lnTo>
                    <a:pt x="382" y="1509"/>
                  </a:lnTo>
                  <a:lnTo>
                    <a:pt x="377" y="1521"/>
                  </a:lnTo>
                  <a:lnTo>
                    <a:pt x="369" y="1535"/>
                  </a:lnTo>
                  <a:lnTo>
                    <a:pt x="360" y="1552"/>
                  </a:lnTo>
                  <a:lnTo>
                    <a:pt x="349" y="1570"/>
                  </a:lnTo>
                  <a:lnTo>
                    <a:pt x="334" y="1590"/>
                  </a:lnTo>
                  <a:lnTo>
                    <a:pt x="318" y="1608"/>
                  </a:lnTo>
                  <a:lnTo>
                    <a:pt x="298" y="1625"/>
                  </a:lnTo>
                  <a:lnTo>
                    <a:pt x="275" y="1640"/>
                  </a:lnTo>
                  <a:lnTo>
                    <a:pt x="250" y="1652"/>
                  </a:lnTo>
                  <a:lnTo>
                    <a:pt x="222" y="1661"/>
                  </a:lnTo>
                  <a:lnTo>
                    <a:pt x="191" y="1664"/>
                  </a:lnTo>
                  <a:lnTo>
                    <a:pt x="190" y="1745"/>
                  </a:lnTo>
                  <a:lnTo>
                    <a:pt x="193" y="1827"/>
                  </a:lnTo>
                  <a:lnTo>
                    <a:pt x="198" y="1814"/>
                  </a:lnTo>
                  <a:lnTo>
                    <a:pt x="205" y="1798"/>
                  </a:lnTo>
                  <a:lnTo>
                    <a:pt x="214" y="1783"/>
                  </a:lnTo>
                  <a:lnTo>
                    <a:pt x="225" y="1765"/>
                  </a:lnTo>
                  <a:lnTo>
                    <a:pt x="238" y="1747"/>
                  </a:lnTo>
                  <a:lnTo>
                    <a:pt x="255" y="1730"/>
                  </a:lnTo>
                  <a:lnTo>
                    <a:pt x="274" y="1714"/>
                  </a:lnTo>
                  <a:lnTo>
                    <a:pt x="296" y="1699"/>
                  </a:lnTo>
                  <a:lnTo>
                    <a:pt x="321" y="1687"/>
                  </a:lnTo>
                  <a:lnTo>
                    <a:pt x="350" y="1679"/>
                  </a:lnTo>
                  <a:lnTo>
                    <a:pt x="383" y="1674"/>
                  </a:lnTo>
                  <a:lnTo>
                    <a:pt x="382" y="1677"/>
                  </a:lnTo>
                  <a:lnTo>
                    <a:pt x="379" y="1684"/>
                  </a:lnTo>
                  <a:lnTo>
                    <a:pt x="374" y="1696"/>
                  </a:lnTo>
                  <a:lnTo>
                    <a:pt x="368" y="1710"/>
                  </a:lnTo>
                  <a:lnTo>
                    <a:pt x="359" y="1727"/>
                  </a:lnTo>
                  <a:lnTo>
                    <a:pt x="348" y="1747"/>
                  </a:lnTo>
                  <a:lnTo>
                    <a:pt x="334" y="1766"/>
                  </a:lnTo>
                  <a:lnTo>
                    <a:pt x="318" y="1784"/>
                  </a:lnTo>
                  <a:lnTo>
                    <a:pt x="299" y="1802"/>
                  </a:lnTo>
                  <a:lnTo>
                    <a:pt x="278" y="1818"/>
                  </a:lnTo>
                  <a:lnTo>
                    <a:pt x="252" y="1831"/>
                  </a:lnTo>
                  <a:lnTo>
                    <a:pt x="226" y="1841"/>
                  </a:lnTo>
                  <a:lnTo>
                    <a:pt x="194" y="1847"/>
                  </a:lnTo>
                  <a:lnTo>
                    <a:pt x="203" y="1922"/>
                  </a:lnTo>
                  <a:lnTo>
                    <a:pt x="214" y="1996"/>
                  </a:lnTo>
                  <a:lnTo>
                    <a:pt x="217" y="1981"/>
                  </a:lnTo>
                  <a:lnTo>
                    <a:pt x="223" y="1963"/>
                  </a:lnTo>
                  <a:lnTo>
                    <a:pt x="231" y="1942"/>
                  </a:lnTo>
                  <a:lnTo>
                    <a:pt x="241" y="1920"/>
                  </a:lnTo>
                  <a:lnTo>
                    <a:pt x="256" y="1899"/>
                  </a:lnTo>
                  <a:lnTo>
                    <a:pt x="273" y="1878"/>
                  </a:lnTo>
                  <a:lnTo>
                    <a:pt x="293" y="1858"/>
                  </a:lnTo>
                  <a:lnTo>
                    <a:pt x="319" y="1840"/>
                  </a:lnTo>
                  <a:lnTo>
                    <a:pt x="349" y="1824"/>
                  </a:lnTo>
                  <a:lnTo>
                    <a:pt x="383" y="1811"/>
                  </a:lnTo>
                  <a:lnTo>
                    <a:pt x="383" y="1814"/>
                  </a:lnTo>
                  <a:lnTo>
                    <a:pt x="382" y="1821"/>
                  </a:lnTo>
                  <a:lnTo>
                    <a:pt x="378" y="1834"/>
                  </a:lnTo>
                  <a:lnTo>
                    <a:pt x="373" y="1849"/>
                  </a:lnTo>
                  <a:lnTo>
                    <a:pt x="366" y="1869"/>
                  </a:lnTo>
                  <a:lnTo>
                    <a:pt x="357" y="1889"/>
                  </a:lnTo>
                  <a:lnTo>
                    <a:pt x="347" y="1910"/>
                  </a:lnTo>
                  <a:lnTo>
                    <a:pt x="332" y="1931"/>
                  </a:lnTo>
                  <a:lnTo>
                    <a:pt x="316" y="1953"/>
                  </a:lnTo>
                  <a:lnTo>
                    <a:pt x="296" y="1972"/>
                  </a:lnTo>
                  <a:lnTo>
                    <a:pt x="273" y="1990"/>
                  </a:lnTo>
                  <a:lnTo>
                    <a:pt x="246" y="2005"/>
                  </a:lnTo>
                  <a:lnTo>
                    <a:pt x="216" y="2017"/>
                  </a:lnTo>
                  <a:lnTo>
                    <a:pt x="233" y="2098"/>
                  </a:lnTo>
                  <a:lnTo>
                    <a:pt x="251" y="2178"/>
                  </a:lnTo>
                  <a:lnTo>
                    <a:pt x="254" y="2164"/>
                  </a:lnTo>
                  <a:lnTo>
                    <a:pt x="257" y="2149"/>
                  </a:lnTo>
                  <a:lnTo>
                    <a:pt x="263" y="2129"/>
                  </a:lnTo>
                  <a:lnTo>
                    <a:pt x="270" y="2110"/>
                  </a:lnTo>
                  <a:lnTo>
                    <a:pt x="280" y="2088"/>
                  </a:lnTo>
                  <a:lnTo>
                    <a:pt x="293" y="2067"/>
                  </a:lnTo>
                  <a:lnTo>
                    <a:pt x="310" y="2045"/>
                  </a:lnTo>
                  <a:lnTo>
                    <a:pt x="330" y="2024"/>
                  </a:lnTo>
                  <a:lnTo>
                    <a:pt x="354" y="2006"/>
                  </a:lnTo>
                  <a:lnTo>
                    <a:pt x="382" y="1989"/>
                  </a:lnTo>
                  <a:lnTo>
                    <a:pt x="414" y="1975"/>
                  </a:lnTo>
                  <a:lnTo>
                    <a:pt x="414" y="1978"/>
                  </a:lnTo>
                  <a:lnTo>
                    <a:pt x="413" y="1986"/>
                  </a:lnTo>
                  <a:lnTo>
                    <a:pt x="409" y="1999"/>
                  </a:lnTo>
                  <a:lnTo>
                    <a:pt x="406" y="2015"/>
                  </a:lnTo>
                  <a:lnTo>
                    <a:pt x="400" y="2034"/>
                  </a:lnTo>
                  <a:lnTo>
                    <a:pt x="391" y="2054"/>
                  </a:lnTo>
                  <a:lnTo>
                    <a:pt x="382" y="2077"/>
                  </a:lnTo>
                  <a:lnTo>
                    <a:pt x="368" y="2100"/>
                  </a:lnTo>
                  <a:lnTo>
                    <a:pt x="353" y="2122"/>
                  </a:lnTo>
                  <a:lnTo>
                    <a:pt x="333" y="2144"/>
                  </a:lnTo>
                  <a:lnTo>
                    <a:pt x="311" y="2163"/>
                  </a:lnTo>
                  <a:lnTo>
                    <a:pt x="285" y="2180"/>
                  </a:lnTo>
                  <a:lnTo>
                    <a:pt x="255" y="2193"/>
                  </a:lnTo>
                  <a:lnTo>
                    <a:pt x="275" y="2267"/>
                  </a:lnTo>
                  <a:lnTo>
                    <a:pt x="297" y="2339"/>
                  </a:lnTo>
                  <a:lnTo>
                    <a:pt x="298" y="2324"/>
                  </a:lnTo>
                  <a:lnTo>
                    <a:pt x="302" y="2304"/>
                  </a:lnTo>
                  <a:lnTo>
                    <a:pt x="307" y="2283"/>
                  </a:lnTo>
                  <a:lnTo>
                    <a:pt x="315" y="2260"/>
                  </a:lnTo>
                  <a:lnTo>
                    <a:pt x="326" y="2236"/>
                  </a:lnTo>
                  <a:lnTo>
                    <a:pt x="340" y="2211"/>
                  </a:lnTo>
                  <a:lnTo>
                    <a:pt x="359" y="2187"/>
                  </a:lnTo>
                  <a:lnTo>
                    <a:pt x="380" y="2164"/>
                  </a:lnTo>
                  <a:lnTo>
                    <a:pt x="408" y="2143"/>
                  </a:lnTo>
                  <a:lnTo>
                    <a:pt x="441" y="2123"/>
                  </a:lnTo>
                  <a:lnTo>
                    <a:pt x="441" y="2126"/>
                  </a:lnTo>
                  <a:lnTo>
                    <a:pt x="439" y="2135"/>
                  </a:lnTo>
                  <a:lnTo>
                    <a:pt x="438" y="2150"/>
                  </a:lnTo>
                  <a:lnTo>
                    <a:pt x="435" y="2169"/>
                  </a:lnTo>
                  <a:lnTo>
                    <a:pt x="430" y="2191"/>
                  </a:lnTo>
                  <a:lnTo>
                    <a:pt x="423" y="2215"/>
                  </a:lnTo>
                  <a:lnTo>
                    <a:pt x="412" y="2242"/>
                  </a:lnTo>
                  <a:lnTo>
                    <a:pt x="398" y="2268"/>
                  </a:lnTo>
                  <a:lnTo>
                    <a:pt x="382" y="2293"/>
                  </a:lnTo>
                  <a:lnTo>
                    <a:pt x="360" y="2319"/>
                  </a:lnTo>
                  <a:lnTo>
                    <a:pt x="334" y="2341"/>
                  </a:lnTo>
                  <a:lnTo>
                    <a:pt x="303" y="2360"/>
                  </a:lnTo>
                  <a:lnTo>
                    <a:pt x="326" y="2429"/>
                  </a:lnTo>
                  <a:lnTo>
                    <a:pt x="350" y="2494"/>
                  </a:lnTo>
                  <a:lnTo>
                    <a:pt x="351" y="2477"/>
                  </a:lnTo>
                  <a:lnTo>
                    <a:pt x="355" y="2458"/>
                  </a:lnTo>
                  <a:lnTo>
                    <a:pt x="360" y="2437"/>
                  </a:lnTo>
                  <a:lnTo>
                    <a:pt x="367" y="2413"/>
                  </a:lnTo>
                  <a:lnTo>
                    <a:pt x="377" y="2389"/>
                  </a:lnTo>
                  <a:lnTo>
                    <a:pt x="390" y="2365"/>
                  </a:lnTo>
                  <a:lnTo>
                    <a:pt x="408" y="2341"/>
                  </a:lnTo>
                  <a:lnTo>
                    <a:pt x="430" y="2316"/>
                  </a:lnTo>
                  <a:lnTo>
                    <a:pt x="455" y="2295"/>
                  </a:lnTo>
                  <a:lnTo>
                    <a:pt x="487" y="2274"/>
                  </a:lnTo>
                  <a:lnTo>
                    <a:pt x="487" y="2277"/>
                  </a:lnTo>
                  <a:lnTo>
                    <a:pt x="487" y="2286"/>
                  </a:lnTo>
                  <a:lnTo>
                    <a:pt x="485" y="2301"/>
                  </a:lnTo>
                  <a:lnTo>
                    <a:pt x="483" y="2320"/>
                  </a:lnTo>
                  <a:lnTo>
                    <a:pt x="478" y="2342"/>
                  </a:lnTo>
                  <a:lnTo>
                    <a:pt x="472" y="2367"/>
                  </a:lnTo>
                  <a:lnTo>
                    <a:pt x="462" y="2392"/>
                  </a:lnTo>
                  <a:lnTo>
                    <a:pt x="450" y="2420"/>
                  </a:lnTo>
                  <a:lnTo>
                    <a:pt x="433" y="2447"/>
                  </a:lnTo>
                  <a:lnTo>
                    <a:pt x="413" y="2472"/>
                  </a:lnTo>
                  <a:lnTo>
                    <a:pt x="389" y="2496"/>
                  </a:lnTo>
                  <a:lnTo>
                    <a:pt x="359" y="2517"/>
                  </a:lnTo>
                  <a:lnTo>
                    <a:pt x="385" y="2584"/>
                  </a:lnTo>
                  <a:lnTo>
                    <a:pt x="412" y="2647"/>
                  </a:lnTo>
                  <a:lnTo>
                    <a:pt x="412" y="2628"/>
                  </a:lnTo>
                  <a:lnTo>
                    <a:pt x="414" y="2606"/>
                  </a:lnTo>
                  <a:lnTo>
                    <a:pt x="419" y="2582"/>
                  </a:lnTo>
                  <a:lnTo>
                    <a:pt x="426" y="2555"/>
                  </a:lnTo>
                  <a:lnTo>
                    <a:pt x="437" y="2528"/>
                  </a:lnTo>
                  <a:lnTo>
                    <a:pt x="453" y="2500"/>
                  </a:lnTo>
                  <a:lnTo>
                    <a:pt x="472" y="2472"/>
                  </a:lnTo>
                  <a:lnTo>
                    <a:pt x="497" y="2446"/>
                  </a:lnTo>
                  <a:lnTo>
                    <a:pt x="528" y="2419"/>
                  </a:lnTo>
                  <a:lnTo>
                    <a:pt x="528" y="2423"/>
                  </a:lnTo>
                  <a:lnTo>
                    <a:pt x="529" y="2431"/>
                  </a:lnTo>
                  <a:lnTo>
                    <a:pt x="529" y="2446"/>
                  </a:lnTo>
                  <a:lnTo>
                    <a:pt x="528" y="2465"/>
                  </a:lnTo>
                  <a:lnTo>
                    <a:pt x="526" y="2487"/>
                  </a:lnTo>
                  <a:lnTo>
                    <a:pt x="522" y="2512"/>
                  </a:lnTo>
                  <a:lnTo>
                    <a:pt x="516" y="2539"/>
                  </a:lnTo>
                  <a:lnTo>
                    <a:pt x="506" y="2568"/>
                  </a:lnTo>
                  <a:lnTo>
                    <a:pt x="491" y="2597"/>
                  </a:lnTo>
                  <a:lnTo>
                    <a:pt x="474" y="2624"/>
                  </a:lnTo>
                  <a:lnTo>
                    <a:pt x="452" y="2651"/>
                  </a:lnTo>
                  <a:lnTo>
                    <a:pt x="424" y="2676"/>
                  </a:lnTo>
                  <a:lnTo>
                    <a:pt x="447" y="2724"/>
                  </a:lnTo>
                  <a:lnTo>
                    <a:pt x="466" y="2768"/>
                  </a:lnTo>
                  <a:lnTo>
                    <a:pt x="485" y="2807"/>
                  </a:lnTo>
                  <a:lnTo>
                    <a:pt x="484" y="2787"/>
                  </a:lnTo>
                  <a:lnTo>
                    <a:pt x="485" y="2766"/>
                  </a:lnTo>
                  <a:lnTo>
                    <a:pt x="489" y="2740"/>
                  </a:lnTo>
                  <a:lnTo>
                    <a:pt x="496" y="2714"/>
                  </a:lnTo>
                  <a:lnTo>
                    <a:pt x="506" y="2685"/>
                  </a:lnTo>
                  <a:lnTo>
                    <a:pt x="520" y="2654"/>
                  </a:lnTo>
                  <a:lnTo>
                    <a:pt x="540" y="2625"/>
                  </a:lnTo>
                  <a:lnTo>
                    <a:pt x="565" y="2595"/>
                  </a:lnTo>
                  <a:lnTo>
                    <a:pt x="598" y="2568"/>
                  </a:lnTo>
                  <a:lnTo>
                    <a:pt x="598" y="2570"/>
                  </a:lnTo>
                  <a:lnTo>
                    <a:pt x="599" y="2580"/>
                  </a:lnTo>
                  <a:lnTo>
                    <a:pt x="599" y="2594"/>
                  </a:lnTo>
                  <a:lnTo>
                    <a:pt x="599" y="2613"/>
                  </a:lnTo>
                  <a:lnTo>
                    <a:pt x="596" y="2636"/>
                  </a:lnTo>
                  <a:lnTo>
                    <a:pt x="593" y="2662"/>
                  </a:lnTo>
                  <a:lnTo>
                    <a:pt x="587" y="2688"/>
                  </a:lnTo>
                  <a:lnTo>
                    <a:pt x="577" y="2717"/>
                  </a:lnTo>
                  <a:lnTo>
                    <a:pt x="564" y="2746"/>
                  </a:lnTo>
                  <a:lnTo>
                    <a:pt x="547" y="2775"/>
                  </a:lnTo>
                  <a:lnTo>
                    <a:pt x="524" y="2803"/>
                  </a:lnTo>
                  <a:lnTo>
                    <a:pt x="496" y="2828"/>
                  </a:lnTo>
                  <a:lnTo>
                    <a:pt x="508" y="2852"/>
                  </a:lnTo>
                  <a:lnTo>
                    <a:pt x="519" y="2872"/>
                  </a:lnTo>
                  <a:lnTo>
                    <a:pt x="520" y="2873"/>
                  </a:lnTo>
                  <a:lnTo>
                    <a:pt x="524" y="2880"/>
                  </a:lnTo>
                  <a:lnTo>
                    <a:pt x="531" y="2890"/>
                  </a:lnTo>
                  <a:lnTo>
                    <a:pt x="540" y="2904"/>
                  </a:lnTo>
                  <a:lnTo>
                    <a:pt x="552" y="2921"/>
                  </a:lnTo>
                  <a:lnTo>
                    <a:pt x="566" y="2942"/>
                  </a:lnTo>
                  <a:lnTo>
                    <a:pt x="563" y="2925"/>
                  </a:lnTo>
                  <a:lnTo>
                    <a:pt x="560" y="2903"/>
                  </a:lnTo>
                  <a:lnTo>
                    <a:pt x="559" y="2878"/>
                  </a:lnTo>
                  <a:lnTo>
                    <a:pt x="560" y="2849"/>
                  </a:lnTo>
                  <a:lnTo>
                    <a:pt x="566" y="2819"/>
                  </a:lnTo>
                  <a:lnTo>
                    <a:pt x="576" y="2785"/>
                  </a:lnTo>
                  <a:lnTo>
                    <a:pt x="590" y="2750"/>
                  </a:lnTo>
                  <a:lnTo>
                    <a:pt x="612" y="2715"/>
                  </a:lnTo>
                  <a:lnTo>
                    <a:pt x="641" y="2677"/>
                  </a:lnTo>
                  <a:lnTo>
                    <a:pt x="641" y="2681"/>
                  </a:lnTo>
                  <a:lnTo>
                    <a:pt x="644" y="2689"/>
                  </a:lnTo>
                  <a:lnTo>
                    <a:pt x="646" y="2704"/>
                  </a:lnTo>
                  <a:lnTo>
                    <a:pt x="648" y="2723"/>
                  </a:lnTo>
                  <a:lnTo>
                    <a:pt x="651" y="2745"/>
                  </a:lnTo>
                  <a:lnTo>
                    <a:pt x="651" y="2772"/>
                  </a:lnTo>
                  <a:lnTo>
                    <a:pt x="648" y="2799"/>
                  </a:lnTo>
                  <a:lnTo>
                    <a:pt x="642" y="2830"/>
                  </a:lnTo>
                  <a:lnTo>
                    <a:pt x="634" y="2861"/>
                  </a:lnTo>
                  <a:lnTo>
                    <a:pt x="621" y="2893"/>
                  </a:lnTo>
                  <a:lnTo>
                    <a:pt x="601" y="2925"/>
                  </a:lnTo>
                  <a:lnTo>
                    <a:pt x="577" y="2957"/>
                  </a:lnTo>
                  <a:lnTo>
                    <a:pt x="602" y="2991"/>
                  </a:lnTo>
                  <a:lnTo>
                    <a:pt x="633" y="3029"/>
                  </a:lnTo>
                  <a:lnTo>
                    <a:pt x="666" y="3070"/>
                  </a:lnTo>
                  <a:lnTo>
                    <a:pt x="663" y="3052"/>
                  </a:lnTo>
                  <a:lnTo>
                    <a:pt x="660" y="3031"/>
                  </a:lnTo>
                  <a:lnTo>
                    <a:pt x="659" y="3006"/>
                  </a:lnTo>
                  <a:lnTo>
                    <a:pt x="660" y="2977"/>
                  </a:lnTo>
                  <a:lnTo>
                    <a:pt x="665" y="2945"/>
                  </a:lnTo>
                  <a:lnTo>
                    <a:pt x="675" y="2913"/>
                  </a:lnTo>
                  <a:lnTo>
                    <a:pt x="691" y="2878"/>
                  </a:lnTo>
                  <a:lnTo>
                    <a:pt x="711" y="2842"/>
                  </a:lnTo>
                  <a:lnTo>
                    <a:pt x="740" y="2804"/>
                  </a:lnTo>
                  <a:lnTo>
                    <a:pt x="741" y="2808"/>
                  </a:lnTo>
                  <a:lnTo>
                    <a:pt x="744" y="2816"/>
                  </a:lnTo>
                  <a:lnTo>
                    <a:pt x="746" y="2831"/>
                  </a:lnTo>
                  <a:lnTo>
                    <a:pt x="749" y="2849"/>
                  </a:lnTo>
                  <a:lnTo>
                    <a:pt x="750" y="2872"/>
                  </a:lnTo>
                  <a:lnTo>
                    <a:pt x="750" y="2897"/>
                  </a:lnTo>
                  <a:lnTo>
                    <a:pt x="749" y="2926"/>
                  </a:lnTo>
                  <a:lnTo>
                    <a:pt x="743" y="2956"/>
                  </a:lnTo>
                  <a:lnTo>
                    <a:pt x="734" y="2988"/>
                  </a:lnTo>
                  <a:lnTo>
                    <a:pt x="721" y="3019"/>
                  </a:lnTo>
                  <a:lnTo>
                    <a:pt x="703" y="3052"/>
                  </a:lnTo>
                  <a:lnTo>
                    <a:pt x="679" y="3083"/>
                  </a:lnTo>
                  <a:lnTo>
                    <a:pt x="726" y="3136"/>
                  </a:lnTo>
                  <a:lnTo>
                    <a:pt x="779" y="3190"/>
                  </a:lnTo>
                  <a:lnTo>
                    <a:pt x="774" y="3174"/>
                  </a:lnTo>
                  <a:lnTo>
                    <a:pt x="769" y="3153"/>
                  </a:lnTo>
                  <a:lnTo>
                    <a:pt x="765" y="3129"/>
                  </a:lnTo>
                  <a:lnTo>
                    <a:pt x="764" y="3101"/>
                  </a:lnTo>
                  <a:lnTo>
                    <a:pt x="765" y="3069"/>
                  </a:lnTo>
                  <a:lnTo>
                    <a:pt x="773" y="3035"/>
                  </a:lnTo>
                  <a:lnTo>
                    <a:pt x="784" y="2997"/>
                  </a:lnTo>
                  <a:lnTo>
                    <a:pt x="802" y="2959"/>
                  </a:lnTo>
                  <a:lnTo>
                    <a:pt x="827" y="2918"/>
                  </a:lnTo>
                  <a:lnTo>
                    <a:pt x="828" y="2921"/>
                  </a:lnTo>
                  <a:lnTo>
                    <a:pt x="831" y="2930"/>
                  </a:lnTo>
                  <a:lnTo>
                    <a:pt x="835" y="2943"/>
                  </a:lnTo>
                  <a:lnTo>
                    <a:pt x="839" y="2961"/>
                  </a:lnTo>
                  <a:lnTo>
                    <a:pt x="844" y="2983"/>
                  </a:lnTo>
                  <a:lnTo>
                    <a:pt x="846" y="3008"/>
                  </a:lnTo>
                  <a:lnTo>
                    <a:pt x="846" y="3036"/>
                  </a:lnTo>
                  <a:lnTo>
                    <a:pt x="844" y="3067"/>
                  </a:lnTo>
                  <a:lnTo>
                    <a:pt x="839" y="3100"/>
                  </a:lnTo>
                  <a:lnTo>
                    <a:pt x="828" y="3134"/>
                  </a:lnTo>
                  <a:lnTo>
                    <a:pt x="813" y="3168"/>
                  </a:lnTo>
                  <a:lnTo>
                    <a:pt x="791" y="3203"/>
                  </a:lnTo>
                  <a:lnTo>
                    <a:pt x="840" y="3247"/>
                  </a:lnTo>
                  <a:lnTo>
                    <a:pt x="893" y="3292"/>
                  </a:lnTo>
                  <a:lnTo>
                    <a:pt x="889" y="3275"/>
                  </a:lnTo>
                  <a:lnTo>
                    <a:pt x="884" y="3253"/>
                  </a:lnTo>
                  <a:lnTo>
                    <a:pt x="881" y="3229"/>
                  </a:lnTo>
                  <a:lnTo>
                    <a:pt x="880" y="3201"/>
                  </a:lnTo>
                  <a:lnTo>
                    <a:pt x="884" y="3171"/>
                  </a:lnTo>
                  <a:lnTo>
                    <a:pt x="890" y="3139"/>
                  </a:lnTo>
                  <a:lnTo>
                    <a:pt x="902" y="3104"/>
                  </a:lnTo>
                  <a:lnTo>
                    <a:pt x="920" y="3066"/>
                  </a:lnTo>
                  <a:lnTo>
                    <a:pt x="943" y="3027"/>
                  </a:lnTo>
                  <a:lnTo>
                    <a:pt x="944" y="3030"/>
                  </a:lnTo>
                  <a:lnTo>
                    <a:pt x="948" y="3038"/>
                  </a:lnTo>
                  <a:lnTo>
                    <a:pt x="951" y="3052"/>
                  </a:lnTo>
                  <a:lnTo>
                    <a:pt x="956" y="3070"/>
                  </a:lnTo>
                  <a:lnTo>
                    <a:pt x="960" y="3090"/>
                  </a:lnTo>
                  <a:lnTo>
                    <a:pt x="962" y="3116"/>
                  </a:lnTo>
                  <a:lnTo>
                    <a:pt x="963" y="3143"/>
                  </a:lnTo>
                  <a:lnTo>
                    <a:pt x="961" y="3174"/>
                  </a:lnTo>
                  <a:lnTo>
                    <a:pt x="956" y="3205"/>
                  </a:lnTo>
                  <a:lnTo>
                    <a:pt x="947" y="3239"/>
                  </a:lnTo>
                  <a:lnTo>
                    <a:pt x="932" y="3273"/>
                  </a:lnTo>
                  <a:lnTo>
                    <a:pt x="912" y="3308"/>
                  </a:lnTo>
                  <a:lnTo>
                    <a:pt x="968" y="3350"/>
                  </a:lnTo>
                  <a:lnTo>
                    <a:pt x="1029" y="3390"/>
                  </a:lnTo>
                  <a:lnTo>
                    <a:pt x="1023" y="3373"/>
                  </a:lnTo>
                  <a:lnTo>
                    <a:pt x="1017" y="3352"/>
                  </a:lnTo>
                  <a:lnTo>
                    <a:pt x="1012" y="3328"/>
                  </a:lnTo>
                  <a:lnTo>
                    <a:pt x="1009" y="3300"/>
                  </a:lnTo>
                  <a:lnTo>
                    <a:pt x="1011" y="3270"/>
                  </a:lnTo>
                  <a:lnTo>
                    <a:pt x="1014" y="3238"/>
                  </a:lnTo>
                  <a:lnTo>
                    <a:pt x="1024" y="3201"/>
                  </a:lnTo>
                  <a:lnTo>
                    <a:pt x="1038" y="3163"/>
                  </a:lnTo>
                  <a:lnTo>
                    <a:pt x="1059" y="3122"/>
                  </a:lnTo>
                  <a:lnTo>
                    <a:pt x="1061" y="3124"/>
                  </a:lnTo>
                  <a:lnTo>
                    <a:pt x="1065" y="3133"/>
                  </a:lnTo>
                  <a:lnTo>
                    <a:pt x="1070" y="3145"/>
                  </a:lnTo>
                  <a:lnTo>
                    <a:pt x="1075" y="3162"/>
                  </a:lnTo>
                  <a:lnTo>
                    <a:pt x="1081" y="3182"/>
                  </a:lnTo>
                  <a:lnTo>
                    <a:pt x="1085" y="3206"/>
                  </a:lnTo>
                  <a:lnTo>
                    <a:pt x="1088" y="3234"/>
                  </a:lnTo>
                  <a:lnTo>
                    <a:pt x="1088" y="3264"/>
                  </a:lnTo>
                  <a:lnTo>
                    <a:pt x="1085" y="3297"/>
                  </a:lnTo>
                  <a:lnTo>
                    <a:pt x="1078" y="3331"/>
                  </a:lnTo>
                  <a:lnTo>
                    <a:pt x="1066" y="3366"/>
                  </a:lnTo>
                  <a:lnTo>
                    <a:pt x="1048" y="3402"/>
                  </a:lnTo>
                  <a:lnTo>
                    <a:pt x="1119" y="3440"/>
                  </a:lnTo>
                  <a:lnTo>
                    <a:pt x="1194" y="3474"/>
                  </a:lnTo>
                  <a:lnTo>
                    <a:pt x="1244" y="3497"/>
                  </a:lnTo>
                  <a:lnTo>
                    <a:pt x="1288" y="3525"/>
                  </a:lnTo>
                  <a:lnTo>
                    <a:pt x="1329" y="3554"/>
                  </a:lnTo>
                  <a:lnTo>
                    <a:pt x="1365" y="3586"/>
                  </a:lnTo>
                  <a:lnTo>
                    <a:pt x="1398" y="3621"/>
                  </a:lnTo>
                  <a:lnTo>
                    <a:pt x="1428" y="3658"/>
                  </a:lnTo>
                  <a:lnTo>
                    <a:pt x="1455" y="3694"/>
                  </a:lnTo>
                  <a:lnTo>
                    <a:pt x="1478" y="3730"/>
                  </a:lnTo>
                  <a:lnTo>
                    <a:pt x="1497" y="3766"/>
                  </a:lnTo>
                  <a:lnTo>
                    <a:pt x="1514" y="3801"/>
                  </a:lnTo>
                  <a:lnTo>
                    <a:pt x="1528" y="3835"/>
                  </a:lnTo>
                  <a:lnTo>
                    <a:pt x="1541" y="3865"/>
                  </a:lnTo>
                  <a:lnTo>
                    <a:pt x="1550" y="3893"/>
                  </a:lnTo>
                  <a:lnTo>
                    <a:pt x="1557" y="3917"/>
                  </a:lnTo>
                  <a:lnTo>
                    <a:pt x="1563" y="3937"/>
                  </a:lnTo>
                  <a:lnTo>
                    <a:pt x="1567" y="3952"/>
                  </a:lnTo>
                  <a:lnTo>
                    <a:pt x="1570" y="3962"/>
                  </a:lnTo>
                  <a:lnTo>
                    <a:pt x="1570" y="3964"/>
                  </a:lnTo>
                  <a:lnTo>
                    <a:pt x="1567" y="3963"/>
                  </a:lnTo>
                  <a:lnTo>
                    <a:pt x="1562" y="3958"/>
                  </a:lnTo>
                  <a:lnTo>
                    <a:pt x="1553" y="3953"/>
                  </a:lnTo>
                  <a:lnTo>
                    <a:pt x="1542" y="3949"/>
                  </a:lnTo>
                  <a:lnTo>
                    <a:pt x="1528" y="3949"/>
                  </a:lnTo>
                  <a:lnTo>
                    <a:pt x="1514" y="3952"/>
                  </a:lnTo>
                  <a:lnTo>
                    <a:pt x="1499" y="3963"/>
                  </a:lnTo>
                  <a:lnTo>
                    <a:pt x="1489" y="3972"/>
                  </a:lnTo>
                  <a:lnTo>
                    <a:pt x="1480" y="3974"/>
                  </a:lnTo>
                  <a:lnTo>
                    <a:pt x="1472" y="3972"/>
                  </a:lnTo>
                  <a:lnTo>
                    <a:pt x="1466" y="3964"/>
                  </a:lnTo>
                  <a:lnTo>
                    <a:pt x="1461" y="3955"/>
                  </a:lnTo>
                  <a:lnTo>
                    <a:pt x="1457" y="3943"/>
                  </a:lnTo>
                  <a:lnTo>
                    <a:pt x="1455" y="3928"/>
                  </a:lnTo>
                  <a:lnTo>
                    <a:pt x="1452" y="3912"/>
                  </a:lnTo>
                  <a:lnTo>
                    <a:pt x="1451" y="3898"/>
                  </a:lnTo>
                  <a:lnTo>
                    <a:pt x="1450" y="3886"/>
                  </a:lnTo>
                  <a:lnTo>
                    <a:pt x="1445" y="3868"/>
                  </a:lnTo>
                  <a:lnTo>
                    <a:pt x="1439" y="3845"/>
                  </a:lnTo>
                  <a:lnTo>
                    <a:pt x="1428" y="3819"/>
                  </a:lnTo>
                  <a:lnTo>
                    <a:pt x="1415" y="3789"/>
                  </a:lnTo>
                  <a:lnTo>
                    <a:pt x="1398" y="3758"/>
                  </a:lnTo>
                  <a:lnTo>
                    <a:pt x="1379" y="3725"/>
                  </a:lnTo>
                  <a:lnTo>
                    <a:pt x="1353" y="3690"/>
                  </a:lnTo>
                  <a:lnTo>
                    <a:pt x="1326" y="3656"/>
                  </a:lnTo>
                  <a:lnTo>
                    <a:pt x="1293" y="3623"/>
                  </a:lnTo>
                  <a:lnTo>
                    <a:pt x="1256" y="3589"/>
                  </a:lnTo>
                  <a:lnTo>
                    <a:pt x="1215" y="3557"/>
                  </a:lnTo>
                  <a:lnTo>
                    <a:pt x="1167" y="3530"/>
                  </a:lnTo>
                  <a:lnTo>
                    <a:pt x="1122" y="3503"/>
                  </a:lnTo>
                  <a:lnTo>
                    <a:pt x="1075" y="3473"/>
                  </a:lnTo>
                  <a:lnTo>
                    <a:pt x="1026" y="3438"/>
                  </a:lnTo>
                  <a:lnTo>
                    <a:pt x="1020" y="3448"/>
                  </a:lnTo>
                  <a:lnTo>
                    <a:pt x="1012" y="3458"/>
                  </a:lnTo>
                  <a:lnTo>
                    <a:pt x="1001" y="3471"/>
                  </a:lnTo>
                  <a:lnTo>
                    <a:pt x="988" y="3484"/>
                  </a:lnTo>
                  <a:lnTo>
                    <a:pt x="973" y="3496"/>
                  </a:lnTo>
                  <a:lnTo>
                    <a:pt x="955" y="3508"/>
                  </a:lnTo>
                  <a:lnTo>
                    <a:pt x="936" y="3518"/>
                  </a:lnTo>
                  <a:lnTo>
                    <a:pt x="914" y="3525"/>
                  </a:lnTo>
                  <a:lnTo>
                    <a:pt x="890" y="3530"/>
                  </a:lnTo>
                  <a:lnTo>
                    <a:pt x="863" y="3530"/>
                  </a:lnTo>
                  <a:lnTo>
                    <a:pt x="834" y="3525"/>
                  </a:lnTo>
                  <a:lnTo>
                    <a:pt x="803" y="3515"/>
                  </a:lnTo>
                  <a:lnTo>
                    <a:pt x="805" y="3513"/>
                  </a:lnTo>
                  <a:lnTo>
                    <a:pt x="810" y="3507"/>
                  </a:lnTo>
                  <a:lnTo>
                    <a:pt x="817" y="3497"/>
                  </a:lnTo>
                  <a:lnTo>
                    <a:pt x="828" y="3485"/>
                  </a:lnTo>
                  <a:lnTo>
                    <a:pt x="842" y="3471"/>
                  </a:lnTo>
                  <a:lnTo>
                    <a:pt x="858" y="3457"/>
                  </a:lnTo>
                  <a:lnTo>
                    <a:pt x="877" y="3444"/>
                  </a:lnTo>
                  <a:lnTo>
                    <a:pt x="897" y="3432"/>
                  </a:lnTo>
                  <a:lnTo>
                    <a:pt x="920" y="3423"/>
                  </a:lnTo>
                  <a:lnTo>
                    <a:pt x="945" y="3417"/>
                  </a:lnTo>
                  <a:lnTo>
                    <a:pt x="972" y="3415"/>
                  </a:lnTo>
                  <a:lnTo>
                    <a:pt x="1000" y="3420"/>
                  </a:lnTo>
                  <a:lnTo>
                    <a:pt x="947" y="3378"/>
                  </a:lnTo>
                  <a:lnTo>
                    <a:pt x="893" y="3334"/>
                  </a:lnTo>
                  <a:lnTo>
                    <a:pt x="887" y="3343"/>
                  </a:lnTo>
                  <a:lnTo>
                    <a:pt x="878" y="3352"/>
                  </a:lnTo>
                  <a:lnTo>
                    <a:pt x="867" y="3363"/>
                  </a:lnTo>
                  <a:lnTo>
                    <a:pt x="852" y="3375"/>
                  </a:lnTo>
                  <a:lnTo>
                    <a:pt x="837" y="3386"/>
                  </a:lnTo>
                  <a:lnTo>
                    <a:pt x="819" y="3396"/>
                  </a:lnTo>
                  <a:lnTo>
                    <a:pt x="798" y="3404"/>
                  </a:lnTo>
                  <a:lnTo>
                    <a:pt x="776" y="3409"/>
                  </a:lnTo>
                  <a:lnTo>
                    <a:pt x="751" y="3411"/>
                  </a:lnTo>
                  <a:lnTo>
                    <a:pt x="726" y="3408"/>
                  </a:lnTo>
                  <a:lnTo>
                    <a:pt x="697" y="3401"/>
                  </a:lnTo>
                  <a:lnTo>
                    <a:pt x="666" y="3387"/>
                  </a:lnTo>
                  <a:lnTo>
                    <a:pt x="669" y="3385"/>
                  </a:lnTo>
                  <a:lnTo>
                    <a:pt x="674" y="3379"/>
                  </a:lnTo>
                  <a:lnTo>
                    <a:pt x="682" y="3370"/>
                  </a:lnTo>
                  <a:lnTo>
                    <a:pt x="694" y="3359"/>
                  </a:lnTo>
                  <a:lnTo>
                    <a:pt x="709" y="3347"/>
                  </a:lnTo>
                  <a:lnTo>
                    <a:pt x="726" y="3335"/>
                  </a:lnTo>
                  <a:lnTo>
                    <a:pt x="745" y="3324"/>
                  </a:lnTo>
                  <a:lnTo>
                    <a:pt x="767" y="3315"/>
                  </a:lnTo>
                  <a:lnTo>
                    <a:pt x="790" y="3308"/>
                  </a:lnTo>
                  <a:lnTo>
                    <a:pt x="815" y="3304"/>
                  </a:lnTo>
                  <a:lnTo>
                    <a:pt x="840" y="3305"/>
                  </a:lnTo>
                  <a:lnTo>
                    <a:pt x="868" y="3312"/>
                  </a:lnTo>
                  <a:lnTo>
                    <a:pt x="821" y="3269"/>
                  </a:lnTo>
                  <a:lnTo>
                    <a:pt x="775" y="3225"/>
                  </a:lnTo>
                  <a:lnTo>
                    <a:pt x="769" y="3234"/>
                  </a:lnTo>
                  <a:lnTo>
                    <a:pt x="759" y="3244"/>
                  </a:lnTo>
                  <a:lnTo>
                    <a:pt x="749" y="3254"/>
                  </a:lnTo>
                  <a:lnTo>
                    <a:pt x="734" y="3267"/>
                  </a:lnTo>
                  <a:lnTo>
                    <a:pt x="718" y="3277"/>
                  </a:lnTo>
                  <a:lnTo>
                    <a:pt x="700" y="3287"/>
                  </a:lnTo>
                  <a:lnTo>
                    <a:pt x="680" y="3296"/>
                  </a:lnTo>
                  <a:lnTo>
                    <a:pt x="657" y="3300"/>
                  </a:lnTo>
                  <a:lnTo>
                    <a:pt x="633" y="3303"/>
                  </a:lnTo>
                  <a:lnTo>
                    <a:pt x="606" y="3300"/>
                  </a:lnTo>
                  <a:lnTo>
                    <a:pt x="577" y="3292"/>
                  </a:lnTo>
                  <a:lnTo>
                    <a:pt x="547" y="3279"/>
                  </a:lnTo>
                  <a:lnTo>
                    <a:pt x="549" y="3276"/>
                  </a:lnTo>
                  <a:lnTo>
                    <a:pt x="555" y="3270"/>
                  </a:lnTo>
                  <a:lnTo>
                    <a:pt x="564" y="3262"/>
                  </a:lnTo>
                  <a:lnTo>
                    <a:pt x="576" y="3250"/>
                  </a:lnTo>
                  <a:lnTo>
                    <a:pt x="590" y="3238"/>
                  </a:lnTo>
                  <a:lnTo>
                    <a:pt x="608" y="3225"/>
                  </a:lnTo>
                  <a:lnTo>
                    <a:pt x="628" y="3215"/>
                  </a:lnTo>
                  <a:lnTo>
                    <a:pt x="651" y="3205"/>
                  </a:lnTo>
                  <a:lnTo>
                    <a:pt x="675" y="3198"/>
                  </a:lnTo>
                  <a:lnTo>
                    <a:pt x="700" y="3195"/>
                  </a:lnTo>
                  <a:lnTo>
                    <a:pt x="727" y="3198"/>
                  </a:lnTo>
                  <a:lnTo>
                    <a:pt x="756" y="3206"/>
                  </a:lnTo>
                  <a:lnTo>
                    <a:pt x="709" y="3157"/>
                  </a:lnTo>
                  <a:lnTo>
                    <a:pt x="663" y="3107"/>
                  </a:lnTo>
                  <a:lnTo>
                    <a:pt x="656" y="3116"/>
                  </a:lnTo>
                  <a:lnTo>
                    <a:pt x="644" y="3125"/>
                  </a:lnTo>
                  <a:lnTo>
                    <a:pt x="630" y="3135"/>
                  </a:lnTo>
                  <a:lnTo>
                    <a:pt x="613" y="3145"/>
                  </a:lnTo>
                  <a:lnTo>
                    <a:pt x="594" y="3154"/>
                  </a:lnTo>
                  <a:lnTo>
                    <a:pt x="572" y="3160"/>
                  </a:lnTo>
                  <a:lnTo>
                    <a:pt x="548" y="3164"/>
                  </a:lnTo>
                  <a:lnTo>
                    <a:pt x="523" y="3163"/>
                  </a:lnTo>
                  <a:lnTo>
                    <a:pt x="495" y="3157"/>
                  </a:lnTo>
                  <a:lnTo>
                    <a:pt x="466" y="3145"/>
                  </a:lnTo>
                  <a:lnTo>
                    <a:pt x="436" y="3125"/>
                  </a:lnTo>
                  <a:lnTo>
                    <a:pt x="437" y="3123"/>
                  </a:lnTo>
                  <a:lnTo>
                    <a:pt x="443" y="3118"/>
                  </a:lnTo>
                  <a:lnTo>
                    <a:pt x="453" y="3111"/>
                  </a:lnTo>
                  <a:lnTo>
                    <a:pt x="465" y="3101"/>
                  </a:lnTo>
                  <a:lnTo>
                    <a:pt x="481" y="3091"/>
                  </a:lnTo>
                  <a:lnTo>
                    <a:pt x="497" y="3082"/>
                  </a:lnTo>
                  <a:lnTo>
                    <a:pt x="518" y="3073"/>
                  </a:lnTo>
                  <a:lnTo>
                    <a:pt x="540" y="3067"/>
                  </a:lnTo>
                  <a:lnTo>
                    <a:pt x="563" y="3064"/>
                  </a:lnTo>
                  <a:lnTo>
                    <a:pt x="588" y="3065"/>
                  </a:lnTo>
                  <a:lnTo>
                    <a:pt x="613" y="3070"/>
                  </a:lnTo>
                  <a:lnTo>
                    <a:pt x="640" y="3081"/>
                  </a:lnTo>
                  <a:lnTo>
                    <a:pt x="596" y="3027"/>
                  </a:lnTo>
                  <a:lnTo>
                    <a:pt x="557" y="2973"/>
                  </a:lnTo>
                  <a:lnTo>
                    <a:pt x="548" y="2982"/>
                  </a:lnTo>
                  <a:lnTo>
                    <a:pt x="536" y="2991"/>
                  </a:lnTo>
                  <a:lnTo>
                    <a:pt x="522" y="3001"/>
                  </a:lnTo>
                  <a:lnTo>
                    <a:pt x="505" y="3011"/>
                  </a:lnTo>
                  <a:lnTo>
                    <a:pt x="485" y="3019"/>
                  </a:lnTo>
                  <a:lnTo>
                    <a:pt x="465" y="3025"/>
                  </a:lnTo>
                  <a:lnTo>
                    <a:pt x="441" y="3027"/>
                  </a:lnTo>
                  <a:lnTo>
                    <a:pt x="415" y="3026"/>
                  </a:lnTo>
                  <a:lnTo>
                    <a:pt x="389" y="3020"/>
                  </a:lnTo>
                  <a:lnTo>
                    <a:pt x="360" y="3008"/>
                  </a:lnTo>
                  <a:lnTo>
                    <a:pt x="331" y="2989"/>
                  </a:lnTo>
                  <a:lnTo>
                    <a:pt x="332" y="2988"/>
                  </a:lnTo>
                  <a:lnTo>
                    <a:pt x="338" y="2982"/>
                  </a:lnTo>
                  <a:lnTo>
                    <a:pt x="348" y="2974"/>
                  </a:lnTo>
                  <a:lnTo>
                    <a:pt x="360" y="2965"/>
                  </a:lnTo>
                  <a:lnTo>
                    <a:pt x="375" y="2955"/>
                  </a:lnTo>
                  <a:lnTo>
                    <a:pt x="394" y="2945"/>
                  </a:lnTo>
                  <a:lnTo>
                    <a:pt x="414" y="2937"/>
                  </a:lnTo>
                  <a:lnTo>
                    <a:pt x="436" y="2931"/>
                  </a:lnTo>
                  <a:lnTo>
                    <a:pt x="460" y="2929"/>
                  </a:lnTo>
                  <a:lnTo>
                    <a:pt x="485" y="2929"/>
                  </a:lnTo>
                  <a:lnTo>
                    <a:pt x="511" y="2935"/>
                  </a:lnTo>
                  <a:lnTo>
                    <a:pt x="537" y="2947"/>
                  </a:lnTo>
                  <a:lnTo>
                    <a:pt x="501" y="2889"/>
                  </a:lnTo>
                  <a:lnTo>
                    <a:pt x="476" y="2844"/>
                  </a:lnTo>
                  <a:lnTo>
                    <a:pt x="467" y="2850"/>
                  </a:lnTo>
                  <a:lnTo>
                    <a:pt x="455" y="2857"/>
                  </a:lnTo>
                  <a:lnTo>
                    <a:pt x="439" y="2865"/>
                  </a:lnTo>
                  <a:lnTo>
                    <a:pt x="423" y="2871"/>
                  </a:lnTo>
                  <a:lnTo>
                    <a:pt x="402" y="2874"/>
                  </a:lnTo>
                  <a:lnTo>
                    <a:pt x="380" y="2877"/>
                  </a:lnTo>
                  <a:lnTo>
                    <a:pt x="356" y="2874"/>
                  </a:lnTo>
                  <a:lnTo>
                    <a:pt x="332" y="2867"/>
                  </a:lnTo>
                  <a:lnTo>
                    <a:pt x="307" y="2855"/>
                  </a:lnTo>
                  <a:lnTo>
                    <a:pt x="280" y="2836"/>
                  </a:lnTo>
                  <a:lnTo>
                    <a:pt x="254" y="2809"/>
                  </a:lnTo>
                  <a:lnTo>
                    <a:pt x="256" y="2808"/>
                  </a:lnTo>
                  <a:lnTo>
                    <a:pt x="263" y="2803"/>
                  </a:lnTo>
                  <a:lnTo>
                    <a:pt x="275" y="2797"/>
                  </a:lnTo>
                  <a:lnTo>
                    <a:pt x="292" y="2790"/>
                  </a:lnTo>
                  <a:lnTo>
                    <a:pt x="311" y="2784"/>
                  </a:lnTo>
                  <a:lnTo>
                    <a:pt x="333" y="2779"/>
                  </a:lnTo>
                  <a:lnTo>
                    <a:pt x="357" y="2776"/>
                  </a:lnTo>
                  <a:lnTo>
                    <a:pt x="383" y="2778"/>
                  </a:lnTo>
                  <a:lnTo>
                    <a:pt x="409" y="2785"/>
                  </a:lnTo>
                  <a:lnTo>
                    <a:pt x="436" y="2797"/>
                  </a:lnTo>
                  <a:lnTo>
                    <a:pt x="461" y="2817"/>
                  </a:lnTo>
                  <a:lnTo>
                    <a:pt x="432" y="2757"/>
                  </a:lnTo>
                  <a:lnTo>
                    <a:pt x="403" y="2692"/>
                  </a:lnTo>
                  <a:lnTo>
                    <a:pt x="395" y="2698"/>
                  </a:lnTo>
                  <a:lnTo>
                    <a:pt x="382" y="2704"/>
                  </a:lnTo>
                  <a:lnTo>
                    <a:pt x="367" y="2711"/>
                  </a:lnTo>
                  <a:lnTo>
                    <a:pt x="349" y="2716"/>
                  </a:lnTo>
                  <a:lnTo>
                    <a:pt x="330" y="2720"/>
                  </a:lnTo>
                  <a:lnTo>
                    <a:pt x="308" y="2721"/>
                  </a:lnTo>
                  <a:lnTo>
                    <a:pt x="284" y="2718"/>
                  </a:lnTo>
                  <a:lnTo>
                    <a:pt x="260" y="2710"/>
                  </a:lnTo>
                  <a:lnTo>
                    <a:pt x="234" y="2698"/>
                  </a:lnTo>
                  <a:lnTo>
                    <a:pt x="208" y="2677"/>
                  </a:lnTo>
                  <a:lnTo>
                    <a:pt x="182" y="2651"/>
                  </a:lnTo>
                  <a:lnTo>
                    <a:pt x="185" y="2648"/>
                  </a:lnTo>
                  <a:lnTo>
                    <a:pt x="193" y="2645"/>
                  </a:lnTo>
                  <a:lnTo>
                    <a:pt x="205" y="2639"/>
                  </a:lnTo>
                  <a:lnTo>
                    <a:pt x="222" y="2632"/>
                  </a:lnTo>
                  <a:lnTo>
                    <a:pt x="241" y="2625"/>
                  </a:lnTo>
                  <a:lnTo>
                    <a:pt x="264" y="2622"/>
                  </a:lnTo>
                  <a:lnTo>
                    <a:pt x="289" y="2621"/>
                  </a:lnTo>
                  <a:lnTo>
                    <a:pt x="314" y="2623"/>
                  </a:lnTo>
                  <a:lnTo>
                    <a:pt x="340" y="2632"/>
                  </a:lnTo>
                  <a:lnTo>
                    <a:pt x="367" y="2645"/>
                  </a:lnTo>
                  <a:lnTo>
                    <a:pt x="392" y="2667"/>
                  </a:lnTo>
                  <a:lnTo>
                    <a:pt x="366" y="2599"/>
                  </a:lnTo>
                  <a:lnTo>
                    <a:pt x="339" y="2529"/>
                  </a:lnTo>
                  <a:lnTo>
                    <a:pt x="332" y="2533"/>
                  </a:lnTo>
                  <a:lnTo>
                    <a:pt x="321" y="2537"/>
                  </a:lnTo>
                  <a:lnTo>
                    <a:pt x="308" y="2541"/>
                  </a:lnTo>
                  <a:lnTo>
                    <a:pt x="292" y="2545"/>
                  </a:lnTo>
                  <a:lnTo>
                    <a:pt x="274" y="2547"/>
                  </a:lnTo>
                  <a:lnTo>
                    <a:pt x="255" y="2547"/>
                  </a:lnTo>
                  <a:lnTo>
                    <a:pt x="234" y="2543"/>
                  </a:lnTo>
                  <a:lnTo>
                    <a:pt x="212" y="2537"/>
                  </a:lnTo>
                  <a:lnTo>
                    <a:pt x="190" y="2525"/>
                  </a:lnTo>
                  <a:lnTo>
                    <a:pt x="168" y="2508"/>
                  </a:lnTo>
                  <a:lnTo>
                    <a:pt x="145" y="2485"/>
                  </a:lnTo>
                  <a:lnTo>
                    <a:pt x="123" y="2455"/>
                  </a:lnTo>
                  <a:lnTo>
                    <a:pt x="126" y="2454"/>
                  </a:lnTo>
                  <a:lnTo>
                    <a:pt x="133" y="2452"/>
                  </a:lnTo>
                  <a:lnTo>
                    <a:pt x="145" y="2448"/>
                  </a:lnTo>
                  <a:lnTo>
                    <a:pt x="159" y="2443"/>
                  </a:lnTo>
                  <a:lnTo>
                    <a:pt x="177" y="2441"/>
                  </a:lnTo>
                  <a:lnTo>
                    <a:pt x="197" y="2440"/>
                  </a:lnTo>
                  <a:lnTo>
                    <a:pt x="219" y="2440"/>
                  </a:lnTo>
                  <a:lnTo>
                    <a:pt x="241" y="2444"/>
                  </a:lnTo>
                  <a:lnTo>
                    <a:pt x="264" y="2452"/>
                  </a:lnTo>
                  <a:lnTo>
                    <a:pt x="289" y="2465"/>
                  </a:lnTo>
                  <a:lnTo>
                    <a:pt x="310" y="2484"/>
                  </a:lnTo>
                  <a:lnTo>
                    <a:pt x="332" y="2510"/>
                  </a:lnTo>
                  <a:lnTo>
                    <a:pt x="308" y="2438"/>
                  </a:lnTo>
                  <a:lnTo>
                    <a:pt x="285" y="2367"/>
                  </a:lnTo>
                  <a:lnTo>
                    <a:pt x="276" y="2371"/>
                  </a:lnTo>
                  <a:lnTo>
                    <a:pt x="266" y="2374"/>
                  </a:lnTo>
                  <a:lnTo>
                    <a:pt x="252" y="2378"/>
                  </a:lnTo>
                  <a:lnTo>
                    <a:pt x="237" y="2380"/>
                  </a:lnTo>
                  <a:lnTo>
                    <a:pt x="219" y="2382"/>
                  </a:lnTo>
                  <a:lnTo>
                    <a:pt x="199" y="2380"/>
                  </a:lnTo>
                  <a:lnTo>
                    <a:pt x="179" y="2376"/>
                  </a:lnTo>
                  <a:lnTo>
                    <a:pt x="158" y="2368"/>
                  </a:lnTo>
                  <a:lnTo>
                    <a:pt x="136" y="2355"/>
                  </a:lnTo>
                  <a:lnTo>
                    <a:pt x="115" y="2337"/>
                  </a:lnTo>
                  <a:lnTo>
                    <a:pt x="94" y="2313"/>
                  </a:lnTo>
                  <a:lnTo>
                    <a:pt x="74" y="2283"/>
                  </a:lnTo>
                  <a:lnTo>
                    <a:pt x="76" y="2281"/>
                  </a:lnTo>
                  <a:lnTo>
                    <a:pt x="83" y="2279"/>
                  </a:lnTo>
                  <a:lnTo>
                    <a:pt x="94" y="2275"/>
                  </a:lnTo>
                  <a:lnTo>
                    <a:pt x="109" y="2273"/>
                  </a:lnTo>
                  <a:lnTo>
                    <a:pt x="127" y="2271"/>
                  </a:lnTo>
                  <a:lnTo>
                    <a:pt x="146" y="2269"/>
                  </a:lnTo>
                  <a:lnTo>
                    <a:pt x="168" y="2272"/>
                  </a:lnTo>
                  <a:lnTo>
                    <a:pt x="190" y="2277"/>
                  </a:lnTo>
                  <a:lnTo>
                    <a:pt x="212" y="2285"/>
                  </a:lnTo>
                  <a:lnTo>
                    <a:pt x="235" y="2300"/>
                  </a:lnTo>
                  <a:lnTo>
                    <a:pt x="257" y="2319"/>
                  </a:lnTo>
                  <a:lnTo>
                    <a:pt x="278" y="2344"/>
                  </a:lnTo>
                  <a:lnTo>
                    <a:pt x="256" y="2272"/>
                  </a:lnTo>
                  <a:lnTo>
                    <a:pt x="237" y="2199"/>
                  </a:lnTo>
                  <a:lnTo>
                    <a:pt x="228" y="2202"/>
                  </a:lnTo>
                  <a:lnTo>
                    <a:pt x="217" y="2204"/>
                  </a:lnTo>
                  <a:lnTo>
                    <a:pt x="204" y="2205"/>
                  </a:lnTo>
                  <a:lnTo>
                    <a:pt x="187" y="2207"/>
                  </a:lnTo>
                  <a:lnTo>
                    <a:pt x="170" y="2204"/>
                  </a:lnTo>
                  <a:lnTo>
                    <a:pt x="151" y="2201"/>
                  </a:lnTo>
                  <a:lnTo>
                    <a:pt x="132" y="2193"/>
                  </a:lnTo>
                  <a:lnTo>
                    <a:pt x="112" y="2181"/>
                  </a:lnTo>
                  <a:lnTo>
                    <a:pt x="92" y="2166"/>
                  </a:lnTo>
                  <a:lnTo>
                    <a:pt x="72" y="2145"/>
                  </a:lnTo>
                  <a:lnTo>
                    <a:pt x="54" y="2117"/>
                  </a:lnTo>
                  <a:lnTo>
                    <a:pt x="37" y="2085"/>
                  </a:lnTo>
                  <a:lnTo>
                    <a:pt x="40" y="2083"/>
                  </a:lnTo>
                  <a:lnTo>
                    <a:pt x="47" y="2082"/>
                  </a:lnTo>
                  <a:lnTo>
                    <a:pt x="58" y="2081"/>
                  </a:lnTo>
                  <a:lnTo>
                    <a:pt x="72" y="2080"/>
                  </a:lnTo>
                  <a:lnTo>
                    <a:pt x="89" y="2080"/>
                  </a:lnTo>
                  <a:lnTo>
                    <a:pt x="109" y="2082"/>
                  </a:lnTo>
                  <a:lnTo>
                    <a:pt x="128" y="2086"/>
                  </a:lnTo>
                  <a:lnTo>
                    <a:pt x="150" y="2094"/>
                  </a:lnTo>
                  <a:lnTo>
                    <a:pt x="170" y="2105"/>
                  </a:lnTo>
                  <a:lnTo>
                    <a:pt x="191" y="2122"/>
                  </a:lnTo>
                  <a:lnTo>
                    <a:pt x="211" y="2143"/>
                  </a:lnTo>
                  <a:lnTo>
                    <a:pt x="228" y="2170"/>
                  </a:lnTo>
                  <a:lnTo>
                    <a:pt x="210" y="2094"/>
                  </a:lnTo>
                  <a:lnTo>
                    <a:pt x="196" y="2023"/>
                  </a:lnTo>
                  <a:lnTo>
                    <a:pt x="187" y="2024"/>
                  </a:lnTo>
                  <a:lnTo>
                    <a:pt x="176" y="2025"/>
                  </a:lnTo>
                  <a:lnTo>
                    <a:pt x="163" y="2027"/>
                  </a:lnTo>
                  <a:lnTo>
                    <a:pt x="147" y="2025"/>
                  </a:lnTo>
                  <a:lnTo>
                    <a:pt x="130" y="2023"/>
                  </a:lnTo>
                  <a:lnTo>
                    <a:pt x="111" y="2017"/>
                  </a:lnTo>
                  <a:lnTo>
                    <a:pt x="93" y="2009"/>
                  </a:lnTo>
                  <a:lnTo>
                    <a:pt x="74" y="1996"/>
                  </a:lnTo>
                  <a:lnTo>
                    <a:pt x="54" y="1978"/>
                  </a:lnTo>
                  <a:lnTo>
                    <a:pt x="36" y="1957"/>
                  </a:lnTo>
                  <a:lnTo>
                    <a:pt x="19" y="1928"/>
                  </a:lnTo>
                  <a:lnTo>
                    <a:pt x="4" y="1893"/>
                  </a:lnTo>
                  <a:lnTo>
                    <a:pt x="7" y="1893"/>
                  </a:lnTo>
                  <a:lnTo>
                    <a:pt x="13" y="1891"/>
                  </a:lnTo>
                  <a:lnTo>
                    <a:pt x="25" y="1891"/>
                  </a:lnTo>
                  <a:lnTo>
                    <a:pt x="39" y="1891"/>
                  </a:lnTo>
                  <a:lnTo>
                    <a:pt x="56" y="1893"/>
                  </a:lnTo>
                  <a:lnTo>
                    <a:pt x="75" y="1896"/>
                  </a:lnTo>
                  <a:lnTo>
                    <a:pt x="95" y="1902"/>
                  </a:lnTo>
                  <a:lnTo>
                    <a:pt x="116" y="1912"/>
                  </a:lnTo>
                  <a:lnTo>
                    <a:pt x="136" y="1925"/>
                  </a:lnTo>
                  <a:lnTo>
                    <a:pt x="156" y="1943"/>
                  </a:lnTo>
                  <a:lnTo>
                    <a:pt x="174" y="1966"/>
                  </a:lnTo>
                  <a:lnTo>
                    <a:pt x="190" y="1995"/>
                  </a:lnTo>
                  <a:lnTo>
                    <a:pt x="181" y="1942"/>
                  </a:lnTo>
                  <a:lnTo>
                    <a:pt x="175" y="1893"/>
                  </a:lnTo>
                  <a:lnTo>
                    <a:pt x="171" y="1848"/>
                  </a:lnTo>
                  <a:lnTo>
                    <a:pt x="165" y="1848"/>
                  </a:lnTo>
                  <a:lnTo>
                    <a:pt x="156" y="1848"/>
                  </a:lnTo>
                  <a:lnTo>
                    <a:pt x="145" y="1847"/>
                  </a:lnTo>
                  <a:lnTo>
                    <a:pt x="132" y="1844"/>
                  </a:lnTo>
                  <a:lnTo>
                    <a:pt x="116" y="1840"/>
                  </a:lnTo>
                  <a:lnTo>
                    <a:pt x="100" y="1834"/>
                  </a:lnTo>
                  <a:lnTo>
                    <a:pt x="83" y="1824"/>
                  </a:lnTo>
                  <a:lnTo>
                    <a:pt x="68" y="1811"/>
                  </a:lnTo>
                  <a:lnTo>
                    <a:pt x="51" y="1794"/>
                  </a:lnTo>
                  <a:lnTo>
                    <a:pt x="36" y="1773"/>
                  </a:lnTo>
                  <a:lnTo>
                    <a:pt x="22" y="1748"/>
                  </a:lnTo>
                  <a:lnTo>
                    <a:pt x="10" y="1718"/>
                  </a:lnTo>
                  <a:lnTo>
                    <a:pt x="0" y="1681"/>
                  </a:lnTo>
                  <a:lnTo>
                    <a:pt x="2" y="1681"/>
                  </a:lnTo>
                  <a:lnTo>
                    <a:pt x="8" y="1681"/>
                  </a:lnTo>
                  <a:lnTo>
                    <a:pt x="18" y="1683"/>
                  </a:lnTo>
                  <a:lnTo>
                    <a:pt x="31" y="1685"/>
                  </a:lnTo>
                  <a:lnTo>
                    <a:pt x="46" y="1689"/>
                  </a:lnTo>
                  <a:lnTo>
                    <a:pt x="63" y="1696"/>
                  </a:lnTo>
                  <a:lnTo>
                    <a:pt x="80" y="1704"/>
                  </a:lnTo>
                  <a:lnTo>
                    <a:pt x="98" y="1715"/>
                  </a:lnTo>
                  <a:lnTo>
                    <a:pt x="116" y="1731"/>
                  </a:lnTo>
                  <a:lnTo>
                    <a:pt x="133" y="1749"/>
                  </a:lnTo>
                  <a:lnTo>
                    <a:pt x="147" y="1772"/>
                  </a:lnTo>
                  <a:lnTo>
                    <a:pt x="161" y="1800"/>
                  </a:lnTo>
                  <a:lnTo>
                    <a:pt x="170" y="1832"/>
                  </a:lnTo>
                  <a:lnTo>
                    <a:pt x="169" y="1750"/>
                  </a:lnTo>
                  <a:lnTo>
                    <a:pt x="171" y="1666"/>
                  </a:lnTo>
                  <a:lnTo>
                    <a:pt x="164" y="1666"/>
                  </a:lnTo>
                  <a:lnTo>
                    <a:pt x="155" y="1664"/>
                  </a:lnTo>
                  <a:lnTo>
                    <a:pt x="144" y="1663"/>
                  </a:lnTo>
                  <a:lnTo>
                    <a:pt x="130" y="1660"/>
                  </a:lnTo>
                  <a:lnTo>
                    <a:pt x="116" y="1655"/>
                  </a:lnTo>
                  <a:lnTo>
                    <a:pt x="100" y="1648"/>
                  </a:lnTo>
                  <a:lnTo>
                    <a:pt x="85" y="1637"/>
                  </a:lnTo>
                  <a:lnTo>
                    <a:pt x="69" y="1623"/>
                  </a:lnTo>
                  <a:lnTo>
                    <a:pt x="53" y="1607"/>
                  </a:lnTo>
                  <a:lnTo>
                    <a:pt x="39" y="1585"/>
                  </a:lnTo>
                  <a:lnTo>
                    <a:pt x="25" y="1559"/>
                  </a:lnTo>
                  <a:lnTo>
                    <a:pt x="14" y="1529"/>
                  </a:lnTo>
                  <a:lnTo>
                    <a:pt x="6" y="1493"/>
                  </a:lnTo>
                  <a:lnTo>
                    <a:pt x="8" y="1493"/>
                  </a:lnTo>
                  <a:lnTo>
                    <a:pt x="14" y="1494"/>
                  </a:lnTo>
                  <a:lnTo>
                    <a:pt x="24" y="1495"/>
                  </a:lnTo>
                  <a:lnTo>
                    <a:pt x="37" y="1498"/>
                  </a:lnTo>
                  <a:lnTo>
                    <a:pt x="52" y="1503"/>
                  </a:lnTo>
                  <a:lnTo>
                    <a:pt x="69" y="1510"/>
                  </a:lnTo>
                  <a:lnTo>
                    <a:pt x="86" y="1518"/>
                  </a:lnTo>
                  <a:lnTo>
                    <a:pt x="103" y="1532"/>
                  </a:lnTo>
                  <a:lnTo>
                    <a:pt x="120" y="1547"/>
                  </a:lnTo>
                  <a:lnTo>
                    <a:pt x="136" y="1567"/>
                  </a:lnTo>
                  <a:lnTo>
                    <a:pt x="151" y="1590"/>
                  </a:lnTo>
                  <a:lnTo>
                    <a:pt x="163" y="1617"/>
                  </a:lnTo>
                  <a:lnTo>
                    <a:pt x="171" y="1651"/>
                  </a:lnTo>
                  <a:lnTo>
                    <a:pt x="179" y="1574"/>
                  </a:lnTo>
                  <a:lnTo>
                    <a:pt x="188" y="1494"/>
                  </a:lnTo>
                  <a:lnTo>
                    <a:pt x="184" y="1493"/>
                  </a:lnTo>
                  <a:lnTo>
                    <a:pt x="175" y="1491"/>
                  </a:lnTo>
                  <a:lnTo>
                    <a:pt x="165" y="1487"/>
                  </a:lnTo>
                  <a:lnTo>
                    <a:pt x="152" y="1481"/>
                  </a:lnTo>
                  <a:lnTo>
                    <a:pt x="139" y="1473"/>
                  </a:lnTo>
                  <a:lnTo>
                    <a:pt x="126" y="1462"/>
                  </a:lnTo>
                  <a:lnTo>
                    <a:pt x="111" y="1447"/>
                  </a:lnTo>
                  <a:lnTo>
                    <a:pt x="98" y="1430"/>
                  </a:lnTo>
                  <a:lnTo>
                    <a:pt x="85" y="1410"/>
                  </a:lnTo>
                  <a:lnTo>
                    <a:pt x="74" y="1384"/>
                  </a:lnTo>
                  <a:lnTo>
                    <a:pt x="65" y="1355"/>
                  </a:lnTo>
                  <a:lnTo>
                    <a:pt x="60" y="1322"/>
                  </a:lnTo>
                  <a:lnTo>
                    <a:pt x="58" y="1282"/>
                  </a:lnTo>
                  <a:lnTo>
                    <a:pt x="59" y="1283"/>
                  </a:lnTo>
                  <a:lnTo>
                    <a:pt x="65" y="1285"/>
                  </a:lnTo>
                  <a:lnTo>
                    <a:pt x="75" y="1289"/>
                  </a:lnTo>
                  <a:lnTo>
                    <a:pt x="87" y="1295"/>
                  </a:lnTo>
                  <a:lnTo>
                    <a:pt x="100" y="1304"/>
                  </a:lnTo>
                  <a:lnTo>
                    <a:pt x="115" y="1314"/>
                  </a:lnTo>
                  <a:lnTo>
                    <a:pt x="130" y="1329"/>
                  </a:lnTo>
                  <a:lnTo>
                    <a:pt x="145" y="1346"/>
                  </a:lnTo>
                  <a:lnTo>
                    <a:pt x="158" y="1366"/>
                  </a:lnTo>
                  <a:lnTo>
                    <a:pt x="170" y="1390"/>
                  </a:lnTo>
                  <a:lnTo>
                    <a:pt x="180" y="1418"/>
                  </a:lnTo>
                  <a:lnTo>
                    <a:pt x="187" y="1450"/>
                  </a:lnTo>
                  <a:lnTo>
                    <a:pt x="190" y="1486"/>
                  </a:lnTo>
                  <a:lnTo>
                    <a:pt x="204" y="1404"/>
                  </a:lnTo>
                  <a:lnTo>
                    <a:pt x="222" y="1320"/>
                  </a:lnTo>
                  <a:lnTo>
                    <a:pt x="216" y="1318"/>
                  </a:lnTo>
                  <a:lnTo>
                    <a:pt x="208" y="1316"/>
                  </a:lnTo>
                  <a:lnTo>
                    <a:pt x="198" y="1310"/>
                  </a:lnTo>
                  <a:lnTo>
                    <a:pt x="186" y="1304"/>
                  </a:lnTo>
                  <a:lnTo>
                    <a:pt x="174" y="1294"/>
                  </a:lnTo>
                  <a:lnTo>
                    <a:pt x="161" y="1282"/>
                  </a:lnTo>
                  <a:lnTo>
                    <a:pt x="147" y="1266"/>
                  </a:lnTo>
                  <a:lnTo>
                    <a:pt x="135" y="1248"/>
                  </a:lnTo>
                  <a:lnTo>
                    <a:pt x="124" y="1226"/>
                  </a:lnTo>
                  <a:lnTo>
                    <a:pt x="115" y="1201"/>
                  </a:lnTo>
                  <a:lnTo>
                    <a:pt x="109" y="1171"/>
                  </a:lnTo>
                  <a:lnTo>
                    <a:pt x="105" y="1137"/>
                  </a:lnTo>
                  <a:lnTo>
                    <a:pt x="104" y="1098"/>
                  </a:lnTo>
                  <a:lnTo>
                    <a:pt x="106" y="1099"/>
                  </a:lnTo>
                  <a:lnTo>
                    <a:pt x="112" y="1102"/>
                  </a:lnTo>
                  <a:lnTo>
                    <a:pt x="121" y="1107"/>
                  </a:lnTo>
                  <a:lnTo>
                    <a:pt x="133" y="1114"/>
                  </a:lnTo>
                  <a:lnTo>
                    <a:pt x="145" y="1122"/>
                  </a:lnTo>
                  <a:lnTo>
                    <a:pt x="159" y="1134"/>
                  </a:lnTo>
                  <a:lnTo>
                    <a:pt x="173" y="1150"/>
                  </a:lnTo>
                  <a:lnTo>
                    <a:pt x="187" y="1168"/>
                  </a:lnTo>
                  <a:lnTo>
                    <a:pt x="199" y="1189"/>
                  </a:lnTo>
                  <a:lnTo>
                    <a:pt x="210" y="1213"/>
                  </a:lnTo>
                  <a:lnTo>
                    <a:pt x="219" y="1242"/>
                  </a:lnTo>
                  <a:lnTo>
                    <a:pt x="223" y="1273"/>
                  </a:lnTo>
                  <a:lnTo>
                    <a:pt x="225" y="1310"/>
                  </a:lnTo>
                  <a:lnTo>
                    <a:pt x="248" y="1223"/>
                  </a:lnTo>
                  <a:lnTo>
                    <a:pt x="274" y="1137"/>
                  </a:lnTo>
                  <a:lnTo>
                    <a:pt x="270" y="1134"/>
                  </a:lnTo>
                  <a:lnTo>
                    <a:pt x="264" y="1130"/>
                  </a:lnTo>
                  <a:lnTo>
                    <a:pt x="255" y="1122"/>
                  </a:lnTo>
                  <a:lnTo>
                    <a:pt x="245" y="1114"/>
                  </a:lnTo>
                  <a:lnTo>
                    <a:pt x="234" y="1102"/>
                  </a:lnTo>
                  <a:lnTo>
                    <a:pt x="223" y="1086"/>
                  </a:lnTo>
                  <a:lnTo>
                    <a:pt x="212" y="1068"/>
                  </a:lnTo>
                  <a:lnTo>
                    <a:pt x="203" y="1048"/>
                  </a:lnTo>
                  <a:lnTo>
                    <a:pt x="196" y="1023"/>
                  </a:lnTo>
                  <a:lnTo>
                    <a:pt x="191" y="994"/>
                  </a:lnTo>
                  <a:lnTo>
                    <a:pt x="188" y="963"/>
                  </a:lnTo>
                  <a:lnTo>
                    <a:pt x="190" y="928"/>
                  </a:lnTo>
                  <a:lnTo>
                    <a:pt x="196" y="888"/>
                  </a:lnTo>
                  <a:lnTo>
                    <a:pt x="198" y="889"/>
                  </a:lnTo>
                  <a:lnTo>
                    <a:pt x="203" y="893"/>
                  </a:lnTo>
                  <a:lnTo>
                    <a:pt x="211" y="900"/>
                  </a:lnTo>
                  <a:lnTo>
                    <a:pt x="221" y="910"/>
                  </a:lnTo>
                  <a:lnTo>
                    <a:pt x="232" y="922"/>
                  </a:lnTo>
                  <a:lnTo>
                    <a:pt x="243" y="938"/>
                  </a:lnTo>
                  <a:lnTo>
                    <a:pt x="255" y="956"/>
                  </a:lnTo>
                  <a:lnTo>
                    <a:pt x="264" y="978"/>
                  </a:lnTo>
                  <a:lnTo>
                    <a:pt x="273" y="1002"/>
                  </a:lnTo>
                  <a:lnTo>
                    <a:pt x="280" y="1028"/>
                  </a:lnTo>
                  <a:lnTo>
                    <a:pt x="283" y="1058"/>
                  </a:lnTo>
                  <a:lnTo>
                    <a:pt x="283" y="1091"/>
                  </a:lnTo>
                  <a:lnTo>
                    <a:pt x="278" y="1127"/>
                  </a:lnTo>
                  <a:lnTo>
                    <a:pt x="307" y="1049"/>
                  </a:lnTo>
                  <a:lnTo>
                    <a:pt x="339" y="970"/>
                  </a:lnTo>
                  <a:lnTo>
                    <a:pt x="334" y="964"/>
                  </a:lnTo>
                  <a:lnTo>
                    <a:pt x="327" y="956"/>
                  </a:lnTo>
                  <a:lnTo>
                    <a:pt x="319" y="945"/>
                  </a:lnTo>
                  <a:lnTo>
                    <a:pt x="309" y="930"/>
                  </a:lnTo>
                  <a:lnTo>
                    <a:pt x="301" y="914"/>
                  </a:lnTo>
                  <a:lnTo>
                    <a:pt x="292" y="894"/>
                  </a:lnTo>
                  <a:lnTo>
                    <a:pt x="286" y="871"/>
                  </a:lnTo>
                  <a:lnTo>
                    <a:pt x="281" y="845"/>
                  </a:lnTo>
                  <a:lnTo>
                    <a:pt x="280" y="816"/>
                  </a:lnTo>
                  <a:lnTo>
                    <a:pt x="283" y="783"/>
                  </a:lnTo>
                  <a:lnTo>
                    <a:pt x="289" y="748"/>
                  </a:lnTo>
                  <a:lnTo>
                    <a:pt x="301" y="710"/>
                  </a:lnTo>
                  <a:lnTo>
                    <a:pt x="302" y="712"/>
                  </a:lnTo>
                  <a:lnTo>
                    <a:pt x="308" y="718"/>
                  </a:lnTo>
                  <a:lnTo>
                    <a:pt x="316" y="729"/>
                  </a:lnTo>
                  <a:lnTo>
                    <a:pt x="326" y="743"/>
                  </a:lnTo>
                  <a:lnTo>
                    <a:pt x="336" y="760"/>
                  </a:lnTo>
                  <a:lnTo>
                    <a:pt x="345" y="782"/>
                  </a:lnTo>
                  <a:lnTo>
                    <a:pt x="354" y="807"/>
                  </a:lnTo>
                  <a:lnTo>
                    <a:pt x="360" y="836"/>
                  </a:lnTo>
                  <a:lnTo>
                    <a:pt x="362" y="868"/>
                  </a:lnTo>
                  <a:lnTo>
                    <a:pt x="361" y="901"/>
                  </a:lnTo>
                  <a:lnTo>
                    <a:pt x="354" y="939"/>
                  </a:lnTo>
                  <a:lnTo>
                    <a:pt x="377" y="898"/>
                  </a:lnTo>
                  <a:lnTo>
                    <a:pt x="402" y="854"/>
                  </a:lnTo>
                  <a:lnTo>
                    <a:pt x="431" y="811"/>
                  </a:lnTo>
                  <a:lnTo>
                    <a:pt x="425" y="802"/>
                  </a:lnTo>
                  <a:lnTo>
                    <a:pt x="418" y="792"/>
                  </a:lnTo>
                  <a:lnTo>
                    <a:pt x="409" y="777"/>
                  </a:lnTo>
                  <a:lnTo>
                    <a:pt x="402" y="759"/>
                  </a:lnTo>
                  <a:lnTo>
                    <a:pt x="395" y="739"/>
                  </a:lnTo>
                  <a:lnTo>
                    <a:pt x="390" y="714"/>
                  </a:lnTo>
                  <a:lnTo>
                    <a:pt x="386" y="687"/>
                  </a:lnTo>
                  <a:lnTo>
                    <a:pt x="388" y="656"/>
                  </a:lnTo>
                  <a:lnTo>
                    <a:pt x="391" y="624"/>
                  </a:lnTo>
                  <a:lnTo>
                    <a:pt x="401" y="588"/>
                  </a:lnTo>
                  <a:lnTo>
                    <a:pt x="415" y="549"/>
                  </a:lnTo>
                  <a:lnTo>
                    <a:pt x="418" y="551"/>
                  </a:lnTo>
                  <a:lnTo>
                    <a:pt x="423" y="559"/>
                  </a:lnTo>
                  <a:lnTo>
                    <a:pt x="430" y="569"/>
                  </a:lnTo>
                  <a:lnTo>
                    <a:pt x="438" y="585"/>
                  </a:lnTo>
                  <a:lnTo>
                    <a:pt x="447" y="605"/>
                  </a:lnTo>
                  <a:lnTo>
                    <a:pt x="454" y="627"/>
                  </a:lnTo>
                  <a:lnTo>
                    <a:pt x="460" y="654"/>
                  </a:lnTo>
                  <a:lnTo>
                    <a:pt x="464" y="683"/>
                  </a:lnTo>
                  <a:lnTo>
                    <a:pt x="464" y="714"/>
                  </a:lnTo>
                  <a:lnTo>
                    <a:pt x="460" y="749"/>
                  </a:lnTo>
                  <a:lnTo>
                    <a:pt x="449" y="786"/>
                  </a:lnTo>
                  <a:lnTo>
                    <a:pt x="496" y="725"/>
                  </a:lnTo>
                  <a:lnTo>
                    <a:pt x="547" y="665"/>
                  </a:lnTo>
                  <a:lnTo>
                    <a:pt x="543" y="656"/>
                  </a:lnTo>
                  <a:lnTo>
                    <a:pt x="537" y="644"/>
                  </a:lnTo>
                  <a:lnTo>
                    <a:pt x="532" y="629"/>
                  </a:lnTo>
                  <a:lnTo>
                    <a:pt x="528" y="609"/>
                  </a:lnTo>
                  <a:lnTo>
                    <a:pt x="524" y="586"/>
                  </a:lnTo>
                  <a:lnTo>
                    <a:pt x="523" y="561"/>
                  </a:lnTo>
                  <a:lnTo>
                    <a:pt x="524" y="533"/>
                  </a:lnTo>
                  <a:lnTo>
                    <a:pt x="529" y="503"/>
                  </a:lnTo>
                  <a:lnTo>
                    <a:pt x="538" y="470"/>
                  </a:lnTo>
                  <a:lnTo>
                    <a:pt x="554" y="437"/>
                  </a:lnTo>
                  <a:lnTo>
                    <a:pt x="575" y="400"/>
                  </a:lnTo>
                  <a:lnTo>
                    <a:pt x="577" y="403"/>
                  </a:lnTo>
                  <a:lnTo>
                    <a:pt x="580" y="411"/>
                  </a:lnTo>
                  <a:lnTo>
                    <a:pt x="584" y="425"/>
                  </a:lnTo>
                  <a:lnTo>
                    <a:pt x="590" y="442"/>
                  </a:lnTo>
                  <a:lnTo>
                    <a:pt x="595" y="463"/>
                  </a:lnTo>
                  <a:lnTo>
                    <a:pt x="599" y="487"/>
                  </a:lnTo>
                  <a:lnTo>
                    <a:pt x="600" y="515"/>
                  </a:lnTo>
                  <a:lnTo>
                    <a:pt x="599" y="544"/>
                  </a:lnTo>
                  <a:lnTo>
                    <a:pt x="593" y="577"/>
                  </a:lnTo>
                  <a:lnTo>
                    <a:pt x="583" y="609"/>
                  </a:lnTo>
                  <a:lnTo>
                    <a:pt x="567" y="643"/>
                  </a:lnTo>
                  <a:lnTo>
                    <a:pt x="621" y="586"/>
                  </a:lnTo>
                  <a:lnTo>
                    <a:pt x="675" y="532"/>
                  </a:lnTo>
                  <a:lnTo>
                    <a:pt x="669" y="524"/>
                  </a:lnTo>
                  <a:lnTo>
                    <a:pt x="663" y="512"/>
                  </a:lnTo>
                  <a:lnTo>
                    <a:pt x="656" y="496"/>
                  </a:lnTo>
                  <a:lnTo>
                    <a:pt x="650" y="478"/>
                  </a:lnTo>
                  <a:lnTo>
                    <a:pt x="644" y="456"/>
                  </a:lnTo>
                  <a:lnTo>
                    <a:pt x="640" y="432"/>
                  </a:lnTo>
                  <a:lnTo>
                    <a:pt x="640" y="405"/>
                  </a:lnTo>
                  <a:lnTo>
                    <a:pt x="642" y="375"/>
                  </a:lnTo>
                  <a:lnTo>
                    <a:pt x="648" y="343"/>
                  </a:lnTo>
                  <a:lnTo>
                    <a:pt x="660" y="308"/>
                  </a:lnTo>
                  <a:lnTo>
                    <a:pt x="677" y="271"/>
                  </a:lnTo>
                  <a:lnTo>
                    <a:pt x="679" y="274"/>
                  </a:lnTo>
                  <a:lnTo>
                    <a:pt x="683" y="281"/>
                  </a:lnTo>
                  <a:lnTo>
                    <a:pt x="689" y="294"/>
                  </a:lnTo>
                  <a:lnTo>
                    <a:pt x="697" y="311"/>
                  </a:lnTo>
                  <a:lnTo>
                    <a:pt x="704" y="332"/>
                  </a:lnTo>
                  <a:lnTo>
                    <a:pt x="710" y="356"/>
                  </a:lnTo>
                  <a:lnTo>
                    <a:pt x="714" y="384"/>
                  </a:lnTo>
                  <a:lnTo>
                    <a:pt x="715" y="414"/>
                  </a:lnTo>
                  <a:lnTo>
                    <a:pt x="712" y="446"/>
                  </a:lnTo>
                  <a:lnTo>
                    <a:pt x="704" y="481"/>
                  </a:lnTo>
                  <a:lnTo>
                    <a:pt x="691" y="518"/>
                  </a:lnTo>
                  <a:lnTo>
                    <a:pt x="741" y="470"/>
                  </a:lnTo>
                  <a:lnTo>
                    <a:pt x="793" y="425"/>
                  </a:lnTo>
                  <a:lnTo>
                    <a:pt x="790" y="415"/>
                  </a:lnTo>
                  <a:lnTo>
                    <a:pt x="784" y="400"/>
                  </a:lnTo>
                  <a:lnTo>
                    <a:pt x="779" y="382"/>
                  </a:lnTo>
                  <a:lnTo>
                    <a:pt x="774" y="359"/>
                  </a:lnTo>
                  <a:lnTo>
                    <a:pt x="773" y="333"/>
                  </a:lnTo>
                  <a:lnTo>
                    <a:pt x="774" y="304"/>
                  </a:lnTo>
                  <a:lnTo>
                    <a:pt x="779" y="273"/>
                  </a:lnTo>
                  <a:lnTo>
                    <a:pt x="790" y="237"/>
                  </a:lnTo>
                  <a:lnTo>
                    <a:pt x="806" y="201"/>
                  </a:lnTo>
                  <a:lnTo>
                    <a:pt x="829" y="164"/>
                  </a:lnTo>
                  <a:lnTo>
                    <a:pt x="831" y="166"/>
                  </a:lnTo>
                  <a:lnTo>
                    <a:pt x="834" y="175"/>
                  </a:lnTo>
                  <a:lnTo>
                    <a:pt x="839" y="189"/>
                  </a:lnTo>
                  <a:lnTo>
                    <a:pt x="844" y="207"/>
                  </a:lnTo>
                  <a:lnTo>
                    <a:pt x="848" y="230"/>
                  </a:lnTo>
                  <a:lnTo>
                    <a:pt x="850" y="256"/>
                  </a:lnTo>
                  <a:lnTo>
                    <a:pt x="850" y="283"/>
                  </a:lnTo>
                  <a:lnTo>
                    <a:pt x="848" y="314"/>
                  </a:lnTo>
                  <a:lnTo>
                    <a:pt x="840" y="346"/>
                  </a:lnTo>
                  <a:lnTo>
                    <a:pt x="827" y="379"/>
                  </a:lnTo>
                  <a:lnTo>
                    <a:pt x="809" y="413"/>
                  </a:lnTo>
                  <a:lnTo>
                    <a:pt x="866" y="367"/>
                  </a:lnTo>
                  <a:lnTo>
                    <a:pt x="922" y="324"/>
                  </a:lnTo>
                  <a:lnTo>
                    <a:pt x="919" y="315"/>
                  </a:lnTo>
                  <a:lnTo>
                    <a:pt x="915" y="300"/>
                  </a:lnTo>
                  <a:lnTo>
                    <a:pt x="912" y="281"/>
                  </a:lnTo>
                  <a:lnTo>
                    <a:pt x="909" y="258"/>
                  </a:lnTo>
                  <a:lnTo>
                    <a:pt x="908" y="231"/>
                  </a:lnTo>
                  <a:lnTo>
                    <a:pt x="912" y="202"/>
                  </a:lnTo>
                  <a:lnTo>
                    <a:pt x="920" y="171"/>
                  </a:lnTo>
                  <a:lnTo>
                    <a:pt x="932" y="137"/>
                  </a:lnTo>
                  <a:lnTo>
                    <a:pt x="951" y="103"/>
                  </a:lnTo>
                  <a:lnTo>
                    <a:pt x="979" y="67"/>
                  </a:lnTo>
                  <a:lnTo>
                    <a:pt x="980" y="71"/>
                  </a:lnTo>
                  <a:lnTo>
                    <a:pt x="983" y="81"/>
                  </a:lnTo>
                  <a:lnTo>
                    <a:pt x="985" y="95"/>
                  </a:lnTo>
                  <a:lnTo>
                    <a:pt x="989" y="113"/>
                  </a:lnTo>
                  <a:lnTo>
                    <a:pt x="991" y="136"/>
                  </a:lnTo>
                  <a:lnTo>
                    <a:pt x="991" y="163"/>
                  </a:lnTo>
                  <a:lnTo>
                    <a:pt x="989" y="190"/>
                  </a:lnTo>
                  <a:lnTo>
                    <a:pt x="984" y="221"/>
                  </a:lnTo>
                  <a:lnTo>
                    <a:pt x="973" y="252"/>
                  </a:lnTo>
                  <a:lnTo>
                    <a:pt x="959" y="283"/>
                  </a:lnTo>
                  <a:lnTo>
                    <a:pt x="937" y="315"/>
                  </a:lnTo>
                  <a:lnTo>
                    <a:pt x="979" y="287"/>
                  </a:lnTo>
                  <a:lnTo>
                    <a:pt x="1019" y="262"/>
                  </a:lnTo>
                  <a:lnTo>
                    <a:pt x="1058" y="241"/>
                  </a:lnTo>
                  <a:lnTo>
                    <a:pt x="1056" y="231"/>
                  </a:lnTo>
                  <a:lnTo>
                    <a:pt x="1055" y="218"/>
                  </a:lnTo>
                  <a:lnTo>
                    <a:pt x="1054" y="201"/>
                  </a:lnTo>
                  <a:lnTo>
                    <a:pt x="1054" y="181"/>
                  </a:lnTo>
                  <a:lnTo>
                    <a:pt x="1058" y="158"/>
                  </a:lnTo>
                  <a:lnTo>
                    <a:pt x="1062" y="134"/>
                  </a:lnTo>
                  <a:lnTo>
                    <a:pt x="1071" y="107"/>
                  </a:lnTo>
                  <a:lnTo>
                    <a:pt x="1084" y="79"/>
                  </a:lnTo>
                  <a:lnTo>
                    <a:pt x="1102" y="53"/>
                  </a:lnTo>
                  <a:lnTo>
                    <a:pt x="1125" y="25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F99107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12700" dir="810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21" name="그림 1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32" y="2795335"/>
            <a:ext cx="4301938" cy="1226463"/>
          </a:xfrm>
          <a:prstGeom prst="rect">
            <a:avLst/>
          </a:prstGeom>
        </p:spPr>
      </p:pic>
      <p:cxnSp>
        <p:nvCxnSpPr>
          <p:cNvPr id="233" name="직선 연결선 232"/>
          <p:cNvCxnSpPr/>
          <p:nvPr/>
        </p:nvCxnSpPr>
        <p:spPr>
          <a:xfrm>
            <a:off x="2283285" y="4147416"/>
            <a:ext cx="45774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2283285" y="4539280"/>
            <a:ext cx="457743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/>
          <p:cNvSpPr txBox="1"/>
          <p:nvPr/>
        </p:nvSpPr>
        <p:spPr>
          <a:xfrm>
            <a:off x="3960999" y="4199050"/>
            <a:ext cx="1222002" cy="32316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100" b="1" spc="-44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63500" algn="ctr" rotWithShape="0">
                    <a:prstClr val="white">
                      <a:alpha val="55000"/>
                    </a:prstClr>
                  </a:outerShdw>
                </a:effectLst>
                <a:latin typeface="Dinbol" pitchFamily="2" charset="0"/>
                <a:ea typeface="나눔바른고딕" panose="020B0603020101020101" pitchFamily="50" charset="-127"/>
              </a:rPr>
              <a:t>Thank You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2421031" y="4300100"/>
            <a:ext cx="401438" cy="86496"/>
            <a:chOff x="2831261" y="4886209"/>
            <a:chExt cx="469459" cy="95366"/>
          </a:xfrm>
        </p:grpSpPr>
        <p:sp>
          <p:nvSpPr>
            <p:cNvPr id="245" name="Freeform 10"/>
            <p:cNvSpPr>
              <a:spLocks/>
            </p:cNvSpPr>
            <p:nvPr/>
          </p:nvSpPr>
          <p:spPr bwMode="auto">
            <a:xfrm flipH="1">
              <a:off x="3015316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46" name="Freeform 10"/>
            <p:cNvSpPr>
              <a:spLocks/>
            </p:cNvSpPr>
            <p:nvPr/>
          </p:nvSpPr>
          <p:spPr bwMode="auto">
            <a:xfrm flipH="1">
              <a:off x="2831261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47" name="Freeform 10"/>
            <p:cNvSpPr>
              <a:spLocks/>
            </p:cNvSpPr>
            <p:nvPr/>
          </p:nvSpPr>
          <p:spPr bwMode="auto">
            <a:xfrm flipH="1">
              <a:off x="3199369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6321532" y="4300100"/>
            <a:ext cx="401438" cy="86496"/>
            <a:chOff x="7392680" y="4886209"/>
            <a:chExt cx="469459" cy="9536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48" name="Freeform 10"/>
            <p:cNvSpPr>
              <a:spLocks/>
            </p:cNvSpPr>
            <p:nvPr/>
          </p:nvSpPr>
          <p:spPr bwMode="auto">
            <a:xfrm>
              <a:off x="7576733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10"/>
            <p:cNvSpPr>
              <a:spLocks/>
            </p:cNvSpPr>
            <p:nvPr/>
          </p:nvSpPr>
          <p:spPr bwMode="auto">
            <a:xfrm>
              <a:off x="7760788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0"/>
            <p:cNvSpPr>
              <a:spLocks/>
            </p:cNvSpPr>
            <p:nvPr/>
          </p:nvSpPr>
          <p:spPr bwMode="auto">
            <a:xfrm>
              <a:off x="7392680" y="4886209"/>
              <a:ext cx="101351" cy="95366"/>
            </a:xfrm>
            <a:custGeom>
              <a:avLst/>
              <a:gdLst>
                <a:gd name="T0" fmla="*/ 1643 w 3306"/>
                <a:gd name="T1" fmla="*/ 0 h 3101"/>
                <a:gd name="T2" fmla="*/ 1664 w 3306"/>
                <a:gd name="T3" fmla="*/ 0 h 3101"/>
                <a:gd name="T4" fmla="*/ 1684 w 3306"/>
                <a:gd name="T5" fmla="*/ 4 h 3101"/>
                <a:gd name="T6" fmla="*/ 1703 w 3306"/>
                <a:gd name="T7" fmla="*/ 11 h 3101"/>
                <a:gd name="T8" fmla="*/ 1721 w 3306"/>
                <a:gd name="T9" fmla="*/ 21 h 3101"/>
                <a:gd name="T10" fmla="*/ 1736 w 3306"/>
                <a:gd name="T11" fmla="*/ 35 h 3101"/>
                <a:gd name="T12" fmla="*/ 1747 w 3306"/>
                <a:gd name="T13" fmla="*/ 53 h 3101"/>
                <a:gd name="T14" fmla="*/ 2201 w 3306"/>
                <a:gd name="T15" fmla="*/ 959 h 3101"/>
                <a:gd name="T16" fmla="*/ 3217 w 3306"/>
                <a:gd name="T17" fmla="*/ 1104 h 3101"/>
                <a:gd name="T18" fmla="*/ 3240 w 3306"/>
                <a:gd name="T19" fmla="*/ 1110 h 3101"/>
                <a:gd name="T20" fmla="*/ 3260 w 3306"/>
                <a:gd name="T21" fmla="*/ 1120 h 3101"/>
                <a:gd name="T22" fmla="*/ 3278 w 3306"/>
                <a:gd name="T23" fmla="*/ 1135 h 3101"/>
                <a:gd name="T24" fmla="*/ 3292 w 3306"/>
                <a:gd name="T25" fmla="*/ 1153 h 3101"/>
                <a:gd name="T26" fmla="*/ 3302 w 3306"/>
                <a:gd name="T27" fmla="*/ 1174 h 3101"/>
                <a:gd name="T28" fmla="*/ 3306 w 3306"/>
                <a:gd name="T29" fmla="*/ 1197 h 3101"/>
                <a:gd name="T30" fmla="*/ 3306 w 3306"/>
                <a:gd name="T31" fmla="*/ 1220 h 3101"/>
                <a:gd name="T32" fmla="*/ 3300 w 3306"/>
                <a:gd name="T33" fmla="*/ 1242 h 3101"/>
                <a:gd name="T34" fmla="*/ 3290 w 3306"/>
                <a:gd name="T35" fmla="*/ 1262 h 3101"/>
                <a:gd name="T36" fmla="*/ 3276 w 3306"/>
                <a:gd name="T37" fmla="*/ 1280 h 3101"/>
                <a:gd name="T38" fmla="*/ 2540 w 3306"/>
                <a:gd name="T39" fmla="*/ 1985 h 3101"/>
                <a:gd name="T40" fmla="*/ 2714 w 3306"/>
                <a:gd name="T41" fmla="*/ 2981 h 3101"/>
                <a:gd name="T42" fmla="*/ 2715 w 3306"/>
                <a:gd name="T43" fmla="*/ 3004 h 3101"/>
                <a:gd name="T44" fmla="*/ 2712 w 3306"/>
                <a:gd name="T45" fmla="*/ 3026 h 3101"/>
                <a:gd name="T46" fmla="*/ 2703 w 3306"/>
                <a:gd name="T47" fmla="*/ 3047 h 3101"/>
                <a:gd name="T48" fmla="*/ 2689 w 3306"/>
                <a:gd name="T49" fmla="*/ 3066 h 3101"/>
                <a:gd name="T50" fmla="*/ 2672 w 3306"/>
                <a:gd name="T51" fmla="*/ 3082 h 3101"/>
                <a:gd name="T52" fmla="*/ 2652 w 3306"/>
                <a:gd name="T53" fmla="*/ 3093 h 3101"/>
                <a:gd name="T54" fmla="*/ 2629 w 3306"/>
                <a:gd name="T55" fmla="*/ 3100 h 3101"/>
                <a:gd name="T56" fmla="*/ 2607 w 3306"/>
                <a:gd name="T57" fmla="*/ 3101 h 3101"/>
                <a:gd name="T58" fmla="*/ 2584 w 3306"/>
                <a:gd name="T59" fmla="*/ 3098 h 3101"/>
                <a:gd name="T60" fmla="*/ 2561 w 3306"/>
                <a:gd name="T61" fmla="*/ 3089 h 3101"/>
                <a:gd name="T62" fmla="*/ 1654 w 3306"/>
                <a:gd name="T63" fmla="*/ 2620 h 3101"/>
                <a:gd name="T64" fmla="*/ 745 w 3306"/>
                <a:gd name="T65" fmla="*/ 3089 h 3101"/>
                <a:gd name="T66" fmla="*/ 730 w 3306"/>
                <a:gd name="T67" fmla="*/ 3096 h 3101"/>
                <a:gd name="T68" fmla="*/ 713 w 3306"/>
                <a:gd name="T69" fmla="*/ 3100 h 3101"/>
                <a:gd name="T70" fmla="*/ 696 w 3306"/>
                <a:gd name="T71" fmla="*/ 3101 h 3101"/>
                <a:gd name="T72" fmla="*/ 675 w 3306"/>
                <a:gd name="T73" fmla="*/ 3099 h 3101"/>
                <a:gd name="T74" fmla="*/ 654 w 3306"/>
                <a:gd name="T75" fmla="*/ 3093 h 3101"/>
                <a:gd name="T76" fmla="*/ 634 w 3306"/>
                <a:gd name="T77" fmla="*/ 3082 h 3101"/>
                <a:gd name="T78" fmla="*/ 617 w 3306"/>
                <a:gd name="T79" fmla="*/ 3066 h 3101"/>
                <a:gd name="T80" fmla="*/ 604 w 3306"/>
                <a:gd name="T81" fmla="*/ 3047 h 3101"/>
                <a:gd name="T82" fmla="*/ 596 w 3306"/>
                <a:gd name="T83" fmla="*/ 3026 h 3101"/>
                <a:gd name="T84" fmla="*/ 592 w 3306"/>
                <a:gd name="T85" fmla="*/ 3004 h 3101"/>
                <a:gd name="T86" fmla="*/ 594 w 3306"/>
                <a:gd name="T87" fmla="*/ 2981 h 3101"/>
                <a:gd name="T88" fmla="*/ 766 w 3306"/>
                <a:gd name="T89" fmla="*/ 1985 h 3101"/>
                <a:gd name="T90" fmla="*/ 32 w 3306"/>
                <a:gd name="T91" fmla="*/ 1280 h 3101"/>
                <a:gd name="T92" fmla="*/ 16 w 3306"/>
                <a:gd name="T93" fmla="*/ 1262 h 3101"/>
                <a:gd name="T94" fmla="*/ 6 w 3306"/>
                <a:gd name="T95" fmla="*/ 1242 h 3101"/>
                <a:gd name="T96" fmla="*/ 1 w 3306"/>
                <a:gd name="T97" fmla="*/ 1220 h 3101"/>
                <a:gd name="T98" fmla="*/ 0 w 3306"/>
                <a:gd name="T99" fmla="*/ 1197 h 3101"/>
                <a:gd name="T100" fmla="*/ 5 w 3306"/>
                <a:gd name="T101" fmla="*/ 1174 h 3101"/>
                <a:gd name="T102" fmla="*/ 15 w 3306"/>
                <a:gd name="T103" fmla="*/ 1153 h 3101"/>
                <a:gd name="T104" fmla="*/ 28 w 3306"/>
                <a:gd name="T105" fmla="*/ 1135 h 3101"/>
                <a:gd name="T106" fmla="*/ 47 w 3306"/>
                <a:gd name="T107" fmla="*/ 1120 h 3101"/>
                <a:gd name="T108" fmla="*/ 67 w 3306"/>
                <a:gd name="T109" fmla="*/ 1110 h 3101"/>
                <a:gd name="T110" fmla="*/ 89 w 3306"/>
                <a:gd name="T111" fmla="*/ 1104 h 3101"/>
                <a:gd name="T112" fmla="*/ 1106 w 3306"/>
                <a:gd name="T113" fmla="*/ 959 h 3101"/>
                <a:gd name="T114" fmla="*/ 1559 w 3306"/>
                <a:gd name="T115" fmla="*/ 53 h 3101"/>
                <a:gd name="T116" fmla="*/ 1571 w 3306"/>
                <a:gd name="T117" fmla="*/ 35 h 3101"/>
                <a:gd name="T118" fmla="*/ 1586 w 3306"/>
                <a:gd name="T119" fmla="*/ 21 h 3101"/>
                <a:gd name="T120" fmla="*/ 1604 w 3306"/>
                <a:gd name="T121" fmla="*/ 11 h 3101"/>
                <a:gd name="T122" fmla="*/ 1623 w 3306"/>
                <a:gd name="T123" fmla="*/ 4 h 3101"/>
                <a:gd name="T124" fmla="*/ 1643 w 3306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06" h="3101">
                  <a:moveTo>
                    <a:pt x="1643" y="0"/>
                  </a:moveTo>
                  <a:lnTo>
                    <a:pt x="1664" y="0"/>
                  </a:lnTo>
                  <a:lnTo>
                    <a:pt x="1684" y="4"/>
                  </a:lnTo>
                  <a:lnTo>
                    <a:pt x="1703" y="11"/>
                  </a:lnTo>
                  <a:lnTo>
                    <a:pt x="1721" y="21"/>
                  </a:lnTo>
                  <a:lnTo>
                    <a:pt x="1736" y="35"/>
                  </a:lnTo>
                  <a:lnTo>
                    <a:pt x="1747" y="53"/>
                  </a:lnTo>
                  <a:lnTo>
                    <a:pt x="2201" y="959"/>
                  </a:lnTo>
                  <a:lnTo>
                    <a:pt x="3217" y="1104"/>
                  </a:lnTo>
                  <a:lnTo>
                    <a:pt x="3240" y="1110"/>
                  </a:lnTo>
                  <a:lnTo>
                    <a:pt x="3260" y="1120"/>
                  </a:lnTo>
                  <a:lnTo>
                    <a:pt x="3278" y="1135"/>
                  </a:lnTo>
                  <a:lnTo>
                    <a:pt x="3292" y="1153"/>
                  </a:lnTo>
                  <a:lnTo>
                    <a:pt x="3302" y="1174"/>
                  </a:lnTo>
                  <a:lnTo>
                    <a:pt x="3306" y="1197"/>
                  </a:lnTo>
                  <a:lnTo>
                    <a:pt x="3306" y="1220"/>
                  </a:lnTo>
                  <a:lnTo>
                    <a:pt x="3300" y="1242"/>
                  </a:lnTo>
                  <a:lnTo>
                    <a:pt x="3290" y="1262"/>
                  </a:lnTo>
                  <a:lnTo>
                    <a:pt x="3276" y="1280"/>
                  </a:lnTo>
                  <a:lnTo>
                    <a:pt x="2540" y="1985"/>
                  </a:lnTo>
                  <a:lnTo>
                    <a:pt x="2714" y="2981"/>
                  </a:lnTo>
                  <a:lnTo>
                    <a:pt x="2715" y="3004"/>
                  </a:lnTo>
                  <a:lnTo>
                    <a:pt x="2712" y="3026"/>
                  </a:lnTo>
                  <a:lnTo>
                    <a:pt x="2703" y="3047"/>
                  </a:lnTo>
                  <a:lnTo>
                    <a:pt x="2689" y="3066"/>
                  </a:lnTo>
                  <a:lnTo>
                    <a:pt x="2672" y="3082"/>
                  </a:lnTo>
                  <a:lnTo>
                    <a:pt x="2652" y="3093"/>
                  </a:lnTo>
                  <a:lnTo>
                    <a:pt x="2629" y="3100"/>
                  </a:lnTo>
                  <a:lnTo>
                    <a:pt x="2607" y="3101"/>
                  </a:lnTo>
                  <a:lnTo>
                    <a:pt x="2584" y="3098"/>
                  </a:lnTo>
                  <a:lnTo>
                    <a:pt x="2561" y="3089"/>
                  </a:lnTo>
                  <a:lnTo>
                    <a:pt x="1654" y="2620"/>
                  </a:lnTo>
                  <a:lnTo>
                    <a:pt x="745" y="3089"/>
                  </a:lnTo>
                  <a:lnTo>
                    <a:pt x="730" y="3096"/>
                  </a:lnTo>
                  <a:lnTo>
                    <a:pt x="713" y="3100"/>
                  </a:lnTo>
                  <a:lnTo>
                    <a:pt x="696" y="3101"/>
                  </a:lnTo>
                  <a:lnTo>
                    <a:pt x="675" y="3099"/>
                  </a:lnTo>
                  <a:lnTo>
                    <a:pt x="654" y="3093"/>
                  </a:lnTo>
                  <a:lnTo>
                    <a:pt x="634" y="3082"/>
                  </a:lnTo>
                  <a:lnTo>
                    <a:pt x="617" y="3066"/>
                  </a:lnTo>
                  <a:lnTo>
                    <a:pt x="604" y="3047"/>
                  </a:lnTo>
                  <a:lnTo>
                    <a:pt x="596" y="3026"/>
                  </a:lnTo>
                  <a:lnTo>
                    <a:pt x="592" y="3004"/>
                  </a:lnTo>
                  <a:lnTo>
                    <a:pt x="594" y="2981"/>
                  </a:lnTo>
                  <a:lnTo>
                    <a:pt x="766" y="1985"/>
                  </a:lnTo>
                  <a:lnTo>
                    <a:pt x="32" y="1280"/>
                  </a:lnTo>
                  <a:lnTo>
                    <a:pt x="16" y="1262"/>
                  </a:lnTo>
                  <a:lnTo>
                    <a:pt x="6" y="1242"/>
                  </a:lnTo>
                  <a:lnTo>
                    <a:pt x="1" y="1220"/>
                  </a:lnTo>
                  <a:lnTo>
                    <a:pt x="0" y="1197"/>
                  </a:lnTo>
                  <a:lnTo>
                    <a:pt x="5" y="1174"/>
                  </a:lnTo>
                  <a:lnTo>
                    <a:pt x="15" y="1153"/>
                  </a:lnTo>
                  <a:lnTo>
                    <a:pt x="28" y="1135"/>
                  </a:lnTo>
                  <a:lnTo>
                    <a:pt x="47" y="1120"/>
                  </a:lnTo>
                  <a:lnTo>
                    <a:pt x="67" y="1110"/>
                  </a:lnTo>
                  <a:lnTo>
                    <a:pt x="89" y="1104"/>
                  </a:lnTo>
                  <a:lnTo>
                    <a:pt x="1106" y="959"/>
                  </a:lnTo>
                  <a:lnTo>
                    <a:pt x="1559" y="53"/>
                  </a:lnTo>
                  <a:lnTo>
                    <a:pt x="1571" y="35"/>
                  </a:lnTo>
                  <a:lnTo>
                    <a:pt x="1586" y="21"/>
                  </a:lnTo>
                  <a:lnTo>
                    <a:pt x="1604" y="11"/>
                  </a:lnTo>
                  <a:lnTo>
                    <a:pt x="1623" y="4"/>
                  </a:lnTo>
                  <a:lnTo>
                    <a:pt x="16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2607337" y="965640"/>
            <a:ext cx="4268919" cy="2103320"/>
            <a:chOff x="2653320" y="476672"/>
            <a:chExt cx="4268919" cy="2103320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320" y="943745"/>
              <a:ext cx="4268919" cy="1636247"/>
            </a:xfrm>
            <a:prstGeom prst="rect">
              <a:avLst/>
            </a:prstGeom>
          </p:spPr>
        </p:pic>
        <p:grpSp>
          <p:nvGrpSpPr>
            <p:cNvPr id="44" name="그룹 43"/>
            <p:cNvGrpSpPr/>
            <p:nvPr/>
          </p:nvGrpSpPr>
          <p:grpSpPr>
            <a:xfrm>
              <a:off x="4357750" y="476672"/>
              <a:ext cx="428501" cy="437872"/>
              <a:chOff x="4951413" y="3408363"/>
              <a:chExt cx="781050" cy="752475"/>
            </a:xfrm>
          </p:grpSpPr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>
                <a:off x="5662613" y="3749676"/>
                <a:ext cx="15875" cy="106363"/>
              </a:xfrm>
              <a:custGeom>
                <a:avLst/>
                <a:gdLst>
                  <a:gd name="T0" fmla="*/ 44 w 71"/>
                  <a:gd name="T1" fmla="*/ 0 h 466"/>
                  <a:gd name="T2" fmla="*/ 71 w 71"/>
                  <a:gd name="T3" fmla="*/ 3 h 466"/>
                  <a:gd name="T4" fmla="*/ 14 w 71"/>
                  <a:gd name="T5" fmla="*/ 466 h 466"/>
                  <a:gd name="T6" fmla="*/ 0 w 71"/>
                  <a:gd name="T7" fmla="*/ 464 h 466"/>
                  <a:gd name="T8" fmla="*/ 44 w 71"/>
                  <a:gd name="T9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66">
                    <a:moveTo>
                      <a:pt x="44" y="0"/>
                    </a:moveTo>
                    <a:lnTo>
                      <a:pt x="71" y="3"/>
                    </a:lnTo>
                    <a:lnTo>
                      <a:pt x="14" y="466"/>
                    </a:lnTo>
                    <a:lnTo>
                      <a:pt x="0" y="46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5005388" y="3749676"/>
                <a:ext cx="15875" cy="104775"/>
              </a:xfrm>
              <a:custGeom>
                <a:avLst/>
                <a:gdLst>
                  <a:gd name="T0" fmla="*/ 27 w 70"/>
                  <a:gd name="T1" fmla="*/ 0 h 464"/>
                  <a:gd name="T2" fmla="*/ 70 w 70"/>
                  <a:gd name="T3" fmla="*/ 462 h 464"/>
                  <a:gd name="T4" fmla="*/ 57 w 70"/>
                  <a:gd name="T5" fmla="*/ 464 h 464"/>
                  <a:gd name="T6" fmla="*/ 0 w 70"/>
                  <a:gd name="T7" fmla="*/ 4 h 464"/>
                  <a:gd name="T8" fmla="*/ 27 w 70"/>
                  <a:gd name="T9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464">
                    <a:moveTo>
                      <a:pt x="27" y="0"/>
                    </a:moveTo>
                    <a:lnTo>
                      <a:pt x="70" y="462"/>
                    </a:lnTo>
                    <a:lnTo>
                      <a:pt x="57" y="464"/>
                    </a:lnTo>
                    <a:lnTo>
                      <a:pt x="0" y="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22"/>
              <p:cNvSpPr>
                <a:spLocks/>
              </p:cNvSpPr>
              <p:nvPr/>
            </p:nvSpPr>
            <p:spPr bwMode="auto">
              <a:xfrm>
                <a:off x="5673726" y="3702051"/>
                <a:ext cx="31750" cy="153988"/>
              </a:xfrm>
              <a:custGeom>
                <a:avLst/>
                <a:gdLst>
                  <a:gd name="T0" fmla="*/ 91 w 145"/>
                  <a:gd name="T1" fmla="*/ 0 h 677"/>
                  <a:gd name="T2" fmla="*/ 97 w 145"/>
                  <a:gd name="T3" fmla="*/ 1 h 677"/>
                  <a:gd name="T4" fmla="*/ 104 w 145"/>
                  <a:gd name="T5" fmla="*/ 4 h 677"/>
                  <a:gd name="T6" fmla="*/ 112 w 145"/>
                  <a:gd name="T7" fmla="*/ 7 h 677"/>
                  <a:gd name="T8" fmla="*/ 115 w 145"/>
                  <a:gd name="T9" fmla="*/ 10 h 677"/>
                  <a:gd name="T10" fmla="*/ 120 w 145"/>
                  <a:gd name="T11" fmla="*/ 26 h 677"/>
                  <a:gd name="T12" fmla="*/ 126 w 145"/>
                  <a:gd name="T13" fmla="*/ 43 h 677"/>
                  <a:gd name="T14" fmla="*/ 132 w 145"/>
                  <a:gd name="T15" fmla="*/ 61 h 677"/>
                  <a:gd name="T16" fmla="*/ 137 w 145"/>
                  <a:gd name="T17" fmla="*/ 77 h 677"/>
                  <a:gd name="T18" fmla="*/ 141 w 145"/>
                  <a:gd name="T19" fmla="*/ 93 h 677"/>
                  <a:gd name="T20" fmla="*/ 145 w 145"/>
                  <a:gd name="T21" fmla="*/ 108 h 677"/>
                  <a:gd name="T22" fmla="*/ 143 w 145"/>
                  <a:gd name="T23" fmla="*/ 119 h 677"/>
                  <a:gd name="T24" fmla="*/ 139 w 145"/>
                  <a:gd name="T25" fmla="*/ 128 h 677"/>
                  <a:gd name="T26" fmla="*/ 114 w 145"/>
                  <a:gd name="T27" fmla="*/ 161 h 677"/>
                  <a:gd name="T28" fmla="*/ 95 w 145"/>
                  <a:gd name="T29" fmla="*/ 195 h 677"/>
                  <a:gd name="T30" fmla="*/ 81 w 145"/>
                  <a:gd name="T31" fmla="*/ 230 h 677"/>
                  <a:gd name="T32" fmla="*/ 71 w 145"/>
                  <a:gd name="T33" fmla="*/ 266 h 677"/>
                  <a:gd name="T34" fmla="*/ 64 w 145"/>
                  <a:gd name="T35" fmla="*/ 303 h 677"/>
                  <a:gd name="T36" fmla="*/ 59 w 145"/>
                  <a:gd name="T37" fmla="*/ 339 h 677"/>
                  <a:gd name="T38" fmla="*/ 56 w 145"/>
                  <a:gd name="T39" fmla="*/ 378 h 677"/>
                  <a:gd name="T40" fmla="*/ 53 w 145"/>
                  <a:gd name="T41" fmla="*/ 415 h 677"/>
                  <a:gd name="T42" fmla="*/ 48 w 145"/>
                  <a:gd name="T43" fmla="*/ 453 h 677"/>
                  <a:gd name="T44" fmla="*/ 43 w 145"/>
                  <a:gd name="T45" fmla="*/ 513 h 677"/>
                  <a:gd name="T46" fmla="*/ 39 w 145"/>
                  <a:gd name="T47" fmla="*/ 573 h 677"/>
                  <a:gd name="T48" fmla="*/ 34 w 145"/>
                  <a:gd name="T49" fmla="*/ 633 h 677"/>
                  <a:gd name="T50" fmla="*/ 29 w 145"/>
                  <a:gd name="T51" fmla="*/ 648 h 677"/>
                  <a:gd name="T52" fmla="*/ 21 w 145"/>
                  <a:gd name="T53" fmla="*/ 662 h 677"/>
                  <a:gd name="T54" fmla="*/ 13 w 145"/>
                  <a:gd name="T55" fmla="*/ 677 h 677"/>
                  <a:gd name="T56" fmla="*/ 0 w 145"/>
                  <a:gd name="T57" fmla="*/ 667 h 677"/>
                  <a:gd name="T58" fmla="*/ 18 w 145"/>
                  <a:gd name="T59" fmla="*/ 455 h 677"/>
                  <a:gd name="T60" fmla="*/ 35 w 145"/>
                  <a:gd name="T61" fmla="*/ 245 h 677"/>
                  <a:gd name="T62" fmla="*/ 35 w 145"/>
                  <a:gd name="T63" fmla="*/ 204 h 677"/>
                  <a:gd name="T64" fmla="*/ 33 w 145"/>
                  <a:gd name="T65" fmla="*/ 164 h 677"/>
                  <a:gd name="T66" fmla="*/ 30 w 145"/>
                  <a:gd name="T67" fmla="*/ 123 h 677"/>
                  <a:gd name="T68" fmla="*/ 29 w 145"/>
                  <a:gd name="T69" fmla="*/ 113 h 677"/>
                  <a:gd name="T70" fmla="*/ 27 w 145"/>
                  <a:gd name="T71" fmla="*/ 105 h 677"/>
                  <a:gd name="T72" fmla="*/ 27 w 145"/>
                  <a:gd name="T73" fmla="*/ 95 h 677"/>
                  <a:gd name="T74" fmla="*/ 29 w 145"/>
                  <a:gd name="T75" fmla="*/ 89 h 677"/>
                  <a:gd name="T76" fmla="*/ 57 w 145"/>
                  <a:gd name="T77" fmla="*/ 43 h 677"/>
                  <a:gd name="T78" fmla="*/ 88 w 145"/>
                  <a:gd name="T79" fmla="*/ 0 h 677"/>
                  <a:gd name="T80" fmla="*/ 91 w 145"/>
                  <a:gd name="T81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5" h="677">
                    <a:moveTo>
                      <a:pt x="91" y="0"/>
                    </a:moveTo>
                    <a:lnTo>
                      <a:pt x="97" y="1"/>
                    </a:lnTo>
                    <a:lnTo>
                      <a:pt x="104" y="4"/>
                    </a:lnTo>
                    <a:lnTo>
                      <a:pt x="112" y="7"/>
                    </a:lnTo>
                    <a:lnTo>
                      <a:pt x="115" y="10"/>
                    </a:lnTo>
                    <a:lnTo>
                      <a:pt x="120" y="26"/>
                    </a:lnTo>
                    <a:lnTo>
                      <a:pt x="126" y="43"/>
                    </a:lnTo>
                    <a:lnTo>
                      <a:pt x="132" y="61"/>
                    </a:lnTo>
                    <a:lnTo>
                      <a:pt x="137" y="77"/>
                    </a:lnTo>
                    <a:lnTo>
                      <a:pt x="141" y="93"/>
                    </a:lnTo>
                    <a:lnTo>
                      <a:pt x="145" y="108"/>
                    </a:lnTo>
                    <a:lnTo>
                      <a:pt x="143" y="119"/>
                    </a:lnTo>
                    <a:lnTo>
                      <a:pt x="139" y="128"/>
                    </a:lnTo>
                    <a:lnTo>
                      <a:pt x="114" y="161"/>
                    </a:lnTo>
                    <a:lnTo>
                      <a:pt x="95" y="195"/>
                    </a:lnTo>
                    <a:lnTo>
                      <a:pt x="81" y="230"/>
                    </a:lnTo>
                    <a:lnTo>
                      <a:pt x="71" y="266"/>
                    </a:lnTo>
                    <a:lnTo>
                      <a:pt x="64" y="303"/>
                    </a:lnTo>
                    <a:lnTo>
                      <a:pt x="59" y="339"/>
                    </a:lnTo>
                    <a:lnTo>
                      <a:pt x="56" y="378"/>
                    </a:lnTo>
                    <a:lnTo>
                      <a:pt x="53" y="415"/>
                    </a:lnTo>
                    <a:lnTo>
                      <a:pt x="48" y="453"/>
                    </a:lnTo>
                    <a:lnTo>
                      <a:pt x="43" y="513"/>
                    </a:lnTo>
                    <a:lnTo>
                      <a:pt x="39" y="573"/>
                    </a:lnTo>
                    <a:lnTo>
                      <a:pt x="34" y="633"/>
                    </a:lnTo>
                    <a:lnTo>
                      <a:pt x="29" y="648"/>
                    </a:lnTo>
                    <a:lnTo>
                      <a:pt x="21" y="662"/>
                    </a:lnTo>
                    <a:lnTo>
                      <a:pt x="13" y="677"/>
                    </a:lnTo>
                    <a:lnTo>
                      <a:pt x="0" y="667"/>
                    </a:lnTo>
                    <a:lnTo>
                      <a:pt x="18" y="455"/>
                    </a:lnTo>
                    <a:lnTo>
                      <a:pt x="35" y="245"/>
                    </a:lnTo>
                    <a:lnTo>
                      <a:pt x="35" y="204"/>
                    </a:lnTo>
                    <a:lnTo>
                      <a:pt x="33" y="164"/>
                    </a:lnTo>
                    <a:lnTo>
                      <a:pt x="30" y="123"/>
                    </a:lnTo>
                    <a:lnTo>
                      <a:pt x="29" y="113"/>
                    </a:lnTo>
                    <a:lnTo>
                      <a:pt x="27" y="105"/>
                    </a:lnTo>
                    <a:lnTo>
                      <a:pt x="27" y="95"/>
                    </a:lnTo>
                    <a:lnTo>
                      <a:pt x="29" y="89"/>
                    </a:lnTo>
                    <a:lnTo>
                      <a:pt x="57" y="43"/>
                    </a:lnTo>
                    <a:lnTo>
                      <a:pt x="88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23"/>
              <p:cNvSpPr>
                <a:spLocks noEditPoints="1"/>
              </p:cNvSpPr>
              <p:nvPr/>
            </p:nvSpPr>
            <p:spPr bwMode="auto">
              <a:xfrm>
                <a:off x="4951413" y="3408363"/>
                <a:ext cx="781050" cy="752475"/>
              </a:xfrm>
              <a:custGeom>
                <a:avLst/>
                <a:gdLst>
                  <a:gd name="T0" fmla="*/ 2563 w 3442"/>
                  <a:gd name="T1" fmla="*/ 887 h 3318"/>
                  <a:gd name="T2" fmla="*/ 2750 w 3442"/>
                  <a:gd name="T3" fmla="*/ 2293 h 3318"/>
                  <a:gd name="T4" fmla="*/ 2843 w 3442"/>
                  <a:gd name="T5" fmla="*/ 1855 h 3318"/>
                  <a:gd name="T6" fmla="*/ 2734 w 3442"/>
                  <a:gd name="T7" fmla="*/ 1415 h 3318"/>
                  <a:gd name="T8" fmla="*/ 2693 w 3442"/>
                  <a:gd name="T9" fmla="*/ 1370 h 3318"/>
                  <a:gd name="T10" fmla="*/ 2763 w 3442"/>
                  <a:gd name="T11" fmla="*/ 653 h 3318"/>
                  <a:gd name="T12" fmla="*/ 2838 w 3442"/>
                  <a:gd name="T13" fmla="*/ 56 h 3318"/>
                  <a:gd name="T14" fmla="*/ 2751 w 3442"/>
                  <a:gd name="T15" fmla="*/ 375 h 3318"/>
                  <a:gd name="T16" fmla="*/ 2913 w 3442"/>
                  <a:gd name="T17" fmla="*/ 734 h 3318"/>
                  <a:gd name="T18" fmla="*/ 2786 w 3442"/>
                  <a:gd name="T19" fmla="*/ 1314 h 3318"/>
                  <a:gd name="T20" fmla="*/ 2875 w 3442"/>
                  <a:gd name="T21" fmla="*/ 1722 h 3318"/>
                  <a:gd name="T22" fmla="*/ 3133 w 3442"/>
                  <a:gd name="T23" fmla="*/ 2012 h 3318"/>
                  <a:gd name="T24" fmla="*/ 3260 w 3442"/>
                  <a:gd name="T25" fmla="*/ 2067 h 3318"/>
                  <a:gd name="T26" fmla="*/ 2917 w 3442"/>
                  <a:gd name="T27" fmla="*/ 2576 h 3318"/>
                  <a:gd name="T28" fmla="*/ 3282 w 3442"/>
                  <a:gd name="T29" fmla="*/ 2021 h 3318"/>
                  <a:gd name="T30" fmla="*/ 3281 w 3442"/>
                  <a:gd name="T31" fmla="*/ 1579 h 3318"/>
                  <a:gd name="T32" fmla="*/ 3410 w 3442"/>
                  <a:gd name="T33" fmla="*/ 1445 h 3318"/>
                  <a:gd name="T34" fmla="*/ 3287 w 3442"/>
                  <a:gd name="T35" fmla="*/ 2422 h 3318"/>
                  <a:gd name="T36" fmla="*/ 2459 w 3442"/>
                  <a:gd name="T37" fmla="*/ 3174 h 3318"/>
                  <a:gd name="T38" fmla="*/ 1798 w 3442"/>
                  <a:gd name="T39" fmla="*/ 3009 h 3318"/>
                  <a:gd name="T40" fmla="*/ 2230 w 3442"/>
                  <a:gd name="T41" fmla="*/ 2515 h 3318"/>
                  <a:gd name="T42" fmla="*/ 2702 w 3442"/>
                  <a:gd name="T43" fmla="*/ 2390 h 3318"/>
                  <a:gd name="T44" fmla="*/ 2473 w 3442"/>
                  <a:gd name="T45" fmla="*/ 1743 h 3318"/>
                  <a:gd name="T46" fmla="*/ 2228 w 3442"/>
                  <a:gd name="T47" fmla="*/ 1911 h 3318"/>
                  <a:gd name="T48" fmla="*/ 2098 w 3442"/>
                  <a:gd name="T49" fmla="*/ 1947 h 3318"/>
                  <a:gd name="T50" fmla="*/ 2187 w 3442"/>
                  <a:gd name="T51" fmla="*/ 621 h 3318"/>
                  <a:gd name="T52" fmla="*/ 1985 w 3442"/>
                  <a:gd name="T53" fmla="*/ 877 h 3318"/>
                  <a:gd name="T54" fmla="*/ 1698 w 3442"/>
                  <a:gd name="T55" fmla="*/ 906 h 3318"/>
                  <a:gd name="T56" fmla="*/ 1483 w 3442"/>
                  <a:gd name="T57" fmla="*/ 794 h 3318"/>
                  <a:gd name="T58" fmla="*/ 1489 w 3442"/>
                  <a:gd name="T59" fmla="*/ 1725 h 3318"/>
                  <a:gd name="T60" fmla="*/ 1347 w 3442"/>
                  <a:gd name="T61" fmla="*/ 1957 h 3318"/>
                  <a:gd name="T62" fmla="*/ 1149 w 3442"/>
                  <a:gd name="T63" fmla="*/ 1934 h 3318"/>
                  <a:gd name="T64" fmla="*/ 1049 w 3442"/>
                  <a:gd name="T65" fmla="*/ 2088 h 3318"/>
                  <a:gd name="T66" fmla="*/ 879 w 3442"/>
                  <a:gd name="T67" fmla="*/ 1916 h 3318"/>
                  <a:gd name="T68" fmla="*/ 802 w 3442"/>
                  <a:gd name="T69" fmla="*/ 1280 h 3318"/>
                  <a:gd name="T70" fmla="*/ 723 w 3442"/>
                  <a:gd name="T71" fmla="*/ 1064 h 3318"/>
                  <a:gd name="T72" fmla="*/ 667 w 3442"/>
                  <a:gd name="T73" fmla="*/ 1382 h 3318"/>
                  <a:gd name="T74" fmla="*/ 543 w 3442"/>
                  <a:gd name="T75" fmla="*/ 1568 h 3318"/>
                  <a:gd name="T76" fmla="*/ 579 w 3442"/>
                  <a:gd name="T77" fmla="*/ 2227 h 3318"/>
                  <a:gd name="T78" fmla="*/ 832 w 3442"/>
                  <a:gd name="T79" fmla="*/ 2444 h 3318"/>
                  <a:gd name="T80" fmla="*/ 1449 w 3442"/>
                  <a:gd name="T81" fmla="*/ 2678 h 3318"/>
                  <a:gd name="T82" fmla="*/ 1066 w 3442"/>
                  <a:gd name="T83" fmla="*/ 3318 h 3318"/>
                  <a:gd name="T84" fmla="*/ 310 w 3442"/>
                  <a:gd name="T85" fmla="*/ 2739 h 3318"/>
                  <a:gd name="T86" fmla="*/ 1 w 3442"/>
                  <a:gd name="T87" fmla="*/ 2016 h 3318"/>
                  <a:gd name="T88" fmla="*/ 53 w 3442"/>
                  <a:gd name="T89" fmla="*/ 1434 h 3318"/>
                  <a:gd name="T90" fmla="*/ 196 w 3442"/>
                  <a:gd name="T91" fmla="*/ 1937 h 3318"/>
                  <a:gd name="T92" fmla="*/ 235 w 3442"/>
                  <a:gd name="T93" fmla="*/ 2224 h 3318"/>
                  <a:gd name="T94" fmla="*/ 306 w 3442"/>
                  <a:gd name="T95" fmla="*/ 2268 h 3318"/>
                  <a:gd name="T96" fmla="*/ 226 w 3442"/>
                  <a:gd name="T97" fmla="*/ 1996 h 3318"/>
                  <a:gd name="T98" fmla="*/ 501 w 3442"/>
                  <a:gd name="T99" fmla="*/ 1955 h 3318"/>
                  <a:gd name="T100" fmla="*/ 569 w 3442"/>
                  <a:gd name="T101" fmla="*/ 1331 h 3318"/>
                  <a:gd name="T102" fmla="*/ 707 w 3442"/>
                  <a:gd name="T103" fmla="*/ 891 h 3318"/>
                  <a:gd name="T104" fmla="*/ 1230 w 3442"/>
                  <a:gd name="T105" fmla="*/ 405 h 3318"/>
                  <a:gd name="T106" fmla="*/ 1315 w 3442"/>
                  <a:gd name="T107" fmla="*/ 256 h 3318"/>
                  <a:gd name="T108" fmla="*/ 1274 w 3442"/>
                  <a:gd name="T109" fmla="*/ 126 h 3318"/>
                  <a:gd name="T110" fmla="*/ 1512 w 3442"/>
                  <a:gd name="T111" fmla="*/ 75 h 3318"/>
                  <a:gd name="T112" fmla="*/ 1662 w 3442"/>
                  <a:gd name="T113" fmla="*/ 297 h 3318"/>
                  <a:gd name="T114" fmla="*/ 1664 w 3442"/>
                  <a:gd name="T115" fmla="*/ 502 h 3318"/>
                  <a:gd name="T116" fmla="*/ 1875 w 3442"/>
                  <a:gd name="T117" fmla="*/ 1129 h 3318"/>
                  <a:gd name="T118" fmla="*/ 2049 w 3442"/>
                  <a:gd name="T119" fmla="*/ 417 h 3318"/>
                  <a:gd name="T120" fmla="*/ 2528 w 3442"/>
                  <a:gd name="T121" fmla="*/ 251 h 3318"/>
                  <a:gd name="T122" fmla="*/ 2712 w 3442"/>
                  <a:gd name="T123" fmla="*/ 0 h 3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42" h="3318">
                    <a:moveTo>
                      <a:pt x="2713" y="605"/>
                    </a:moveTo>
                    <a:lnTo>
                      <a:pt x="2703" y="605"/>
                    </a:lnTo>
                    <a:lnTo>
                      <a:pt x="2693" y="608"/>
                    </a:lnTo>
                    <a:lnTo>
                      <a:pt x="2682" y="614"/>
                    </a:lnTo>
                    <a:lnTo>
                      <a:pt x="2673" y="621"/>
                    </a:lnTo>
                    <a:lnTo>
                      <a:pt x="2664" y="629"/>
                    </a:lnTo>
                    <a:lnTo>
                      <a:pt x="2658" y="638"/>
                    </a:lnTo>
                    <a:lnTo>
                      <a:pt x="2630" y="694"/>
                    </a:lnTo>
                    <a:lnTo>
                      <a:pt x="2605" y="750"/>
                    </a:lnTo>
                    <a:lnTo>
                      <a:pt x="2584" y="808"/>
                    </a:lnTo>
                    <a:lnTo>
                      <a:pt x="2563" y="887"/>
                    </a:lnTo>
                    <a:lnTo>
                      <a:pt x="2548" y="967"/>
                    </a:lnTo>
                    <a:lnTo>
                      <a:pt x="2539" y="1046"/>
                    </a:lnTo>
                    <a:lnTo>
                      <a:pt x="2536" y="1125"/>
                    </a:lnTo>
                    <a:lnTo>
                      <a:pt x="2537" y="1205"/>
                    </a:lnTo>
                    <a:lnTo>
                      <a:pt x="2544" y="1285"/>
                    </a:lnTo>
                    <a:lnTo>
                      <a:pt x="2553" y="1364"/>
                    </a:lnTo>
                    <a:lnTo>
                      <a:pt x="2566" y="1443"/>
                    </a:lnTo>
                    <a:lnTo>
                      <a:pt x="2582" y="1523"/>
                    </a:lnTo>
                    <a:lnTo>
                      <a:pt x="2661" y="1890"/>
                    </a:lnTo>
                    <a:lnTo>
                      <a:pt x="2742" y="2258"/>
                    </a:lnTo>
                    <a:lnTo>
                      <a:pt x="2750" y="2293"/>
                    </a:lnTo>
                    <a:lnTo>
                      <a:pt x="2759" y="2330"/>
                    </a:lnTo>
                    <a:lnTo>
                      <a:pt x="2786" y="2310"/>
                    </a:lnTo>
                    <a:lnTo>
                      <a:pt x="2807" y="2289"/>
                    </a:lnTo>
                    <a:lnTo>
                      <a:pt x="2824" y="2266"/>
                    </a:lnTo>
                    <a:lnTo>
                      <a:pt x="2836" y="2243"/>
                    </a:lnTo>
                    <a:lnTo>
                      <a:pt x="2844" y="2216"/>
                    </a:lnTo>
                    <a:lnTo>
                      <a:pt x="2849" y="2188"/>
                    </a:lnTo>
                    <a:lnTo>
                      <a:pt x="2849" y="2157"/>
                    </a:lnTo>
                    <a:lnTo>
                      <a:pt x="2845" y="2057"/>
                    </a:lnTo>
                    <a:lnTo>
                      <a:pt x="2844" y="1956"/>
                    </a:lnTo>
                    <a:lnTo>
                      <a:pt x="2843" y="1855"/>
                    </a:lnTo>
                    <a:lnTo>
                      <a:pt x="2840" y="1755"/>
                    </a:lnTo>
                    <a:lnTo>
                      <a:pt x="2835" y="1687"/>
                    </a:lnTo>
                    <a:lnTo>
                      <a:pt x="2830" y="1619"/>
                    </a:lnTo>
                    <a:lnTo>
                      <a:pt x="2822" y="1550"/>
                    </a:lnTo>
                    <a:lnTo>
                      <a:pt x="2811" y="1483"/>
                    </a:lnTo>
                    <a:lnTo>
                      <a:pt x="2804" y="1460"/>
                    </a:lnTo>
                    <a:lnTo>
                      <a:pt x="2794" y="1442"/>
                    </a:lnTo>
                    <a:lnTo>
                      <a:pt x="2782" y="1428"/>
                    </a:lnTo>
                    <a:lnTo>
                      <a:pt x="2768" y="1419"/>
                    </a:lnTo>
                    <a:lnTo>
                      <a:pt x="2752" y="1414"/>
                    </a:lnTo>
                    <a:lnTo>
                      <a:pt x="2734" y="1415"/>
                    </a:lnTo>
                    <a:lnTo>
                      <a:pt x="2715" y="1420"/>
                    </a:lnTo>
                    <a:lnTo>
                      <a:pt x="2695" y="1430"/>
                    </a:lnTo>
                    <a:lnTo>
                      <a:pt x="2675" y="1445"/>
                    </a:lnTo>
                    <a:lnTo>
                      <a:pt x="2666" y="1451"/>
                    </a:lnTo>
                    <a:lnTo>
                      <a:pt x="2656" y="1459"/>
                    </a:lnTo>
                    <a:lnTo>
                      <a:pt x="2642" y="1469"/>
                    </a:lnTo>
                    <a:lnTo>
                      <a:pt x="2646" y="1443"/>
                    </a:lnTo>
                    <a:lnTo>
                      <a:pt x="2654" y="1422"/>
                    </a:lnTo>
                    <a:lnTo>
                      <a:pt x="2664" y="1402"/>
                    </a:lnTo>
                    <a:lnTo>
                      <a:pt x="2678" y="1386"/>
                    </a:lnTo>
                    <a:lnTo>
                      <a:pt x="2693" y="1370"/>
                    </a:lnTo>
                    <a:lnTo>
                      <a:pt x="2710" y="1357"/>
                    </a:lnTo>
                    <a:lnTo>
                      <a:pt x="2726" y="1344"/>
                    </a:lnTo>
                    <a:lnTo>
                      <a:pt x="2738" y="1334"/>
                    </a:lnTo>
                    <a:lnTo>
                      <a:pt x="2748" y="1323"/>
                    </a:lnTo>
                    <a:lnTo>
                      <a:pt x="2756" y="1309"/>
                    </a:lnTo>
                    <a:lnTo>
                      <a:pt x="2759" y="1297"/>
                    </a:lnTo>
                    <a:lnTo>
                      <a:pt x="2773" y="1041"/>
                    </a:lnTo>
                    <a:lnTo>
                      <a:pt x="2782" y="784"/>
                    </a:lnTo>
                    <a:lnTo>
                      <a:pt x="2780" y="740"/>
                    </a:lnTo>
                    <a:lnTo>
                      <a:pt x="2774" y="696"/>
                    </a:lnTo>
                    <a:lnTo>
                      <a:pt x="2763" y="653"/>
                    </a:lnTo>
                    <a:lnTo>
                      <a:pt x="2757" y="640"/>
                    </a:lnTo>
                    <a:lnTo>
                      <a:pt x="2749" y="628"/>
                    </a:lnTo>
                    <a:lnTo>
                      <a:pt x="2737" y="618"/>
                    </a:lnTo>
                    <a:lnTo>
                      <a:pt x="2724" y="609"/>
                    </a:lnTo>
                    <a:lnTo>
                      <a:pt x="2713" y="605"/>
                    </a:lnTo>
                    <a:close/>
                    <a:moveTo>
                      <a:pt x="2712" y="0"/>
                    </a:moveTo>
                    <a:lnTo>
                      <a:pt x="2740" y="3"/>
                    </a:lnTo>
                    <a:lnTo>
                      <a:pt x="2768" y="11"/>
                    </a:lnTo>
                    <a:lnTo>
                      <a:pt x="2793" y="22"/>
                    </a:lnTo>
                    <a:lnTo>
                      <a:pt x="2817" y="37"/>
                    </a:lnTo>
                    <a:lnTo>
                      <a:pt x="2838" y="56"/>
                    </a:lnTo>
                    <a:lnTo>
                      <a:pt x="2856" y="78"/>
                    </a:lnTo>
                    <a:lnTo>
                      <a:pt x="2871" y="103"/>
                    </a:lnTo>
                    <a:lnTo>
                      <a:pt x="2884" y="136"/>
                    </a:lnTo>
                    <a:lnTo>
                      <a:pt x="2890" y="167"/>
                    </a:lnTo>
                    <a:lnTo>
                      <a:pt x="2890" y="198"/>
                    </a:lnTo>
                    <a:lnTo>
                      <a:pt x="2884" y="228"/>
                    </a:lnTo>
                    <a:lnTo>
                      <a:pt x="2870" y="258"/>
                    </a:lnTo>
                    <a:lnTo>
                      <a:pt x="2851" y="286"/>
                    </a:lnTo>
                    <a:lnTo>
                      <a:pt x="2824" y="316"/>
                    </a:lnTo>
                    <a:lnTo>
                      <a:pt x="2791" y="345"/>
                    </a:lnTo>
                    <a:lnTo>
                      <a:pt x="2751" y="375"/>
                    </a:lnTo>
                    <a:lnTo>
                      <a:pt x="2786" y="400"/>
                    </a:lnTo>
                    <a:lnTo>
                      <a:pt x="2816" y="427"/>
                    </a:lnTo>
                    <a:lnTo>
                      <a:pt x="2843" y="456"/>
                    </a:lnTo>
                    <a:lnTo>
                      <a:pt x="2864" y="486"/>
                    </a:lnTo>
                    <a:lnTo>
                      <a:pt x="2881" y="519"/>
                    </a:lnTo>
                    <a:lnTo>
                      <a:pt x="2893" y="553"/>
                    </a:lnTo>
                    <a:lnTo>
                      <a:pt x="2904" y="587"/>
                    </a:lnTo>
                    <a:lnTo>
                      <a:pt x="2910" y="622"/>
                    </a:lnTo>
                    <a:lnTo>
                      <a:pt x="2913" y="659"/>
                    </a:lnTo>
                    <a:lnTo>
                      <a:pt x="2915" y="696"/>
                    </a:lnTo>
                    <a:lnTo>
                      <a:pt x="2913" y="734"/>
                    </a:lnTo>
                    <a:lnTo>
                      <a:pt x="2911" y="771"/>
                    </a:lnTo>
                    <a:lnTo>
                      <a:pt x="2906" y="809"/>
                    </a:lnTo>
                    <a:lnTo>
                      <a:pt x="2891" y="899"/>
                    </a:lnTo>
                    <a:lnTo>
                      <a:pt x="2870" y="989"/>
                    </a:lnTo>
                    <a:lnTo>
                      <a:pt x="2847" y="1078"/>
                    </a:lnTo>
                    <a:lnTo>
                      <a:pt x="2822" y="1167"/>
                    </a:lnTo>
                    <a:lnTo>
                      <a:pt x="2797" y="1255"/>
                    </a:lnTo>
                    <a:lnTo>
                      <a:pt x="2793" y="1271"/>
                    </a:lnTo>
                    <a:lnTo>
                      <a:pt x="2789" y="1286"/>
                    </a:lnTo>
                    <a:lnTo>
                      <a:pt x="2786" y="1301"/>
                    </a:lnTo>
                    <a:lnTo>
                      <a:pt x="2786" y="1314"/>
                    </a:lnTo>
                    <a:lnTo>
                      <a:pt x="2788" y="1328"/>
                    </a:lnTo>
                    <a:lnTo>
                      <a:pt x="2794" y="1342"/>
                    </a:lnTo>
                    <a:lnTo>
                      <a:pt x="2805" y="1355"/>
                    </a:lnTo>
                    <a:lnTo>
                      <a:pt x="2822" y="1369"/>
                    </a:lnTo>
                    <a:lnTo>
                      <a:pt x="2835" y="1383"/>
                    </a:lnTo>
                    <a:lnTo>
                      <a:pt x="2848" y="1402"/>
                    </a:lnTo>
                    <a:lnTo>
                      <a:pt x="2859" y="1423"/>
                    </a:lnTo>
                    <a:lnTo>
                      <a:pt x="2866" y="1446"/>
                    </a:lnTo>
                    <a:lnTo>
                      <a:pt x="2870" y="1470"/>
                    </a:lnTo>
                    <a:lnTo>
                      <a:pt x="2872" y="1492"/>
                    </a:lnTo>
                    <a:lnTo>
                      <a:pt x="2875" y="1722"/>
                    </a:lnTo>
                    <a:lnTo>
                      <a:pt x="2875" y="1951"/>
                    </a:lnTo>
                    <a:lnTo>
                      <a:pt x="2874" y="2180"/>
                    </a:lnTo>
                    <a:lnTo>
                      <a:pt x="2889" y="2188"/>
                    </a:lnTo>
                    <a:lnTo>
                      <a:pt x="2912" y="2166"/>
                    </a:lnTo>
                    <a:lnTo>
                      <a:pt x="2936" y="2144"/>
                    </a:lnTo>
                    <a:lnTo>
                      <a:pt x="2964" y="2114"/>
                    </a:lnTo>
                    <a:lnTo>
                      <a:pt x="2994" y="2088"/>
                    </a:lnTo>
                    <a:lnTo>
                      <a:pt x="3025" y="2064"/>
                    </a:lnTo>
                    <a:lnTo>
                      <a:pt x="3059" y="2043"/>
                    </a:lnTo>
                    <a:lnTo>
                      <a:pt x="3095" y="2025"/>
                    </a:lnTo>
                    <a:lnTo>
                      <a:pt x="3133" y="2012"/>
                    </a:lnTo>
                    <a:lnTo>
                      <a:pt x="3173" y="2003"/>
                    </a:lnTo>
                    <a:lnTo>
                      <a:pt x="3186" y="2002"/>
                    </a:lnTo>
                    <a:lnTo>
                      <a:pt x="3200" y="2002"/>
                    </a:lnTo>
                    <a:lnTo>
                      <a:pt x="3213" y="2003"/>
                    </a:lnTo>
                    <a:lnTo>
                      <a:pt x="3227" y="2005"/>
                    </a:lnTo>
                    <a:lnTo>
                      <a:pt x="3239" y="2008"/>
                    </a:lnTo>
                    <a:lnTo>
                      <a:pt x="3247" y="2011"/>
                    </a:lnTo>
                    <a:lnTo>
                      <a:pt x="3251" y="2016"/>
                    </a:lnTo>
                    <a:lnTo>
                      <a:pt x="3256" y="2032"/>
                    </a:lnTo>
                    <a:lnTo>
                      <a:pt x="3259" y="2049"/>
                    </a:lnTo>
                    <a:lnTo>
                      <a:pt x="3260" y="2067"/>
                    </a:lnTo>
                    <a:lnTo>
                      <a:pt x="3259" y="2085"/>
                    </a:lnTo>
                    <a:lnTo>
                      <a:pt x="3255" y="2100"/>
                    </a:lnTo>
                    <a:lnTo>
                      <a:pt x="3248" y="2113"/>
                    </a:lnTo>
                    <a:lnTo>
                      <a:pt x="3178" y="2211"/>
                    </a:lnTo>
                    <a:lnTo>
                      <a:pt x="3104" y="2307"/>
                    </a:lnTo>
                    <a:lnTo>
                      <a:pt x="3029" y="2401"/>
                    </a:lnTo>
                    <a:lnTo>
                      <a:pt x="2902" y="2557"/>
                    </a:lnTo>
                    <a:lnTo>
                      <a:pt x="2773" y="2712"/>
                    </a:lnTo>
                    <a:lnTo>
                      <a:pt x="2788" y="2725"/>
                    </a:lnTo>
                    <a:lnTo>
                      <a:pt x="2845" y="2658"/>
                    </a:lnTo>
                    <a:lnTo>
                      <a:pt x="2917" y="2576"/>
                    </a:lnTo>
                    <a:lnTo>
                      <a:pt x="2988" y="2494"/>
                    </a:lnTo>
                    <a:lnTo>
                      <a:pt x="3058" y="2410"/>
                    </a:lnTo>
                    <a:lnTo>
                      <a:pt x="3128" y="2324"/>
                    </a:lnTo>
                    <a:lnTo>
                      <a:pt x="3197" y="2235"/>
                    </a:lnTo>
                    <a:lnTo>
                      <a:pt x="3262" y="2146"/>
                    </a:lnTo>
                    <a:lnTo>
                      <a:pt x="3278" y="2123"/>
                    </a:lnTo>
                    <a:lnTo>
                      <a:pt x="3288" y="2100"/>
                    </a:lnTo>
                    <a:lnTo>
                      <a:pt x="3294" y="2080"/>
                    </a:lnTo>
                    <a:lnTo>
                      <a:pt x="3295" y="2060"/>
                    </a:lnTo>
                    <a:lnTo>
                      <a:pt x="3291" y="2042"/>
                    </a:lnTo>
                    <a:lnTo>
                      <a:pt x="3282" y="2021"/>
                    </a:lnTo>
                    <a:lnTo>
                      <a:pt x="3269" y="1999"/>
                    </a:lnTo>
                    <a:lnTo>
                      <a:pt x="3253" y="1975"/>
                    </a:lnTo>
                    <a:lnTo>
                      <a:pt x="3247" y="1965"/>
                    </a:lnTo>
                    <a:lnTo>
                      <a:pt x="3244" y="1952"/>
                    </a:lnTo>
                    <a:lnTo>
                      <a:pt x="3243" y="1939"/>
                    </a:lnTo>
                    <a:lnTo>
                      <a:pt x="3243" y="1927"/>
                    </a:lnTo>
                    <a:lnTo>
                      <a:pt x="3248" y="1848"/>
                    </a:lnTo>
                    <a:lnTo>
                      <a:pt x="3254" y="1769"/>
                    </a:lnTo>
                    <a:lnTo>
                      <a:pt x="3261" y="1690"/>
                    </a:lnTo>
                    <a:lnTo>
                      <a:pt x="3273" y="1613"/>
                    </a:lnTo>
                    <a:lnTo>
                      <a:pt x="3281" y="1579"/>
                    </a:lnTo>
                    <a:lnTo>
                      <a:pt x="3295" y="1545"/>
                    </a:lnTo>
                    <a:lnTo>
                      <a:pt x="3312" y="1512"/>
                    </a:lnTo>
                    <a:lnTo>
                      <a:pt x="3330" y="1480"/>
                    </a:lnTo>
                    <a:lnTo>
                      <a:pt x="3348" y="1447"/>
                    </a:lnTo>
                    <a:lnTo>
                      <a:pt x="3355" y="1441"/>
                    </a:lnTo>
                    <a:lnTo>
                      <a:pt x="3365" y="1435"/>
                    </a:lnTo>
                    <a:lnTo>
                      <a:pt x="3377" y="1431"/>
                    </a:lnTo>
                    <a:lnTo>
                      <a:pt x="3389" y="1430"/>
                    </a:lnTo>
                    <a:lnTo>
                      <a:pt x="3399" y="1431"/>
                    </a:lnTo>
                    <a:lnTo>
                      <a:pt x="3405" y="1436"/>
                    </a:lnTo>
                    <a:lnTo>
                      <a:pt x="3410" y="1445"/>
                    </a:lnTo>
                    <a:lnTo>
                      <a:pt x="3414" y="1456"/>
                    </a:lnTo>
                    <a:lnTo>
                      <a:pt x="3417" y="1468"/>
                    </a:lnTo>
                    <a:lnTo>
                      <a:pt x="3418" y="1480"/>
                    </a:lnTo>
                    <a:lnTo>
                      <a:pt x="3428" y="1655"/>
                    </a:lnTo>
                    <a:lnTo>
                      <a:pt x="3435" y="1832"/>
                    </a:lnTo>
                    <a:lnTo>
                      <a:pt x="3442" y="2009"/>
                    </a:lnTo>
                    <a:lnTo>
                      <a:pt x="3440" y="2043"/>
                    </a:lnTo>
                    <a:lnTo>
                      <a:pt x="3434" y="2077"/>
                    </a:lnTo>
                    <a:lnTo>
                      <a:pt x="3425" y="2111"/>
                    </a:lnTo>
                    <a:lnTo>
                      <a:pt x="3412" y="2143"/>
                    </a:lnTo>
                    <a:lnTo>
                      <a:pt x="3287" y="2422"/>
                    </a:lnTo>
                    <a:lnTo>
                      <a:pt x="3160" y="2700"/>
                    </a:lnTo>
                    <a:lnTo>
                      <a:pt x="3147" y="2721"/>
                    </a:lnTo>
                    <a:lnTo>
                      <a:pt x="3132" y="2740"/>
                    </a:lnTo>
                    <a:lnTo>
                      <a:pt x="3114" y="2757"/>
                    </a:lnTo>
                    <a:lnTo>
                      <a:pt x="3094" y="2772"/>
                    </a:lnTo>
                    <a:lnTo>
                      <a:pt x="2919" y="2879"/>
                    </a:lnTo>
                    <a:lnTo>
                      <a:pt x="2743" y="2987"/>
                    </a:lnTo>
                    <a:lnTo>
                      <a:pt x="2567" y="3091"/>
                    </a:lnTo>
                    <a:lnTo>
                      <a:pt x="2527" y="3116"/>
                    </a:lnTo>
                    <a:lnTo>
                      <a:pt x="2491" y="3143"/>
                    </a:lnTo>
                    <a:lnTo>
                      <a:pt x="2459" y="3174"/>
                    </a:lnTo>
                    <a:lnTo>
                      <a:pt x="2432" y="3205"/>
                    </a:lnTo>
                    <a:lnTo>
                      <a:pt x="2407" y="3240"/>
                    </a:lnTo>
                    <a:lnTo>
                      <a:pt x="2388" y="3278"/>
                    </a:lnTo>
                    <a:lnTo>
                      <a:pt x="2373" y="3318"/>
                    </a:lnTo>
                    <a:lnTo>
                      <a:pt x="1781" y="3318"/>
                    </a:lnTo>
                    <a:lnTo>
                      <a:pt x="1780" y="3284"/>
                    </a:lnTo>
                    <a:lnTo>
                      <a:pt x="1777" y="3229"/>
                    </a:lnTo>
                    <a:lnTo>
                      <a:pt x="1777" y="3173"/>
                    </a:lnTo>
                    <a:lnTo>
                      <a:pt x="1780" y="3117"/>
                    </a:lnTo>
                    <a:lnTo>
                      <a:pt x="1787" y="3062"/>
                    </a:lnTo>
                    <a:lnTo>
                      <a:pt x="1798" y="3009"/>
                    </a:lnTo>
                    <a:lnTo>
                      <a:pt x="1814" y="2956"/>
                    </a:lnTo>
                    <a:lnTo>
                      <a:pt x="1834" y="2904"/>
                    </a:lnTo>
                    <a:lnTo>
                      <a:pt x="1858" y="2853"/>
                    </a:lnTo>
                    <a:lnTo>
                      <a:pt x="1889" y="2803"/>
                    </a:lnTo>
                    <a:lnTo>
                      <a:pt x="1930" y="2748"/>
                    </a:lnTo>
                    <a:lnTo>
                      <a:pt x="1973" y="2697"/>
                    </a:lnTo>
                    <a:lnTo>
                      <a:pt x="2020" y="2651"/>
                    </a:lnTo>
                    <a:lnTo>
                      <a:pt x="2068" y="2610"/>
                    </a:lnTo>
                    <a:lnTo>
                      <a:pt x="2119" y="2573"/>
                    </a:lnTo>
                    <a:lnTo>
                      <a:pt x="2173" y="2541"/>
                    </a:lnTo>
                    <a:lnTo>
                      <a:pt x="2230" y="2515"/>
                    </a:lnTo>
                    <a:lnTo>
                      <a:pt x="2289" y="2493"/>
                    </a:lnTo>
                    <a:lnTo>
                      <a:pt x="2350" y="2475"/>
                    </a:lnTo>
                    <a:lnTo>
                      <a:pt x="2414" y="2464"/>
                    </a:lnTo>
                    <a:lnTo>
                      <a:pt x="2480" y="2455"/>
                    </a:lnTo>
                    <a:lnTo>
                      <a:pt x="2550" y="2452"/>
                    </a:lnTo>
                    <a:lnTo>
                      <a:pt x="2580" y="2450"/>
                    </a:lnTo>
                    <a:lnTo>
                      <a:pt x="2607" y="2445"/>
                    </a:lnTo>
                    <a:lnTo>
                      <a:pt x="2632" y="2435"/>
                    </a:lnTo>
                    <a:lnTo>
                      <a:pt x="2657" y="2424"/>
                    </a:lnTo>
                    <a:lnTo>
                      <a:pt x="2680" y="2408"/>
                    </a:lnTo>
                    <a:lnTo>
                      <a:pt x="2702" y="2390"/>
                    </a:lnTo>
                    <a:lnTo>
                      <a:pt x="2714" y="2378"/>
                    </a:lnTo>
                    <a:lnTo>
                      <a:pt x="2720" y="2366"/>
                    </a:lnTo>
                    <a:lnTo>
                      <a:pt x="2722" y="2354"/>
                    </a:lnTo>
                    <a:lnTo>
                      <a:pt x="2719" y="2340"/>
                    </a:lnTo>
                    <a:lnTo>
                      <a:pt x="2713" y="2326"/>
                    </a:lnTo>
                    <a:lnTo>
                      <a:pt x="2686" y="2281"/>
                    </a:lnTo>
                    <a:lnTo>
                      <a:pt x="2660" y="2237"/>
                    </a:lnTo>
                    <a:lnTo>
                      <a:pt x="2637" y="2192"/>
                    </a:lnTo>
                    <a:lnTo>
                      <a:pt x="2617" y="2146"/>
                    </a:lnTo>
                    <a:lnTo>
                      <a:pt x="2544" y="1945"/>
                    </a:lnTo>
                    <a:lnTo>
                      <a:pt x="2473" y="1743"/>
                    </a:lnTo>
                    <a:lnTo>
                      <a:pt x="2402" y="1541"/>
                    </a:lnTo>
                    <a:lnTo>
                      <a:pt x="2377" y="1472"/>
                    </a:lnTo>
                    <a:lnTo>
                      <a:pt x="2351" y="1403"/>
                    </a:lnTo>
                    <a:lnTo>
                      <a:pt x="2329" y="1405"/>
                    </a:lnTo>
                    <a:lnTo>
                      <a:pt x="2300" y="1475"/>
                    </a:lnTo>
                    <a:lnTo>
                      <a:pt x="2275" y="1547"/>
                    </a:lnTo>
                    <a:lnTo>
                      <a:pt x="2257" y="1619"/>
                    </a:lnTo>
                    <a:lnTo>
                      <a:pt x="2245" y="1691"/>
                    </a:lnTo>
                    <a:lnTo>
                      <a:pt x="2236" y="1764"/>
                    </a:lnTo>
                    <a:lnTo>
                      <a:pt x="2231" y="1837"/>
                    </a:lnTo>
                    <a:lnTo>
                      <a:pt x="2228" y="1911"/>
                    </a:lnTo>
                    <a:lnTo>
                      <a:pt x="2227" y="1985"/>
                    </a:lnTo>
                    <a:lnTo>
                      <a:pt x="2228" y="2059"/>
                    </a:lnTo>
                    <a:lnTo>
                      <a:pt x="2229" y="2133"/>
                    </a:lnTo>
                    <a:lnTo>
                      <a:pt x="2229" y="2208"/>
                    </a:lnTo>
                    <a:lnTo>
                      <a:pt x="2229" y="2281"/>
                    </a:lnTo>
                    <a:lnTo>
                      <a:pt x="2227" y="2355"/>
                    </a:lnTo>
                    <a:lnTo>
                      <a:pt x="2222" y="2429"/>
                    </a:lnTo>
                    <a:lnTo>
                      <a:pt x="2185" y="2308"/>
                    </a:lnTo>
                    <a:lnTo>
                      <a:pt x="2152" y="2188"/>
                    </a:lnTo>
                    <a:lnTo>
                      <a:pt x="2122" y="2068"/>
                    </a:lnTo>
                    <a:lnTo>
                      <a:pt x="2098" y="1947"/>
                    </a:lnTo>
                    <a:lnTo>
                      <a:pt x="2077" y="1827"/>
                    </a:lnTo>
                    <a:lnTo>
                      <a:pt x="2061" y="1706"/>
                    </a:lnTo>
                    <a:lnTo>
                      <a:pt x="2050" y="1586"/>
                    </a:lnTo>
                    <a:lnTo>
                      <a:pt x="2045" y="1465"/>
                    </a:lnTo>
                    <a:lnTo>
                      <a:pt x="2045" y="1345"/>
                    </a:lnTo>
                    <a:lnTo>
                      <a:pt x="2051" y="1224"/>
                    </a:lnTo>
                    <a:lnTo>
                      <a:pt x="2064" y="1104"/>
                    </a:lnTo>
                    <a:lnTo>
                      <a:pt x="2084" y="983"/>
                    </a:lnTo>
                    <a:lnTo>
                      <a:pt x="2111" y="863"/>
                    </a:lnTo>
                    <a:lnTo>
                      <a:pt x="2144" y="742"/>
                    </a:lnTo>
                    <a:lnTo>
                      <a:pt x="2187" y="621"/>
                    </a:lnTo>
                    <a:lnTo>
                      <a:pt x="2236" y="501"/>
                    </a:lnTo>
                    <a:lnTo>
                      <a:pt x="2207" y="510"/>
                    </a:lnTo>
                    <a:lnTo>
                      <a:pt x="2182" y="522"/>
                    </a:lnTo>
                    <a:lnTo>
                      <a:pt x="2160" y="536"/>
                    </a:lnTo>
                    <a:lnTo>
                      <a:pt x="2124" y="568"/>
                    </a:lnTo>
                    <a:lnTo>
                      <a:pt x="2093" y="604"/>
                    </a:lnTo>
                    <a:lnTo>
                      <a:pt x="2064" y="642"/>
                    </a:lnTo>
                    <a:lnTo>
                      <a:pt x="2041" y="683"/>
                    </a:lnTo>
                    <a:lnTo>
                      <a:pt x="2022" y="726"/>
                    </a:lnTo>
                    <a:lnTo>
                      <a:pt x="2007" y="772"/>
                    </a:lnTo>
                    <a:lnTo>
                      <a:pt x="1985" y="877"/>
                    </a:lnTo>
                    <a:lnTo>
                      <a:pt x="1965" y="982"/>
                    </a:lnTo>
                    <a:lnTo>
                      <a:pt x="1947" y="1088"/>
                    </a:lnTo>
                    <a:lnTo>
                      <a:pt x="1939" y="1150"/>
                    </a:lnTo>
                    <a:lnTo>
                      <a:pt x="1933" y="1213"/>
                    </a:lnTo>
                    <a:lnTo>
                      <a:pt x="1928" y="1277"/>
                    </a:lnTo>
                    <a:lnTo>
                      <a:pt x="1913" y="1284"/>
                    </a:lnTo>
                    <a:lnTo>
                      <a:pt x="1899" y="1268"/>
                    </a:lnTo>
                    <a:lnTo>
                      <a:pt x="1887" y="1251"/>
                    </a:lnTo>
                    <a:lnTo>
                      <a:pt x="1875" y="1234"/>
                    </a:lnTo>
                    <a:lnTo>
                      <a:pt x="1785" y="1071"/>
                    </a:lnTo>
                    <a:lnTo>
                      <a:pt x="1698" y="906"/>
                    </a:lnTo>
                    <a:lnTo>
                      <a:pt x="1662" y="835"/>
                    </a:lnTo>
                    <a:lnTo>
                      <a:pt x="1627" y="763"/>
                    </a:lnTo>
                    <a:lnTo>
                      <a:pt x="1591" y="693"/>
                    </a:lnTo>
                    <a:lnTo>
                      <a:pt x="1580" y="677"/>
                    </a:lnTo>
                    <a:lnTo>
                      <a:pt x="1570" y="668"/>
                    </a:lnTo>
                    <a:lnTo>
                      <a:pt x="1558" y="666"/>
                    </a:lnTo>
                    <a:lnTo>
                      <a:pt x="1547" y="669"/>
                    </a:lnTo>
                    <a:lnTo>
                      <a:pt x="1535" y="679"/>
                    </a:lnTo>
                    <a:lnTo>
                      <a:pt x="1525" y="694"/>
                    </a:lnTo>
                    <a:lnTo>
                      <a:pt x="1503" y="743"/>
                    </a:lnTo>
                    <a:lnTo>
                      <a:pt x="1483" y="794"/>
                    </a:lnTo>
                    <a:lnTo>
                      <a:pt x="1465" y="845"/>
                    </a:lnTo>
                    <a:lnTo>
                      <a:pt x="1441" y="932"/>
                    </a:lnTo>
                    <a:lnTo>
                      <a:pt x="1425" y="1020"/>
                    </a:lnTo>
                    <a:lnTo>
                      <a:pt x="1416" y="1108"/>
                    </a:lnTo>
                    <a:lnTo>
                      <a:pt x="1412" y="1196"/>
                    </a:lnTo>
                    <a:lnTo>
                      <a:pt x="1416" y="1283"/>
                    </a:lnTo>
                    <a:lnTo>
                      <a:pt x="1423" y="1371"/>
                    </a:lnTo>
                    <a:lnTo>
                      <a:pt x="1435" y="1459"/>
                    </a:lnTo>
                    <a:lnTo>
                      <a:pt x="1449" y="1546"/>
                    </a:lnTo>
                    <a:lnTo>
                      <a:pt x="1468" y="1634"/>
                    </a:lnTo>
                    <a:lnTo>
                      <a:pt x="1489" y="1725"/>
                    </a:lnTo>
                    <a:lnTo>
                      <a:pt x="1511" y="1816"/>
                    </a:lnTo>
                    <a:lnTo>
                      <a:pt x="1534" y="1912"/>
                    </a:lnTo>
                    <a:lnTo>
                      <a:pt x="1491" y="1913"/>
                    </a:lnTo>
                    <a:lnTo>
                      <a:pt x="1451" y="1914"/>
                    </a:lnTo>
                    <a:lnTo>
                      <a:pt x="1414" y="1912"/>
                    </a:lnTo>
                    <a:lnTo>
                      <a:pt x="1394" y="1911"/>
                    </a:lnTo>
                    <a:lnTo>
                      <a:pt x="1379" y="1913"/>
                    </a:lnTo>
                    <a:lnTo>
                      <a:pt x="1367" y="1919"/>
                    </a:lnTo>
                    <a:lnTo>
                      <a:pt x="1357" y="1929"/>
                    </a:lnTo>
                    <a:lnTo>
                      <a:pt x="1351" y="1942"/>
                    </a:lnTo>
                    <a:lnTo>
                      <a:pt x="1347" y="1957"/>
                    </a:lnTo>
                    <a:lnTo>
                      <a:pt x="1344" y="1976"/>
                    </a:lnTo>
                    <a:lnTo>
                      <a:pt x="1329" y="2113"/>
                    </a:lnTo>
                    <a:lnTo>
                      <a:pt x="1311" y="2249"/>
                    </a:lnTo>
                    <a:lnTo>
                      <a:pt x="1293" y="2386"/>
                    </a:lnTo>
                    <a:lnTo>
                      <a:pt x="1281" y="2387"/>
                    </a:lnTo>
                    <a:lnTo>
                      <a:pt x="1277" y="2376"/>
                    </a:lnTo>
                    <a:lnTo>
                      <a:pt x="1273" y="2366"/>
                    </a:lnTo>
                    <a:lnTo>
                      <a:pt x="1219" y="2159"/>
                    </a:lnTo>
                    <a:lnTo>
                      <a:pt x="1162" y="1954"/>
                    </a:lnTo>
                    <a:lnTo>
                      <a:pt x="1158" y="1944"/>
                    </a:lnTo>
                    <a:lnTo>
                      <a:pt x="1149" y="1934"/>
                    </a:lnTo>
                    <a:lnTo>
                      <a:pt x="1139" y="1926"/>
                    </a:lnTo>
                    <a:lnTo>
                      <a:pt x="1128" y="1919"/>
                    </a:lnTo>
                    <a:lnTo>
                      <a:pt x="1118" y="1917"/>
                    </a:lnTo>
                    <a:lnTo>
                      <a:pt x="1108" y="1919"/>
                    </a:lnTo>
                    <a:lnTo>
                      <a:pt x="1098" y="1927"/>
                    </a:lnTo>
                    <a:lnTo>
                      <a:pt x="1088" y="1935"/>
                    </a:lnTo>
                    <a:lnTo>
                      <a:pt x="1081" y="1946"/>
                    </a:lnTo>
                    <a:lnTo>
                      <a:pt x="1075" y="1956"/>
                    </a:lnTo>
                    <a:lnTo>
                      <a:pt x="1065" y="1999"/>
                    </a:lnTo>
                    <a:lnTo>
                      <a:pt x="1056" y="2044"/>
                    </a:lnTo>
                    <a:lnTo>
                      <a:pt x="1049" y="2088"/>
                    </a:lnTo>
                    <a:lnTo>
                      <a:pt x="989" y="2390"/>
                    </a:lnTo>
                    <a:lnTo>
                      <a:pt x="979" y="2375"/>
                    </a:lnTo>
                    <a:lnTo>
                      <a:pt x="973" y="2361"/>
                    </a:lnTo>
                    <a:lnTo>
                      <a:pt x="970" y="2347"/>
                    </a:lnTo>
                    <a:lnTo>
                      <a:pt x="967" y="2333"/>
                    </a:lnTo>
                    <a:lnTo>
                      <a:pt x="938" y="2146"/>
                    </a:lnTo>
                    <a:lnTo>
                      <a:pt x="911" y="1958"/>
                    </a:lnTo>
                    <a:lnTo>
                      <a:pt x="907" y="1942"/>
                    </a:lnTo>
                    <a:lnTo>
                      <a:pt x="901" y="1929"/>
                    </a:lnTo>
                    <a:lnTo>
                      <a:pt x="892" y="1921"/>
                    </a:lnTo>
                    <a:lnTo>
                      <a:pt x="879" y="1916"/>
                    </a:lnTo>
                    <a:lnTo>
                      <a:pt x="862" y="1916"/>
                    </a:lnTo>
                    <a:lnTo>
                      <a:pt x="830" y="1916"/>
                    </a:lnTo>
                    <a:lnTo>
                      <a:pt x="796" y="1916"/>
                    </a:lnTo>
                    <a:lnTo>
                      <a:pt x="761" y="1916"/>
                    </a:lnTo>
                    <a:lnTo>
                      <a:pt x="719" y="1916"/>
                    </a:lnTo>
                    <a:lnTo>
                      <a:pt x="731" y="1808"/>
                    </a:lnTo>
                    <a:lnTo>
                      <a:pt x="741" y="1700"/>
                    </a:lnTo>
                    <a:lnTo>
                      <a:pt x="752" y="1593"/>
                    </a:lnTo>
                    <a:lnTo>
                      <a:pt x="765" y="1488"/>
                    </a:lnTo>
                    <a:lnTo>
                      <a:pt x="781" y="1384"/>
                    </a:lnTo>
                    <a:lnTo>
                      <a:pt x="802" y="1280"/>
                    </a:lnTo>
                    <a:lnTo>
                      <a:pt x="826" y="1177"/>
                    </a:lnTo>
                    <a:lnTo>
                      <a:pt x="851" y="1073"/>
                    </a:lnTo>
                    <a:lnTo>
                      <a:pt x="879" y="970"/>
                    </a:lnTo>
                    <a:lnTo>
                      <a:pt x="905" y="867"/>
                    </a:lnTo>
                    <a:lnTo>
                      <a:pt x="889" y="860"/>
                    </a:lnTo>
                    <a:lnTo>
                      <a:pt x="852" y="889"/>
                    </a:lnTo>
                    <a:lnTo>
                      <a:pt x="820" y="920"/>
                    </a:lnTo>
                    <a:lnTo>
                      <a:pt x="791" y="953"/>
                    </a:lnTo>
                    <a:lnTo>
                      <a:pt x="765" y="989"/>
                    </a:lnTo>
                    <a:lnTo>
                      <a:pt x="743" y="1026"/>
                    </a:lnTo>
                    <a:lnTo>
                      <a:pt x="723" y="1064"/>
                    </a:lnTo>
                    <a:lnTo>
                      <a:pt x="704" y="1104"/>
                    </a:lnTo>
                    <a:lnTo>
                      <a:pt x="687" y="1144"/>
                    </a:lnTo>
                    <a:lnTo>
                      <a:pt x="671" y="1184"/>
                    </a:lnTo>
                    <a:lnTo>
                      <a:pt x="655" y="1224"/>
                    </a:lnTo>
                    <a:lnTo>
                      <a:pt x="640" y="1264"/>
                    </a:lnTo>
                    <a:lnTo>
                      <a:pt x="624" y="1304"/>
                    </a:lnTo>
                    <a:lnTo>
                      <a:pt x="660" y="1339"/>
                    </a:lnTo>
                    <a:lnTo>
                      <a:pt x="694" y="1371"/>
                    </a:lnTo>
                    <a:lnTo>
                      <a:pt x="727" y="1402"/>
                    </a:lnTo>
                    <a:lnTo>
                      <a:pt x="695" y="1389"/>
                    </a:lnTo>
                    <a:lnTo>
                      <a:pt x="667" y="1382"/>
                    </a:lnTo>
                    <a:lnTo>
                      <a:pt x="642" y="1379"/>
                    </a:lnTo>
                    <a:lnTo>
                      <a:pt x="620" y="1380"/>
                    </a:lnTo>
                    <a:lnTo>
                      <a:pt x="602" y="1385"/>
                    </a:lnTo>
                    <a:lnTo>
                      <a:pt x="586" y="1394"/>
                    </a:lnTo>
                    <a:lnTo>
                      <a:pt x="573" y="1408"/>
                    </a:lnTo>
                    <a:lnTo>
                      <a:pt x="563" y="1426"/>
                    </a:lnTo>
                    <a:lnTo>
                      <a:pt x="556" y="1448"/>
                    </a:lnTo>
                    <a:lnTo>
                      <a:pt x="550" y="1473"/>
                    </a:lnTo>
                    <a:lnTo>
                      <a:pt x="547" y="1504"/>
                    </a:lnTo>
                    <a:lnTo>
                      <a:pt x="545" y="1535"/>
                    </a:lnTo>
                    <a:lnTo>
                      <a:pt x="543" y="1568"/>
                    </a:lnTo>
                    <a:lnTo>
                      <a:pt x="543" y="1774"/>
                    </a:lnTo>
                    <a:lnTo>
                      <a:pt x="544" y="1982"/>
                    </a:lnTo>
                    <a:lnTo>
                      <a:pt x="544" y="2024"/>
                    </a:lnTo>
                    <a:lnTo>
                      <a:pt x="545" y="2060"/>
                    </a:lnTo>
                    <a:lnTo>
                      <a:pt x="547" y="2092"/>
                    </a:lnTo>
                    <a:lnTo>
                      <a:pt x="549" y="2120"/>
                    </a:lnTo>
                    <a:lnTo>
                      <a:pt x="551" y="2146"/>
                    </a:lnTo>
                    <a:lnTo>
                      <a:pt x="556" y="2169"/>
                    </a:lnTo>
                    <a:lnTo>
                      <a:pt x="562" y="2189"/>
                    </a:lnTo>
                    <a:lnTo>
                      <a:pt x="569" y="2209"/>
                    </a:lnTo>
                    <a:lnTo>
                      <a:pt x="579" y="2227"/>
                    </a:lnTo>
                    <a:lnTo>
                      <a:pt x="591" y="2245"/>
                    </a:lnTo>
                    <a:lnTo>
                      <a:pt x="605" y="2263"/>
                    </a:lnTo>
                    <a:lnTo>
                      <a:pt x="622" y="2281"/>
                    </a:lnTo>
                    <a:lnTo>
                      <a:pt x="642" y="2303"/>
                    </a:lnTo>
                    <a:lnTo>
                      <a:pt x="666" y="2325"/>
                    </a:lnTo>
                    <a:lnTo>
                      <a:pt x="692" y="2350"/>
                    </a:lnTo>
                    <a:lnTo>
                      <a:pt x="723" y="2377"/>
                    </a:lnTo>
                    <a:lnTo>
                      <a:pt x="748" y="2399"/>
                    </a:lnTo>
                    <a:lnTo>
                      <a:pt x="774" y="2417"/>
                    </a:lnTo>
                    <a:lnTo>
                      <a:pt x="803" y="2432"/>
                    </a:lnTo>
                    <a:lnTo>
                      <a:pt x="832" y="2444"/>
                    </a:lnTo>
                    <a:lnTo>
                      <a:pt x="865" y="2450"/>
                    </a:lnTo>
                    <a:lnTo>
                      <a:pt x="900" y="2453"/>
                    </a:lnTo>
                    <a:lnTo>
                      <a:pt x="972" y="2456"/>
                    </a:lnTo>
                    <a:lnTo>
                      <a:pt x="1043" y="2466"/>
                    </a:lnTo>
                    <a:lnTo>
                      <a:pt x="1110" y="2481"/>
                    </a:lnTo>
                    <a:lnTo>
                      <a:pt x="1175" y="2502"/>
                    </a:lnTo>
                    <a:lnTo>
                      <a:pt x="1237" y="2528"/>
                    </a:lnTo>
                    <a:lnTo>
                      <a:pt x="1295" y="2559"/>
                    </a:lnTo>
                    <a:lnTo>
                      <a:pt x="1350" y="2595"/>
                    </a:lnTo>
                    <a:lnTo>
                      <a:pt x="1402" y="2635"/>
                    </a:lnTo>
                    <a:lnTo>
                      <a:pt x="1449" y="2678"/>
                    </a:lnTo>
                    <a:lnTo>
                      <a:pt x="1494" y="2727"/>
                    </a:lnTo>
                    <a:lnTo>
                      <a:pt x="1533" y="2778"/>
                    </a:lnTo>
                    <a:lnTo>
                      <a:pt x="1568" y="2833"/>
                    </a:lnTo>
                    <a:lnTo>
                      <a:pt x="1597" y="2892"/>
                    </a:lnTo>
                    <a:lnTo>
                      <a:pt x="1622" y="2952"/>
                    </a:lnTo>
                    <a:lnTo>
                      <a:pt x="1641" y="3016"/>
                    </a:lnTo>
                    <a:lnTo>
                      <a:pt x="1655" y="3081"/>
                    </a:lnTo>
                    <a:lnTo>
                      <a:pt x="1663" y="3150"/>
                    </a:lnTo>
                    <a:lnTo>
                      <a:pt x="1665" y="3219"/>
                    </a:lnTo>
                    <a:lnTo>
                      <a:pt x="1666" y="3318"/>
                    </a:lnTo>
                    <a:lnTo>
                      <a:pt x="1066" y="3318"/>
                    </a:lnTo>
                    <a:lnTo>
                      <a:pt x="1051" y="3278"/>
                    </a:lnTo>
                    <a:lnTo>
                      <a:pt x="1031" y="3240"/>
                    </a:lnTo>
                    <a:lnTo>
                      <a:pt x="1008" y="3206"/>
                    </a:lnTo>
                    <a:lnTo>
                      <a:pt x="980" y="3174"/>
                    </a:lnTo>
                    <a:lnTo>
                      <a:pt x="950" y="3144"/>
                    </a:lnTo>
                    <a:lnTo>
                      <a:pt x="915" y="3118"/>
                    </a:lnTo>
                    <a:lnTo>
                      <a:pt x="877" y="3093"/>
                    </a:lnTo>
                    <a:lnTo>
                      <a:pt x="610" y="2934"/>
                    </a:lnTo>
                    <a:lnTo>
                      <a:pt x="344" y="2770"/>
                    </a:lnTo>
                    <a:lnTo>
                      <a:pt x="326" y="2756"/>
                    </a:lnTo>
                    <a:lnTo>
                      <a:pt x="310" y="2739"/>
                    </a:lnTo>
                    <a:lnTo>
                      <a:pt x="295" y="2720"/>
                    </a:lnTo>
                    <a:lnTo>
                      <a:pt x="282" y="2699"/>
                    </a:lnTo>
                    <a:lnTo>
                      <a:pt x="271" y="2678"/>
                    </a:lnTo>
                    <a:lnTo>
                      <a:pt x="214" y="2556"/>
                    </a:lnTo>
                    <a:lnTo>
                      <a:pt x="161" y="2434"/>
                    </a:lnTo>
                    <a:lnTo>
                      <a:pt x="105" y="2312"/>
                    </a:lnTo>
                    <a:lnTo>
                      <a:pt x="48" y="2191"/>
                    </a:lnTo>
                    <a:lnTo>
                      <a:pt x="29" y="2148"/>
                    </a:lnTo>
                    <a:lnTo>
                      <a:pt x="14" y="2104"/>
                    </a:lnTo>
                    <a:lnTo>
                      <a:pt x="5" y="2060"/>
                    </a:lnTo>
                    <a:lnTo>
                      <a:pt x="1" y="2016"/>
                    </a:lnTo>
                    <a:lnTo>
                      <a:pt x="0" y="1970"/>
                    </a:lnTo>
                    <a:lnTo>
                      <a:pt x="4" y="1923"/>
                    </a:lnTo>
                    <a:lnTo>
                      <a:pt x="13" y="1837"/>
                    </a:lnTo>
                    <a:lnTo>
                      <a:pt x="17" y="1751"/>
                    </a:lnTo>
                    <a:lnTo>
                      <a:pt x="19" y="1665"/>
                    </a:lnTo>
                    <a:lnTo>
                      <a:pt x="20" y="1579"/>
                    </a:lnTo>
                    <a:lnTo>
                      <a:pt x="22" y="1492"/>
                    </a:lnTo>
                    <a:lnTo>
                      <a:pt x="25" y="1471"/>
                    </a:lnTo>
                    <a:lnTo>
                      <a:pt x="32" y="1450"/>
                    </a:lnTo>
                    <a:lnTo>
                      <a:pt x="39" y="1429"/>
                    </a:lnTo>
                    <a:lnTo>
                      <a:pt x="53" y="1434"/>
                    </a:lnTo>
                    <a:lnTo>
                      <a:pt x="68" y="1440"/>
                    </a:lnTo>
                    <a:lnTo>
                      <a:pt x="82" y="1444"/>
                    </a:lnTo>
                    <a:lnTo>
                      <a:pt x="95" y="1451"/>
                    </a:lnTo>
                    <a:lnTo>
                      <a:pt x="104" y="1460"/>
                    </a:lnTo>
                    <a:lnTo>
                      <a:pt x="123" y="1491"/>
                    </a:lnTo>
                    <a:lnTo>
                      <a:pt x="140" y="1525"/>
                    </a:lnTo>
                    <a:lnTo>
                      <a:pt x="155" y="1560"/>
                    </a:lnTo>
                    <a:lnTo>
                      <a:pt x="165" y="1594"/>
                    </a:lnTo>
                    <a:lnTo>
                      <a:pt x="179" y="1708"/>
                    </a:lnTo>
                    <a:lnTo>
                      <a:pt x="188" y="1823"/>
                    </a:lnTo>
                    <a:lnTo>
                      <a:pt x="196" y="1937"/>
                    </a:lnTo>
                    <a:lnTo>
                      <a:pt x="195" y="1951"/>
                    </a:lnTo>
                    <a:lnTo>
                      <a:pt x="191" y="1966"/>
                    </a:lnTo>
                    <a:lnTo>
                      <a:pt x="183" y="1977"/>
                    </a:lnTo>
                    <a:lnTo>
                      <a:pt x="166" y="1999"/>
                    </a:lnTo>
                    <a:lnTo>
                      <a:pt x="153" y="2021"/>
                    </a:lnTo>
                    <a:lnTo>
                      <a:pt x="145" y="2042"/>
                    </a:lnTo>
                    <a:lnTo>
                      <a:pt x="143" y="2064"/>
                    </a:lnTo>
                    <a:lnTo>
                      <a:pt x="146" y="2086"/>
                    </a:lnTo>
                    <a:lnTo>
                      <a:pt x="154" y="2109"/>
                    </a:lnTo>
                    <a:lnTo>
                      <a:pt x="170" y="2134"/>
                    </a:lnTo>
                    <a:lnTo>
                      <a:pt x="235" y="2224"/>
                    </a:lnTo>
                    <a:lnTo>
                      <a:pt x="302" y="2313"/>
                    </a:lnTo>
                    <a:lnTo>
                      <a:pt x="371" y="2399"/>
                    </a:lnTo>
                    <a:lnTo>
                      <a:pt x="447" y="2491"/>
                    </a:lnTo>
                    <a:lnTo>
                      <a:pt x="525" y="2580"/>
                    </a:lnTo>
                    <a:lnTo>
                      <a:pt x="603" y="2671"/>
                    </a:lnTo>
                    <a:lnTo>
                      <a:pt x="630" y="2700"/>
                    </a:lnTo>
                    <a:lnTo>
                      <a:pt x="656" y="2729"/>
                    </a:lnTo>
                    <a:lnTo>
                      <a:pt x="670" y="2717"/>
                    </a:lnTo>
                    <a:lnTo>
                      <a:pt x="543" y="2563"/>
                    </a:lnTo>
                    <a:lnTo>
                      <a:pt x="416" y="2408"/>
                    </a:lnTo>
                    <a:lnTo>
                      <a:pt x="306" y="2268"/>
                    </a:lnTo>
                    <a:lnTo>
                      <a:pt x="198" y="2127"/>
                    </a:lnTo>
                    <a:lnTo>
                      <a:pt x="187" y="2111"/>
                    </a:lnTo>
                    <a:lnTo>
                      <a:pt x="181" y="2092"/>
                    </a:lnTo>
                    <a:lnTo>
                      <a:pt x="175" y="2073"/>
                    </a:lnTo>
                    <a:lnTo>
                      <a:pt x="173" y="2053"/>
                    </a:lnTo>
                    <a:lnTo>
                      <a:pt x="174" y="2036"/>
                    </a:lnTo>
                    <a:lnTo>
                      <a:pt x="179" y="2021"/>
                    </a:lnTo>
                    <a:lnTo>
                      <a:pt x="186" y="2009"/>
                    </a:lnTo>
                    <a:lnTo>
                      <a:pt x="196" y="2001"/>
                    </a:lnTo>
                    <a:lnTo>
                      <a:pt x="210" y="1996"/>
                    </a:lnTo>
                    <a:lnTo>
                      <a:pt x="226" y="1996"/>
                    </a:lnTo>
                    <a:lnTo>
                      <a:pt x="245" y="2001"/>
                    </a:lnTo>
                    <a:lnTo>
                      <a:pt x="299" y="2021"/>
                    </a:lnTo>
                    <a:lnTo>
                      <a:pt x="352" y="2045"/>
                    </a:lnTo>
                    <a:lnTo>
                      <a:pt x="404" y="2071"/>
                    </a:lnTo>
                    <a:lnTo>
                      <a:pt x="455" y="2097"/>
                    </a:lnTo>
                    <a:lnTo>
                      <a:pt x="467" y="2105"/>
                    </a:lnTo>
                    <a:lnTo>
                      <a:pt x="480" y="2116"/>
                    </a:lnTo>
                    <a:lnTo>
                      <a:pt x="493" y="2130"/>
                    </a:lnTo>
                    <a:lnTo>
                      <a:pt x="511" y="2147"/>
                    </a:lnTo>
                    <a:lnTo>
                      <a:pt x="506" y="2049"/>
                    </a:lnTo>
                    <a:lnTo>
                      <a:pt x="501" y="1955"/>
                    </a:lnTo>
                    <a:lnTo>
                      <a:pt x="495" y="1864"/>
                    </a:lnTo>
                    <a:lnTo>
                      <a:pt x="492" y="1773"/>
                    </a:lnTo>
                    <a:lnTo>
                      <a:pt x="492" y="1655"/>
                    </a:lnTo>
                    <a:lnTo>
                      <a:pt x="494" y="1538"/>
                    </a:lnTo>
                    <a:lnTo>
                      <a:pt x="501" y="1419"/>
                    </a:lnTo>
                    <a:lnTo>
                      <a:pt x="505" y="1401"/>
                    </a:lnTo>
                    <a:lnTo>
                      <a:pt x="512" y="1383"/>
                    </a:lnTo>
                    <a:lnTo>
                      <a:pt x="524" y="1365"/>
                    </a:lnTo>
                    <a:lnTo>
                      <a:pt x="538" y="1350"/>
                    </a:lnTo>
                    <a:lnTo>
                      <a:pt x="551" y="1341"/>
                    </a:lnTo>
                    <a:lnTo>
                      <a:pt x="569" y="1331"/>
                    </a:lnTo>
                    <a:lnTo>
                      <a:pt x="582" y="1320"/>
                    </a:lnTo>
                    <a:lnTo>
                      <a:pt x="591" y="1307"/>
                    </a:lnTo>
                    <a:lnTo>
                      <a:pt x="596" y="1293"/>
                    </a:lnTo>
                    <a:lnTo>
                      <a:pt x="599" y="1279"/>
                    </a:lnTo>
                    <a:lnTo>
                      <a:pt x="601" y="1263"/>
                    </a:lnTo>
                    <a:lnTo>
                      <a:pt x="603" y="1247"/>
                    </a:lnTo>
                    <a:lnTo>
                      <a:pt x="615" y="1171"/>
                    </a:lnTo>
                    <a:lnTo>
                      <a:pt x="632" y="1098"/>
                    </a:lnTo>
                    <a:lnTo>
                      <a:pt x="652" y="1027"/>
                    </a:lnTo>
                    <a:lnTo>
                      <a:pt x="677" y="958"/>
                    </a:lnTo>
                    <a:lnTo>
                      <a:pt x="707" y="891"/>
                    </a:lnTo>
                    <a:lnTo>
                      <a:pt x="741" y="828"/>
                    </a:lnTo>
                    <a:lnTo>
                      <a:pt x="779" y="767"/>
                    </a:lnTo>
                    <a:lnTo>
                      <a:pt x="821" y="708"/>
                    </a:lnTo>
                    <a:lnTo>
                      <a:pt x="867" y="651"/>
                    </a:lnTo>
                    <a:lnTo>
                      <a:pt x="919" y="598"/>
                    </a:lnTo>
                    <a:lnTo>
                      <a:pt x="975" y="547"/>
                    </a:lnTo>
                    <a:lnTo>
                      <a:pt x="1035" y="499"/>
                    </a:lnTo>
                    <a:lnTo>
                      <a:pt x="1081" y="467"/>
                    </a:lnTo>
                    <a:lnTo>
                      <a:pt x="1128" y="442"/>
                    </a:lnTo>
                    <a:lnTo>
                      <a:pt x="1178" y="421"/>
                    </a:lnTo>
                    <a:lnTo>
                      <a:pt x="1230" y="405"/>
                    </a:lnTo>
                    <a:lnTo>
                      <a:pt x="1285" y="394"/>
                    </a:lnTo>
                    <a:lnTo>
                      <a:pt x="1341" y="387"/>
                    </a:lnTo>
                    <a:lnTo>
                      <a:pt x="1399" y="385"/>
                    </a:lnTo>
                    <a:lnTo>
                      <a:pt x="1387" y="369"/>
                    </a:lnTo>
                    <a:lnTo>
                      <a:pt x="1376" y="354"/>
                    </a:lnTo>
                    <a:lnTo>
                      <a:pt x="1367" y="336"/>
                    </a:lnTo>
                    <a:lnTo>
                      <a:pt x="1358" y="319"/>
                    </a:lnTo>
                    <a:lnTo>
                      <a:pt x="1350" y="301"/>
                    </a:lnTo>
                    <a:lnTo>
                      <a:pt x="1341" y="285"/>
                    </a:lnTo>
                    <a:lnTo>
                      <a:pt x="1329" y="269"/>
                    </a:lnTo>
                    <a:lnTo>
                      <a:pt x="1315" y="256"/>
                    </a:lnTo>
                    <a:lnTo>
                      <a:pt x="1299" y="244"/>
                    </a:lnTo>
                    <a:lnTo>
                      <a:pt x="1279" y="234"/>
                    </a:lnTo>
                    <a:lnTo>
                      <a:pt x="1271" y="228"/>
                    </a:lnTo>
                    <a:lnTo>
                      <a:pt x="1264" y="218"/>
                    </a:lnTo>
                    <a:lnTo>
                      <a:pt x="1258" y="203"/>
                    </a:lnTo>
                    <a:lnTo>
                      <a:pt x="1253" y="188"/>
                    </a:lnTo>
                    <a:lnTo>
                      <a:pt x="1251" y="173"/>
                    </a:lnTo>
                    <a:lnTo>
                      <a:pt x="1251" y="158"/>
                    </a:lnTo>
                    <a:lnTo>
                      <a:pt x="1253" y="147"/>
                    </a:lnTo>
                    <a:lnTo>
                      <a:pt x="1261" y="137"/>
                    </a:lnTo>
                    <a:lnTo>
                      <a:pt x="1274" y="126"/>
                    </a:lnTo>
                    <a:lnTo>
                      <a:pt x="1290" y="118"/>
                    </a:lnTo>
                    <a:lnTo>
                      <a:pt x="1307" y="112"/>
                    </a:lnTo>
                    <a:lnTo>
                      <a:pt x="1324" y="108"/>
                    </a:lnTo>
                    <a:lnTo>
                      <a:pt x="1338" y="108"/>
                    </a:lnTo>
                    <a:lnTo>
                      <a:pt x="1365" y="112"/>
                    </a:lnTo>
                    <a:lnTo>
                      <a:pt x="1388" y="110"/>
                    </a:lnTo>
                    <a:lnTo>
                      <a:pt x="1411" y="103"/>
                    </a:lnTo>
                    <a:lnTo>
                      <a:pt x="1435" y="93"/>
                    </a:lnTo>
                    <a:lnTo>
                      <a:pt x="1460" y="82"/>
                    </a:lnTo>
                    <a:lnTo>
                      <a:pt x="1485" y="76"/>
                    </a:lnTo>
                    <a:lnTo>
                      <a:pt x="1512" y="75"/>
                    </a:lnTo>
                    <a:lnTo>
                      <a:pt x="1538" y="78"/>
                    </a:lnTo>
                    <a:lnTo>
                      <a:pt x="1563" y="85"/>
                    </a:lnTo>
                    <a:lnTo>
                      <a:pt x="1587" y="98"/>
                    </a:lnTo>
                    <a:lnTo>
                      <a:pt x="1609" y="114"/>
                    </a:lnTo>
                    <a:lnTo>
                      <a:pt x="1628" y="133"/>
                    </a:lnTo>
                    <a:lnTo>
                      <a:pt x="1644" y="155"/>
                    </a:lnTo>
                    <a:lnTo>
                      <a:pt x="1657" y="182"/>
                    </a:lnTo>
                    <a:lnTo>
                      <a:pt x="1665" y="211"/>
                    </a:lnTo>
                    <a:lnTo>
                      <a:pt x="1668" y="240"/>
                    </a:lnTo>
                    <a:lnTo>
                      <a:pt x="1667" y="268"/>
                    </a:lnTo>
                    <a:lnTo>
                      <a:pt x="1662" y="297"/>
                    </a:lnTo>
                    <a:lnTo>
                      <a:pt x="1651" y="324"/>
                    </a:lnTo>
                    <a:lnTo>
                      <a:pt x="1637" y="348"/>
                    </a:lnTo>
                    <a:lnTo>
                      <a:pt x="1618" y="372"/>
                    </a:lnTo>
                    <a:lnTo>
                      <a:pt x="1596" y="390"/>
                    </a:lnTo>
                    <a:lnTo>
                      <a:pt x="1581" y="400"/>
                    </a:lnTo>
                    <a:lnTo>
                      <a:pt x="1564" y="409"/>
                    </a:lnTo>
                    <a:lnTo>
                      <a:pt x="1545" y="420"/>
                    </a:lnTo>
                    <a:lnTo>
                      <a:pt x="1581" y="437"/>
                    </a:lnTo>
                    <a:lnTo>
                      <a:pt x="1613" y="456"/>
                    </a:lnTo>
                    <a:lnTo>
                      <a:pt x="1639" y="478"/>
                    </a:lnTo>
                    <a:lnTo>
                      <a:pt x="1664" y="502"/>
                    </a:lnTo>
                    <a:lnTo>
                      <a:pt x="1684" y="528"/>
                    </a:lnTo>
                    <a:lnTo>
                      <a:pt x="1701" y="558"/>
                    </a:lnTo>
                    <a:lnTo>
                      <a:pt x="1716" y="587"/>
                    </a:lnTo>
                    <a:lnTo>
                      <a:pt x="1728" y="620"/>
                    </a:lnTo>
                    <a:lnTo>
                      <a:pt x="1739" y="653"/>
                    </a:lnTo>
                    <a:lnTo>
                      <a:pt x="1748" y="685"/>
                    </a:lnTo>
                    <a:lnTo>
                      <a:pt x="1805" y="891"/>
                    </a:lnTo>
                    <a:lnTo>
                      <a:pt x="1861" y="1097"/>
                    </a:lnTo>
                    <a:lnTo>
                      <a:pt x="1866" y="1109"/>
                    </a:lnTo>
                    <a:lnTo>
                      <a:pt x="1871" y="1121"/>
                    </a:lnTo>
                    <a:lnTo>
                      <a:pt x="1875" y="1129"/>
                    </a:lnTo>
                    <a:lnTo>
                      <a:pt x="1874" y="1026"/>
                    </a:lnTo>
                    <a:lnTo>
                      <a:pt x="1874" y="922"/>
                    </a:lnTo>
                    <a:lnTo>
                      <a:pt x="1875" y="816"/>
                    </a:lnTo>
                    <a:lnTo>
                      <a:pt x="1880" y="759"/>
                    </a:lnTo>
                    <a:lnTo>
                      <a:pt x="1890" y="704"/>
                    </a:lnTo>
                    <a:lnTo>
                      <a:pt x="1905" y="649"/>
                    </a:lnTo>
                    <a:lnTo>
                      <a:pt x="1925" y="598"/>
                    </a:lnTo>
                    <a:lnTo>
                      <a:pt x="1950" y="548"/>
                    </a:lnTo>
                    <a:lnTo>
                      <a:pt x="1979" y="501"/>
                    </a:lnTo>
                    <a:lnTo>
                      <a:pt x="2011" y="458"/>
                    </a:lnTo>
                    <a:lnTo>
                      <a:pt x="2049" y="417"/>
                    </a:lnTo>
                    <a:lnTo>
                      <a:pt x="2089" y="380"/>
                    </a:lnTo>
                    <a:lnTo>
                      <a:pt x="2134" y="346"/>
                    </a:lnTo>
                    <a:lnTo>
                      <a:pt x="2182" y="318"/>
                    </a:lnTo>
                    <a:lnTo>
                      <a:pt x="2233" y="294"/>
                    </a:lnTo>
                    <a:lnTo>
                      <a:pt x="2287" y="274"/>
                    </a:lnTo>
                    <a:lnTo>
                      <a:pt x="2325" y="264"/>
                    </a:lnTo>
                    <a:lnTo>
                      <a:pt x="2365" y="259"/>
                    </a:lnTo>
                    <a:lnTo>
                      <a:pt x="2405" y="256"/>
                    </a:lnTo>
                    <a:lnTo>
                      <a:pt x="2447" y="255"/>
                    </a:lnTo>
                    <a:lnTo>
                      <a:pt x="2487" y="253"/>
                    </a:lnTo>
                    <a:lnTo>
                      <a:pt x="2528" y="251"/>
                    </a:lnTo>
                    <a:lnTo>
                      <a:pt x="2525" y="207"/>
                    </a:lnTo>
                    <a:lnTo>
                      <a:pt x="2527" y="168"/>
                    </a:lnTo>
                    <a:lnTo>
                      <a:pt x="2532" y="134"/>
                    </a:lnTo>
                    <a:lnTo>
                      <a:pt x="2542" y="102"/>
                    </a:lnTo>
                    <a:lnTo>
                      <a:pt x="2555" y="76"/>
                    </a:lnTo>
                    <a:lnTo>
                      <a:pt x="2573" y="53"/>
                    </a:lnTo>
                    <a:lnTo>
                      <a:pt x="2595" y="34"/>
                    </a:lnTo>
                    <a:lnTo>
                      <a:pt x="2622" y="18"/>
                    </a:lnTo>
                    <a:lnTo>
                      <a:pt x="2654" y="7"/>
                    </a:lnTo>
                    <a:lnTo>
                      <a:pt x="2682" y="1"/>
                    </a:lnTo>
                    <a:lnTo>
                      <a:pt x="2712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24"/>
              <p:cNvSpPr>
                <a:spLocks/>
              </p:cNvSpPr>
              <p:nvPr/>
            </p:nvSpPr>
            <p:spPr bwMode="auto">
              <a:xfrm>
                <a:off x="4976813" y="3702051"/>
                <a:ext cx="31750" cy="157163"/>
              </a:xfrm>
              <a:custGeom>
                <a:avLst/>
                <a:gdLst>
                  <a:gd name="T0" fmla="*/ 48 w 135"/>
                  <a:gd name="T1" fmla="*/ 0 h 693"/>
                  <a:gd name="T2" fmla="*/ 57 w 135"/>
                  <a:gd name="T3" fmla="*/ 1 h 693"/>
                  <a:gd name="T4" fmla="*/ 68 w 135"/>
                  <a:gd name="T5" fmla="*/ 7 h 693"/>
                  <a:gd name="T6" fmla="*/ 76 w 135"/>
                  <a:gd name="T7" fmla="*/ 16 h 693"/>
                  <a:gd name="T8" fmla="*/ 89 w 135"/>
                  <a:gd name="T9" fmla="*/ 33 h 693"/>
                  <a:gd name="T10" fmla="*/ 100 w 135"/>
                  <a:gd name="T11" fmla="*/ 52 h 693"/>
                  <a:gd name="T12" fmla="*/ 109 w 135"/>
                  <a:gd name="T13" fmla="*/ 72 h 693"/>
                  <a:gd name="T14" fmla="*/ 113 w 135"/>
                  <a:gd name="T15" fmla="*/ 92 h 693"/>
                  <a:gd name="T16" fmla="*/ 118 w 135"/>
                  <a:gd name="T17" fmla="*/ 208 h 693"/>
                  <a:gd name="T18" fmla="*/ 123 w 135"/>
                  <a:gd name="T19" fmla="*/ 324 h 693"/>
                  <a:gd name="T20" fmla="*/ 127 w 135"/>
                  <a:gd name="T21" fmla="*/ 443 h 693"/>
                  <a:gd name="T22" fmla="*/ 131 w 135"/>
                  <a:gd name="T23" fmla="*/ 567 h 693"/>
                  <a:gd name="T24" fmla="*/ 135 w 135"/>
                  <a:gd name="T25" fmla="*/ 693 h 693"/>
                  <a:gd name="T26" fmla="*/ 127 w 135"/>
                  <a:gd name="T27" fmla="*/ 675 h 693"/>
                  <a:gd name="T28" fmla="*/ 119 w 135"/>
                  <a:gd name="T29" fmla="*/ 660 h 693"/>
                  <a:gd name="T30" fmla="*/ 114 w 135"/>
                  <a:gd name="T31" fmla="*/ 649 h 693"/>
                  <a:gd name="T32" fmla="*/ 111 w 135"/>
                  <a:gd name="T33" fmla="*/ 637 h 693"/>
                  <a:gd name="T34" fmla="*/ 100 w 135"/>
                  <a:gd name="T35" fmla="*/ 521 h 693"/>
                  <a:gd name="T36" fmla="*/ 90 w 135"/>
                  <a:gd name="T37" fmla="*/ 406 h 693"/>
                  <a:gd name="T38" fmla="*/ 76 w 135"/>
                  <a:gd name="T39" fmla="*/ 290 h 693"/>
                  <a:gd name="T40" fmla="*/ 72 w 135"/>
                  <a:gd name="T41" fmla="*/ 264 h 693"/>
                  <a:gd name="T42" fmla="*/ 66 w 135"/>
                  <a:gd name="T43" fmla="*/ 239 h 693"/>
                  <a:gd name="T44" fmla="*/ 56 w 135"/>
                  <a:gd name="T45" fmla="*/ 215 h 693"/>
                  <a:gd name="T46" fmla="*/ 44 w 135"/>
                  <a:gd name="T47" fmla="*/ 192 h 693"/>
                  <a:gd name="T48" fmla="*/ 30 w 135"/>
                  <a:gd name="T49" fmla="*/ 173 h 693"/>
                  <a:gd name="T50" fmla="*/ 14 w 135"/>
                  <a:gd name="T51" fmla="*/ 154 h 693"/>
                  <a:gd name="T52" fmla="*/ 4 w 135"/>
                  <a:gd name="T53" fmla="*/ 135 h 693"/>
                  <a:gd name="T54" fmla="*/ 0 w 135"/>
                  <a:gd name="T55" fmla="*/ 116 h 693"/>
                  <a:gd name="T56" fmla="*/ 0 w 135"/>
                  <a:gd name="T57" fmla="*/ 98 h 693"/>
                  <a:gd name="T58" fmla="*/ 3 w 135"/>
                  <a:gd name="T59" fmla="*/ 80 h 693"/>
                  <a:gd name="T60" fmla="*/ 9 w 135"/>
                  <a:gd name="T61" fmla="*/ 61 h 693"/>
                  <a:gd name="T62" fmla="*/ 16 w 135"/>
                  <a:gd name="T63" fmla="*/ 44 h 693"/>
                  <a:gd name="T64" fmla="*/ 23 w 135"/>
                  <a:gd name="T65" fmla="*/ 25 h 693"/>
                  <a:gd name="T66" fmla="*/ 30 w 135"/>
                  <a:gd name="T67" fmla="*/ 12 h 693"/>
                  <a:gd name="T68" fmla="*/ 38 w 135"/>
                  <a:gd name="T69" fmla="*/ 4 h 693"/>
                  <a:gd name="T70" fmla="*/ 48 w 135"/>
                  <a:gd name="T71" fmla="*/ 0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5" h="693">
                    <a:moveTo>
                      <a:pt x="48" y="0"/>
                    </a:moveTo>
                    <a:lnTo>
                      <a:pt x="57" y="1"/>
                    </a:lnTo>
                    <a:lnTo>
                      <a:pt x="68" y="7"/>
                    </a:lnTo>
                    <a:lnTo>
                      <a:pt x="76" y="16"/>
                    </a:lnTo>
                    <a:lnTo>
                      <a:pt x="89" y="33"/>
                    </a:lnTo>
                    <a:lnTo>
                      <a:pt x="100" y="52"/>
                    </a:lnTo>
                    <a:lnTo>
                      <a:pt x="109" y="72"/>
                    </a:lnTo>
                    <a:lnTo>
                      <a:pt x="113" y="92"/>
                    </a:lnTo>
                    <a:lnTo>
                      <a:pt x="118" y="208"/>
                    </a:lnTo>
                    <a:lnTo>
                      <a:pt x="123" y="324"/>
                    </a:lnTo>
                    <a:lnTo>
                      <a:pt x="127" y="443"/>
                    </a:lnTo>
                    <a:lnTo>
                      <a:pt x="131" y="567"/>
                    </a:lnTo>
                    <a:lnTo>
                      <a:pt x="135" y="693"/>
                    </a:lnTo>
                    <a:lnTo>
                      <a:pt x="127" y="675"/>
                    </a:lnTo>
                    <a:lnTo>
                      <a:pt x="119" y="660"/>
                    </a:lnTo>
                    <a:lnTo>
                      <a:pt x="114" y="649"/>
                    </a:lnTo>
                    <a:lnTo>
                      <a:pt x="111" y="637"/>
                    </a:lnTo>
                    <a:lnTo>
                      <a:pt x="100" y="521"/>
                    </a:lnTo>
                    <a:lnTo>
                      <a:pt x="90" y="406"/>
                    </a:lnTo>
                    <a:lnTo>
                      <a:pt x="76" y="290"/>
                    </a:lnTo>
                    <a:lnTo>
                      <a:pt x="72" y="264"/>
                    </a:lnTo>
                    <a:lnTo>
                      <a:pt x="66" y="239"/>
                    </a:lnTo>
                    <a:lnTo>
                      <a:pt x="56" y="215"/>
                    </a:lnTo>
                    <a:lnTo>
                      <a:pt x="44" y="192"/>
                    </a:lnTo>
                    <a:lnTo>
                      <a:pt x="30" y="173"/>
                    </a:lnTo>
                    <a:lnTo>
                      <a:pt x="14" y="154"/>
                    </a:lnTo>
                    <a:lnTo>
                      <a:pt x="4" y="135"/>
                    </a:lnTo>
                    <a:lnTo>
                      <a:pt x="0" y="116"/>
                    </a:lnTo>
                    <a:lnTo>
                      <a:pt x="0" y="98"/>
                    </a:lnTo>
                    <a:lnTo>
                      <a:pt x="3" y="80"/>
                    </a:lnTo>
                    <a:lnTo>
                      <a:pt x="9" y="61"/>
                    </a:lnTo>
                    <a:lnTo>
                      <a:pt x="16" y="44"/>
                    </a:lnTo>
                    <a:lnTo>
                      <a:pt x="23" y="25"/>
                    </a:lnTo>
                    <a:lnTo>
                      <a:pt x="30" y="12"/>
                    </a:lnTo>
                    <a:lnTo>
                      <a:pt x="38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F750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3201" y="980041"/>
              <a:ext cx="1897598" cy="447890"/>
            </a:xfrm>
            <a:prstGeom prst="rect">
              <a:avLst/>
            </a:prstGeom>
          </p:spPr>
        </p:pic>
      </p:grpSp>
      <p:grpSp>
        <p:nvGrpSpPr>
          <p:cNvPr id="61" name="그룹 60"/>
          <p:cNvGrpSpPr/>
          <p:nvPr/>
        </p:nvGrpSpPr>
        <p:grpSpPr>
          <a:xfrm>
            <a:off x="3116485" y="5571271"/>
            <a:ext cx="2911030" cy="32652"/>
            <a:chOff x="4194572" y="6400524"/>
            <a:chExt cx="2325175" cy="36000"/>
          </a:xfrm>
        </p:grpSpPr>
        <p:sp>
          <p:nvSpPr>
            <p:cNvPr id="62" name="타원 61"/>
            <p:cNvSpPr/>
            <p:nvPr/>
          </p:nvSpPr>
          <p:spPr>
            <a:xfrm>
              <a:off x="4194572" y="6400524"/>
              <a:ext cx="36000" cy="36000"/>
            </a:xfrm>
            <a:prstGeom prst="ellipse">
              <a:avLst/>
            </a:prstGeom>
            <a:solidFill>
              <a:srgbClr val="FF750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">
                <a:solidFill>
                  <a:prstClr val="black"/>
                </a:solidFill>
              </a:endParaRPr>
            </a:p>
          </p:txBody>
        </p:sp>
        <p:sp>
          <p:nvSpPr>
            <p:cNvPr id="63" name="타원 62"/>
            <p:cNvSpPr/>
            <p:nvPr/>
          </p:nvSpPr>
          <p:spPr>
            <a:xfrm>
              <a:off x="6483747" y="6400524"/>
              <a:ext cx="36000" cy="36000"/>
            </a:xfrm>
            <a:prstGeom prst="ellipse">
              <a:avLst/>
            </a:prstGeom>
            <a:solidFill>
              <a:srgbClr val="FF750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3525582" y="5482178"/>
            <a:ext cx="2092837" cy="251078"/>
            <a:chOff x="3491880" y="5482178"/>
            <a:chExt cx="2092837" cy="251078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0450" y="5506715"/>
              <a:ext cx="1064267" cy="202004"/>
            </a:xfrm>
            <a:prstGeom prst="rect">
              <a:avLst/>
            </a:prstGeom>
          </p:spPr>
        </p:pic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5482178"/>
              <a:ext cx="841999" cy="251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53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7485</TotalTime>
  <Words>1885</Words>
  <Application>Microsoft Office PowerPoint</Application>
  <PresentationFormat>화면 슬라이드 쇼(4:3)</PresentationFormat>
  <Paragraphs>382</Paragraphs>
  <Slides>31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31</vt:i4>
      </vt:variant>
    </vt:vector>
  </HeadingPairs>
  <TitlesOfParts>
    <vt:vector size="45" baseType="lpstr">
      <vt:lpstr>굴림</vt:lpstr>
      <vt:lpstr>Arial</vt:lpstr>
      <vt:lpstr>Wingdings</vt:lpstr>
      <vt:lpstr>인터파크고딕 M</vt:lpstr>
      <vt:lpstr>HY강M</vt:lpstr>
      <vt:lpstr>HY강B</vt:lpstr>
      <vt:lpstr>맑은 고딕</vt:lpstr>
      <vt:lpstr>Gobold</vt:lpstr>
      <vt:lpstr>인터파크고딕 B</vt:lpstr>
      <vt:lpstr>Dinbol</vt:lpstr>
      <vt:lpstr>나눔바른고딕</vt:lpstr>
      <vt:lpstr>디자인 사용자 지정</vt:lpstr>
      <vt:lpstr>1_디자인 사용자 지정</vt:lpstr>
      <vt:lpstr>2_디자인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susoft</dc:creator>
  <cp:lastModifiedBy>유민지</cp:lastModifiedBy>
  <cp:revision>597</cp:revision>
  <dcterms:created xsi:type="dcterms:W3CDTF">2014-04-15T00:30:20Z</dcterms:created>
  <dcterms:modified xsi:type="dcterms:W3CDTF">2016-05-12T05:43:15Z</dcterms:modified>
</cp:coreProperties>
</file>