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341" r:id="rId3"/>
    <p:sldId id="351" r:id="rId4"/>
    <p:sldId id="352" r:id="rId5"/>
    <p:sldId id="313" r:id="rId6"/>
    <p:sldId id="318" r:id="rId7"/>
    <p:sldId id="291" r:id="rId8"/>
    <p:sldId id="276" r:id="rId9"/>
    <p:sldId id="314" r:id="rId10"/>
    <p:sldId id="362" r:id="rId1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>
        <p:scale>
          <a:sx n="72" d="100"/>
          <a:sy n="72" d="100"/>
        </p:scale>
        <p:origin x="-2766" y="-9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00811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4000" dirty="0" smtClean="0"/>
              <a:t>노인인권보호</a:t>
            </a:r>
            <a:r>
              <a:rPr lang="en-US" altLang="ko-KR" sz="4000" dirty="0"/>
              <a:t> </a:t>
            </a:r>
            <a:r>
              <a:rPr lang="ko-KR" altLang="en-US" sz="4000" dirty="0" smtClean="0"/>
              <a:t>및 </a:t>
            </a:r>
            <a:r>
              <a:rPr lang="ko-KR" altLang="en-US" sz="4000" dirty="0" smtClean="0"/>
              <a:t>노인학대 </a:t>
            </a:r>
            <a:r>
              <a:rPr lang="ko-KR" altLang="en-US" sz="4000" dirty="0" smtClean="0"/>
              <a:t>예방 </a:t>
            </a:r>
            <a:endParaRPr lang="ko-KR" altLang="en-US" sz="4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한빛노인전문요양</a:t>
            </a:r>
            <a:r>
              <a:rPr lang="ko-KR" altLang="en-US" sz="3600" b="1" i="0" dirty="0" err="1"/>
              <a:t>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567</TotalTime>
  <Words>152</Words>
  <Application>Microsoft Office PowerPoint</Application>
  <PresentationFormat>화면 슬라이드 쇼(4:3)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연꽃 당초 무늬</vt:lpstr>
      <vt:lpstr>     노인인권보호 및 노인학대 예방 </vt:lpstr>
      <vt:lpstr>PowerPoint 프레젠테이션</vt:lpstr>
      <vt:lpstr>PowerPoint 프레젠테이션</vt:lpstr>
      <vt:lpstr>PowerPoint 프레젠테이션</vt:lpstr>
      <vt:lpstr>  노인학대의 정의</vt:lpstr>
      <vt:lpstr>     노인학대 의 특성</vt:lpstr>
      <vt:lpstr>     노인학대 사례와 관리지침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97</cp:revision>
  <cp:lastPrinted>2017-07-20T04:08:02Z</cp:lastPrinted>
  <dcterms:created xsi:type="dcterms:W3CDTF">2014-03-04T06:27:55Z</dcterms:created>
  <dcterms:modified xsi:type="dcterms:W3CDTF">2018-06-12T08:48:20Z</dcterms:modified>
</cp:coreProperties>
</file>