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7" r:id="rId4"/>
    <p:sldId id="259" r:id="rId5"/>
    <p:sldId id="260" r:id="rId6"/>
    <p:sldId id="262" r:id="rId7"/>
    <p:sldId id="264" r:id="rId8"/>
    <p:sldId id="266" r:id="rId9"/>
    <p:sldId id="268" r:id="rId10"/>
    <p:sldId id="270" r:id="rId11"/>
    <p:sldId id="272" r:id="rId12"/>
    <p:sldId id="273" r:id="rId13"/>
    <p:sldId id="274" r:id="rId14"/>
    <p:sldId id="275" r:id="rId15"/>
    <p:sldId id="276" r:id="rId16"/>
  </p:sldIdLst>
  <p:sldSz cx="9144000" cy="6858000" type="screen4x3"/>
  <p:notesSz cx="6864350" cy="99964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7" d="100"/>
          <a:sy n="117" d="100"/>
        </p:scale>
        <p:origin x="-152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45300"/>
          </a:xfrm>
          <a:custGeom>
            <a:avLst/>
            <a:gdLst>
              <a:gd name="connsiteX0" fmla="*/ 0 w 9144000"/>
              <a:gd name="connsiteY0" fmla="*/ 0 h 6845300"/>
              <a:gd name="connsiteX1" fmla="*/ 9144000 w 9144000"/>
              <a:gd name="connsiteY1" fmla="*/ 0 h 6845300"/>
              <a:gd name="connsiteX2" fmla="*/ 9144000 w 9144000"/>
              <a:gd name="connsiteY2" fmla="*/ 6845300 h 6845300"/>
              <a:gd name="connsiteX3" fmla="*/ 0 w 9144000"/>
              <a:gd name="connsiteY3" fmla="*/ 6845300 h 6845300"/>
              <a:gd name="connsiteX4" fmla="*/ 0 w 9144000"/>
              <a:gd name="connsiteY4" fmla="*/ 0 h 6845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45300">
                <a:moveTo>
                  <a:pt x="0" y="0"/>
                </a:moveTo>
                <a:lnTo>
                  <a:pt x="9144000" y="0"/>
                </a:lnTo>
                <a:lnTo>
                  <a:pt x="9144000" y="6845300"/>
                </a:lnTo>
                <a:lnTo>
                  <a:pt x="0" y="68453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9229" y="27214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3400" y="2222500"/>
            <a:ext cx="9180847" cy="1277273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9600"/>
              </a:lnSpc>
              <a:tabLst/>
            </a:pPr>
            <a:r>
              <a:rPr lang="ko-KR" altLang="en-US" sz="48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노인인권보호 및 노인학대예방</a:t>
            </a:r>
            <a:endParaRPr lang="en-US" altLang="zh-CN" sz="4800" b="1" dirty="0" smtClean="0">
              <a:solidFill>
                <a:srgbClr val="92D050"/>
              </a:solidFill>
              <a:latin typeface="바탕" pitchFamily="18" charset="0"/>
              <a:cs typeface="바탕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45300"/>
          </a:xfrm>
          <a:custGeom>
            <a:avLst/>
            <a:gdLst>
              <a:gd name="connsiteX0" fmla="*/ 0 w 9144000"/>
              <a:gd name="connsiteY0" fmla="*/ 0 h 6845300"/>
              <a:gd name="connsiteX1" fmla="*/ 9144000 w 9144000"/>
              <a:gd name="connsiteY1" fmla="*/ 0 h 6845300"/>
              <a:gd name="connsiteX2" fmla="*/ 9144000 w 9144000"/>
              <a:gd name="connsiteY2" fmla="*/ 6845300 h 6845300"/>
              <a:gd name="connsiteX3" fmla="*/ 0 w 9144000"/>
              <a:gd name="connsiteY3" fmla="*/ 6845300 h 6845300"/>
              <a:gd name="connsiteX4" fmla="*/ 0 w 9144000"/>
              <a:gd name="connsiteY4" fmla="*/ 0 h 6845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45300">
                <a:moveTo>
                  <a:pt x="0" y="0"/>
                </a:moveTo>
                <a:lnTo>
                  <a:pt x="9144000" y="0"/>
                </a:lnTo>
                <a:lnTo>
                  <a:pt x="9144000" y="6845300"/>
                </a:lnTo>
                <a:lnTo>
                  <a:pt x="0" y="68453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" y="1587500"/>
            <a:ext cx="4025900" cy="28829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5500" y="1587500"/>
            <a:ext cx="4229100" cy="28829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82600" y="635000"/>
            <a:ext cx="43180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500"/>
              </a:lnSpc>
              <a:tabLst/>
            </a:pP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01.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인권은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무엇일까요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?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114300" y="4876800"/>
            <a:ext cx="8332409" cy="175176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3900"/>
              </a:lnSpc>
              <a:tabLst>
                <a:tab pos="1092200" algn="l"/>
                <a:tab pos="1625600" algn="l"/>
              </a:tabLst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연령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,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성별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,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인종에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상관없이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행복을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추구하며</a:t>
            </a:r>
          </a:p>
          <a:p>
            <a:pPr algn="ctr">
              <a:lnSpc>
                <a:spcPts val="4700"/>
              </a:lnSpc>
              <a:tabLst>
                <a:tab pos="1092200" algn="l"/>
                <a:tab pos="1625600" algn="l"/>
              </a:tabLst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“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나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(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자신)”과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＂남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(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타인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)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＂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을</a:t>
            </a:r>
          </a:p>
          <a:p>
            <a:pPr algn="ctr">
              <a:lnSpc>
                <a:spcPts val="4700"/>
              </a:lnSpc>
              <a:tabLst>
                <a:tab pos="1092200" algn="l"/>
                <a:tab pos="1625600" algn="l"/>
              </a:tabLst>
            </a:pPr>
            <a:r>
              <a:rPr lang="en-US" altLang="zh-CN" sz="3200" dirty="0" err="1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소중히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생각하는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태도와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행동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필요</a:t>
            </a:r>
          </a:p>
        </p:txBody>
      </p:sp>
    </p:spTree>
    <p:extLst>
      <p:ext uri="{BB962C8B-B14F-4D97-AF65-F5344CB8AC3E}">
        <p14:creationId xmlns:p14="http://schemas.microsoft.com/office/powerpoint/2010/main" val="735808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45300"/>
          </a:xfrm>
          <a:custGeom>
            <a:avLst/>
            <a:gdLst>
              <a:gd name="connsiteX0" fmla="*/ 0 w 9144000"/>
              <a:gd name="connsiteY0" fmla="*/ 0 h 6845300"/>
              <a:gd name="connsiteX1" fmla="*/ 9144000 w 9144000"/>
              <a:gd name="connsiteY1" fmla="*/ 0 h 6845300"/>
              <a:gd name="connsiteX2" fmla="*/ 9144000 w 9144000"/>
              <a:gd name="connsiteY2" fmla="*/ 6845300 h 6845300"/>
              <a:gd name="connsiteX3" fmla="*/ 0 w 9144000"/>
              <a:gd name="connsiteY3" fmla="*/ 6845300 h 6845300"/>
              <a:gd name="connsiteX4" fmla="*/ 0 w 9144000"/>
              <a:gd name="connsiteY4" fmla="*/ 0 h 6845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45300">
                <a:moveTo>
                  <a:pt x="0" y="0"/>
                </a:moveTo>
                <a:lnTo>
                  <a:pt x="9144000" y="0"/>
                </a:lnTo>
                <a:lnTo>
                  <a:pt x="9144000" y="6845300"/>
                </a:lnTo>
                <a:lnTo>
                  <a:pt x="0" y="68453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3275838" y="2550414"/>
            <a:ext cx="2880360" cy="1080134"/>
          </a:xfrm>
          <a:custGeom>
            <a:avLst/>
            <a:gdLst>
              <a:gd name="connsiteX0" fmla="*/ 0 w 2880360"/>
              <a:gd name="connsiteY0" fmla="*/ 540003 h 1080134"/>
              <a:gd name="connsiteX1" fmla="*/ 540003 w 2880360"/>
              <a:gd name="connsiteY1" fmla="*/ 0 h 1080134"/>
              <a:gd name="connsiteX2" fmla="*/ 540003 w 2880360"/>
              <a:gd name="connsiteY2" fmla="*/ 270002 h 1080134"/>
              <a:gd name="connsiteX3" fmla="*/ 2340356 w 2880360"/>
              <a:gd name="connsiteY3" fmla="*/ 270002 h 1080134"/>
              <a:gd name="connsiteX4" fmla="*/ 2340356 w 2880360"/>
              <a:gd name="connsiteY4" fmla="*/ 0 h 1080134"/>
              <a:gd name="connsiteX5" fmla="*/ 2880360 w 2880360"/>
              <a:gd name="connsiteY5" fmla="*/ 540003 h 1080134"/>
              <a:gd name="connsiteX6" fmla="*/ 2340356 w 2880360"/>
              <a:gd name="connsiteY6" fmla="*/ 1080134 h 1080134"/>
              <a:gd name="connsiteX7" fmla="*/ 2340356 w 2880360"/>
              <a:gd name="connsiteY7" fmla="*/ 810133 h 1080134"/>
              <a:gd name="connsiteX8" fmla="*/ 540003 w 2880360"/>
              <a:gd name="connsiteY8" fmla="*/ 810133 h 1080134"/>
              <a:gd name="connsiteX9" fmla="*/ 540003 w 2880360"/>
              <a:gd name="connsiteY9" fmla="*/ 1080134 h 1080134"/>
              <a:gd name="connsiteX10" fmla="*/ 0 w 2880360"/>
              <a:gd name="connsiteY10" fmla="*/ 540003 h 1080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2880360" h="1080134">
                <a:moveTo>
                  <a:pt x="0" y="540003"/>
                </a:moveTo>
                <a:lnTo>
                  <a:pt x="540003" y="0"/>
                </a:lnTo>
                <a:lnTo>
                  <a:pt x="540003" y="270002"/>
                </a:lnTo>
                <a:lnTo>
                  <a:pt x="2340356" y="270002"/>
                </a:lnTo>
                <a:lnTo>
                  <a:pt x="2340356" y="0"/>
                </a:lnTo>
                <a:lnTo>
                  <a:pt x="2880360" y="540003"/>
                </a:lnTo>
                <a:lnTo>
                  <a:pt x="2340356" y="1080134"/>
                </a:lnTo>
                <a:lnTo>
                  <a:pt x="2340356" y="810133"/>
                </a:lnTo>
                <a:lnTo>
                  <a:pt x="540003" y="810133"/>
                </a:lnTo>
                <a:lnTo>
                  <a:pt x="540003" y="1080134"/>
                </a:lnTo>
                <a:lnTo>
                  <a:pt x="0" y="540003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3263138" y="2537714"/>
            <a:ext cx="2905760" cy="1105534"/>
          </a:xfrm>
          <a:custGeom>
            <a:avLst/>
            <a:gdLst>
              <a:gd name="connsiteX0" fmla="*/ 12700 w 2905760"/>
              <a:gd name="connsiteY0" fmla="*/ 552703 h 1105534"/>
              <a:gd name="connsiteX1" fmla="*/ 552703 w 2905760"/>
              <a:gd name="connsiteY1" fmla="*/ 12700 h 1105534"/>
              <a:gd name="connsiteX2" fmla="*/ 552703 w 2905760"/>
              <a:gd name="connsiteY2" fmla="*/ 282702 h 1105534"/>
              <a:gd name="connsiteX3" fmla="*/ 2353056 w 2905760"/>
              <a:gd name="connsiteY3" fmla="*/ 282702 h 1105534"/>
              <a:gd name="connsiteX4" fmla="*/ 2353056 w 2905760"/>
              <a:gd name="connsiteY4" fmla="*/ 12700 h 1105534"/>
              <a:gd name="connsiteX5" fmla="*/ 2893060 w 2905760"/>
              <a:gd name="connsiteY5" fmla="*/ 552703 h 1105534"/>
              <a:gd name="connsiteX6" fmla="*/ 2353056 w 2905760"/>
              <a:gd name="connsiteY6" fmla="*/ 1092834 h 1105534"/>
              <a:gd name="connsiteX7" fmla="*/ 2353056 w 2905760"/>
              <a:gd name="connsiteY7" fmla="*/ 822833 h 1105534"/>
              <a:gd name="connsiteX8" fmla="*/ 552703 w 2905760"/>
              <a:gd name="connsiteY8" fmla="*/ 822833 h 1105534"/>
              <a:gd name="connsiteX9" fmla="*/ 552703 w 2905760"/>
              <a:gd name="connsiteY9" fmla="*/ 1092834 h 1105534"/>
              <a:gd name="connsiteX10" fmla="*/ 12700 w 2905760"/>
              <a:gd name="connsiteY10" fmla="*/ 552703 h 11055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2905760" h="1105534">
                <a:moveTo>
                  <a:pt x="12700" y="552703"/>
                </a:moveTo>
                <a:lnTo>
                  <a:pt x="552703" y="12700"/>
                </a:lnTo>
                <a:lnTo>
                  <a:pt x="552703" y="282702"/>
                </a:lnTo>
                <a:lnTo>
                  <a:pt x="2353056" y="282702"/>
                </a:lnTo>
                <a:lnTo>
                  <a:pt x="2353056" y="12700"/>
                </a:lnTo>
                <a:lnTo>
                  <a:pt x="2893060" y="552703"/>
                </a:lnTo>
                <a:lnTo>
                  <a:pt x="2353056" y="1092834"/>
                </a:lnTo>
                <a:lnTo>
                  <a:pt x="2353056" y="822833"/>
                </a:lnTo>
                <a:lnTo>
                  <a:pt x="552703" y="822833"/>
                </a:lnTo>
                <a:lnTo>
                  <a:pt x="552703" y="1092834"/>
                </a:lnTo>
                <a:lnTo>
                  <a:pt x="12700" y="552703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00" y="1231900"/>
            <a:ext cx="4038600" cy="33274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9400" y="1320800"/>
            <a:ext cx="3784600" cy="33274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82600" y="660400"/>
            <a:ext cx="8204200" cy="3649717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600"/>
              </a:lnSpc>
              <a:tabLst>
                <a:tab pos="482600" algn="l"/>
                <a:tab pos="3276600" algn="l"/>
              </a:tabLst>
            </a:pPr>
            <a:r>
              <a:rPr lang="en-US" altLang="zh-CN" sz="3602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02.</a:t>
            </a:r>
            <a:r>
              <a:rPr lang="en-US" altLang="zh-CN" sz="36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2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노인인권은</a:t>
            </a:r>
            <a:r>
              <a:rPr lang="en-US" altLang="zh-CN" sz="36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2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무엇일까요</a:t>
            </a:r>
            <a:r>
              <a:rPr lang="en-US" altLang="zh-CN" sz="36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2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?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4500"/>
              </a:lnSpc>
              <a:tabLst>
                <a:tab pos="482600" algn="l"/>
                <a:tab pos="3276600" algn="l"/>
              </a:tabLst>
            </a:pPr>
            <a:r>
              <a:rPr lang="en-US" altLang="zh-CN" dirty="0" smtClean="0"/>
              <a:t>		</a:t>
            </a:r>
            <a:r>
              <a:rPr lang="en-US" altLang="zh-CN" sz="4404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상호존중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5000"/>
              </a:lnSpc>
              <a:tabLst>
                <a:tab pos="482600" algn="l"/>
                <a:tab pos="3276600" algn="l"/>
              </a:tabLst>
            </a:pPr>
            <a:r>
              <a:rPr lang="en-US" altLang="zh-CN" dirty="0" smtClean="0"/>
              <a:t>	</a:t>
            </a:r>
            <a:r>
              <a:rPr lang="en-US" altLang="zh-CN" sz="4404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나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b="1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(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자신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b="1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)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6311900" y="3568700"/>
            <a:ext cx="2133600" cy="558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0"/>
              </a:lnSpc>
              <a:tabLst/>
            </a:pPr>
            <a:r>
              <a:rPr lang="en-US" altLang="zh-CN" sz="4404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남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b="1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(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타인</a:t>
            </a:r>
            <a:r>
              <a:rPr lang="en-US" altLang="zh-CN" sz="44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404" b="1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)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685800" y="4633686"/>
            <a:ext cx="8089900" cy="180305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ctr">
              <a:lnSpc>
                <a:spcPts val="3900"/>
              </a:lnSpc>
              <a:tabLst>
                <a:tab pos="317500" algn="l"/>
                <a:tab pos="1905000" algn="l"/>
              </a:tabLst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Times New Roman" pitchFamily="18" charset="0"/>
              </a:rPr>
              <a:t>‘노후에도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Times New Roman" pitchFamily="18" charset="0"/>
              </a:rPr>
              <a:t>인간답게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Times New Roman" pitchFamily="18" charset="0"/>
              </a:rPr>
              <a:t>생활할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Times New Roman" pitchFamily="18" charset="0"/>
              </a:rPr>
              <a:t>수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Times New Roman" pitchFamily="18" charset="0"/>
              </a:rPr>
              <a:t>있는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Times New Roman" pitchFamily="18" charset="0"/>
              </a:rPr>
              <a:t>권리’</a:t>
            </a:r>
          </a:p>
          <a:p>
            <a:pPr algn="ctr">
              <a:lnSpc>
                <a:spcPts val="1000"/>
              </a:lnSpc>
            </a:pPr>
            <a:endParaRPr lang="en-US" altLang="zh-CN" sz="3200" dirty="0" smtClean="0">
              <a:latin typeface="바탕" pitchFamily="18" charset="-127"/>
              <a:ea typeface="바탕" pitchFamily="18" charset="-127"/>
              <a:cs typeface="Times New Roman" pitchFamily="18" charset="0"/>
            </a:endParaRPr>
          </a:p>
          <a:p>
            <a:pPr algn="ctr">
              <a:lnSpc>
                <a:spcPts val="4400"/>
              </a:lnSpc>
              <a:tabLst>
                <a:tab pos="317500" algn="l"/>
                <a:tab pos="1905000" algn="l"/>
              </a:tabLst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Times New Roman" pitchFamily="18" charset="0"/>
              </a:rPr>
              <a:t>‘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Times New Roman" pitchFamily="18" charset="0"/>
              </a:rPr>
              <a:t>노인이라는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Times New Roman" pitchFamily="18" charset="0"/>
              </a:rPr>
              <a:t>이유로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Times New Roman" pitchFamily="18" charset="0"/>
              </a:rPr>
              <a:t>인간의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Times New Roman" pitchFamily="18" charset="0"/>
              </a:rPr>
              <a:t>존엄성을</a:t>
            </a:r>
            <a:endParaRPr lang="en-US" altLang="zh-CN" sz="3200" dirty="0" smtClean="0">
              <a:solidFill>
                <a:srgbClr val="000000"/>
              </a:solidFill>
              <a:latin typeface="바탕" pitchFamily="18" charset="-127"/>
              <a:ea typeface="바탕" pitchFamily="18" charset="-127"/>
              <a:cs typeface="Times New Roman" pitchFamily="18" charset="0"/>
            </a:endParaRPr>
          </a:p>
          <a:p>
            <a:pPr algn="ctr">
              <a:lnSpc>
                <a:spcPts val="4400"/>
              </a:lnSpc>
              <a:tabLst>
                <a:tab pos="317500" algn="l"/>
                <a:tab pos="1905000" algn="l"/>
              </a:tabLst>
            </a:pPr>
            <a:r>
              <a:rPr lang="en-US" altLang="zh-CN" sz="3200" dirty="0" err="1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Times New Roman" pitchFamily="18" charset="0"/>
              </a:rPr>
              <a:t>차별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Times New Roman" pitchFamily="18" charset="0"/>
              </a:rPr>
              <a:t>받지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Times New Roman" pitchFamily="18" charset="0"/>
              </a:rPr>
              <a:t>않을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Times New Roman" pitchFamily="18" charset="0"/>
              </a:rPr>
              <a:t>권리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Times New Roman" pitchFamily="18" charset="0"/>
              </a:rPr>
              <a:t>’</a:t>
            </a:r>
            <a:endParaRPr lang="en-US" altLang="zh-CN" sz="3200" dirty="0" smtClean="0">
              <a:solidFill>
                <a:srgbClr val="000000"/>
              </a:solidFill>
              <a:latin typeface="바탕" pitchFamily="18" charset="-127"/>
              <a:ea typeface="바탕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45300"/>
          </a:xfrm>
          <a:custGeom>
            <a:avLst/>
            <a:gdLst>
              <a:gd name="connsiteX0" fmla="*/ 0 w 9144000"/>
              <a:gd name="connsiteY0" fmla="*/ 0 h 6845300"/>
              <a:gd name="connsiteX1" fmla="*/ 9144000 w 9144000"/>
              <a:gd name="connsiteY1" fmla="*/ 0 h 6845300"/>
              <a:gd name="connsiteX2" fmla="*/ 9144000 w 9144000"/>
              <a:gd name="connsiteY2" fmla="*/ 6845300 h 6845300"/>
              <a:gd name="connsiteX3" fmla="*/ 0 w 9144000"/>
              <a:gd name="connsiteY3" fmla="*/ 6845300 h 6845300"/>
              <a:gd name="connsiteX4" fmla="*/ 0 w 9144000"/>
              <a:gd name="connsiteY4" fmla="*/ 0 h 6845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45300">
                <a:moveTo>
                  <a:pt x="0" y="0"/>
                </a:moveTo>
                <a:lnTo>
                  <a:pt x="9144000" y="0"/>
                </a:lnTo>
                <a:lnTo>
                  <a:pt x="9144000" y="6845300"/>
                </a:lnTo>
                <a:lnTo>
                  <a:pt x="0" y="68453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798906" y="1498981"/>
            <a:ext cx="3369614" cy="1094485"/>
          </a:xfrm>
          <a:custGeom>
            <a:avLst/>
            <a:gdLst>
              <a:gd name="connsiteX0" fmla="*/ 28575 w 3369614"/>
              <a:gd name="connsiteY0" fmla="*/ 201421 h 1094485"/>
              <a:gd name="connsiteX1" fmla="*/ 201472 w 3369614"/>
              <a:gd name="connsiteY1" fmla="*/ 28575 h 1094485"/>
              <a:gd name="connsiteX2" fmla="*/ 201472 w 3369614"/>
              <a:gd name="connsiteY2" fmla="*/ 28575 h 1094485"/>
              <a:gd name="connsiteX3" fmla="*/ 201472 w 3369614"/>
              <a:gd name="connsiteY3" fmla="*/ 28575 h 1094485"/>
              <a:gd name="connsiteX4" fmla="*/ 3168192 w 3369614"/>
              <a:gd name="connsiteY4" fmla="*/ 28575 h 1094485"/>
              <a:gd name="connsiteX5" fmla="*/ 3168192 w 3369614"/>
              <a:gd name="connsiteY5" fmla="*/ 28575 h 1094485"/>
              <a:gd name="connsiteX6" fmla="*/ 3341039 w 3369614"/>
              <a:gd name="connsiteY6" fmla="*/ 201421 h 1094485"/>
              <a:gd name="connsiteX7" fmla="*/ 3341039 w 3369614"/>
              <a:gd name="connsiteY7" fmla="*/ 201421 h 1094485"/>
              <a:gd name="connsiteX8" fmla="*/ 3341039 w 3369614"/>
              <a:gd name="connsiteY8" fmla="*/ 201421 h 1094485"/>
              <a:gd name="connsiteX9" fmla="*/ 3341039 w 3369614"/>
              <a:gd name="connsiteY9" fmla="*/ 892937 h 1094485"/>
              <a:gd name="connsiteX10" fmla="*/ 3341039 w 3369614"/>
              <a:gd name="connsiteY10" fmla="*/ 892937 h 1094485"/>
              <a:gd name="connsiteX11" fmla="*/ 3168192 w 3369614"/>
              <a:gd name="connsiteY11" fmla="*/ 1065910 h 1094485"/>
              <a:gd name="connsiteX12" fmla="*/ 3168192 w 3369614"/>
              <a:gd name="connsiteY12" fmla="*/ 1065910 h 1094485"/>
              <a:gd name="connsiteX13" fmla="*/ 3168192 w 3369614"/>
              <a:gd name="connsiteY13" fmla="*/ 1065910 h 1094485"/>
              <a:gd name="connsiteX14" fmla="*/ 201472 w 3369614"/>
              <a:gd name="connsiteY14" fmla="*/ 1065910 h 1094485"/>
              <a:gd name="connsiteX15" fmla="*/ 201472 w 3369614"/>
              <a:gd name="connsiteY15" fmla="*/ 1065910 h 1094485"/>
              <a:gd name="connsiteX16" fmla="*/ 28575 w 3369614"/>
              <a:gd name="connsiteY16" fmla="*/ 892937 h 1094485"/>
              <a:gd name="connsiteX17" fmla="*/ 28575 w 3369614"/>
              <a:gd name="connsiteY17" fmla="*/ 892937 h 1094485"/>
              <a:gd name="connsiteX18" fmla="*/ 28575 w 3369614"/>
              <a:gd name="connsiteY18" fmla="*/ 201421 h 10944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3369614" h="1094485">
                <a:moveTo>
                  <a:pt x="28575" y="201421"/>
                </a:moveTo>
                <a:cubicBezTo>
                  <a:pt x="28575" y="105917"/>
                  <a:pt x="105981" y="28575"/>
                  <a:pt x="201472" y="28575"/>
                </a:cubicBezTo>
                <a:cubicBezTo>
                  <a:pt x="201472" y="28575"/>
                  <a:pt x="201472" y="28575"/>
                  <a:pt x="201472" y="28575"/>
                </a:cubicBezTo>
                <a:lnTo>
                  <a:pt x="201472" y="28575"/>
                </a:lnTo>
                <a:lnTo>
                  <a:pt x="3168192" y="28575"/>
                </a:lnTo>
                <a:lnTo>
                  <a:pt x="3168192" y="28575"/>
                </a:lnTo>
                <a:cubicBezTo>
                  <a:pt x="3263569" y="28575"/>
                  <a:pt x="3341039" y="105917"/>
                  <a:pt x="3341039" y="201421"/>
                </a:cubicBezTo>
                <a:cubicBezTo>
                  <a:pt x="3341039" y="201421"/>
                  <a:pt x="3341039" y="201421"/>
                  <a:pt x="3341039" y="201421"/>
                </a:cubicBezTo>
                <a:lnTo>
                  <a:pt x="3341039" y="201421"/>
                </a:lnTo>
                <a:lnTo>
                  <a:pt x="3341039" y="892937"/>
                </a:lnTo>
                <a:lnTo>
                  <a:pt x="3341039" y="892937"/>
                </a:lnTo>
                <a:cubicBezTo>
                  <a:pt x="3341039" y="988440"/>
                  <a:pt x="3263569" y="1065910"/>
                  <a:pt x="3168192" y="1065910"/>
                </a:cubicBezTo>
                <a:cubicBezTo>
                  <a:pt x="3168192" y="1065910"/>
                  <a:pt x="3168192" y="1065910"/>
                  <a:pt x="3168192" y="1065910"/>
                </a:cubicBezTo>
                <a:lnTo>
                  <a:pt x="3168192" y="1065910"/>
                </a:lnTo>
                <a:lnTo>
                  <a:pt x="201472" y="1065910"/>
                </a:lnTo>
                <a:lnTo>
                  <a:pt x="201472" y="1065910"/>
                </a:lnTo>
                <a:cubicBezTo>
                  <a:pt x="105981" y="1065910"/>
                  <a:pt x="28575" y="988440"/>
                  <a:pt x="28575" y="892937"/>
                </a:cubicBezTo>
                <a:cubicBezTo>
                  <a:pt x="28575" y="892937"/>
                  <a:pt x="28575" y="892937"/>
                  <a:pt x="28575" y="892937"/>
                </a:cubicBezTo>
                <a:lnTo>
                  <a:pt x="28575" y="201421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32" y="-635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82600" y="635000"/>
            <a:ext cx="5921493" cy="49500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500"/>
              </a:lnSpc>
              <a:tabLst/>
            </a:pP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03.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노인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학대는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무엇일까요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?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90600" y="1790700"/>
            <a:ext cx="2857500" cy="762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000"/>
              </a:lnSpc>
              <a:tabLst/>
            </a:pPr>
            <a:r>
              <a:rPr lang="en-US" altLang="zh-CN" sz="6002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노인</a:t>
            </a:r>
            <a:r>
              <a:rPr lang="en-US" altLang="zh-CN" sz="60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6002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학대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533400" y="3162300"/>
            <a:ext cx="8229600" cy="262379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ctr">
              <a:lnSpc>
                <a:spcPts val="4400"/>
              </a:lnSpc>
              <a:tabLst>
                <a:tab pos="190500" algn="l"/>
              </a:tabLst>
            </a:pPr>
            <a:r>
              <a:rPr lang="en-US" altLang="zh-CN" sz="3200" dirty="0" err="1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노인에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대하여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신체적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Arial" pitchFamily="18" charset="0"/>
              </a:rPr>
              <a:t>,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정서적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Arial" pitchFamily="18" charset="0"/>
              </a:rPr>
              <a:t>,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성적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Arial" pitchFamily="18" charset="0"/>
              </a:rPr>
              <a:t>,</a:t>
            </a:r>
          </a:p>
          <a:p>
            <a:pPr>
              <a:lnSpc>
                <a:spcPts val="1000"/>
              </a:lnSpc>
            </a:pPr>
            <a:endParaRPr lang="en-US" altLang="zh-CN" sz="3200" dirty="0" smtClean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ts val="4900"/>
              </a:lnSpc>
              <a:tabLst>
                <a:tab pos="190500" algn="l"/>
              </a:tabLst>
            </a:pPr>
            <a:r>
              <a:rPr lang="en-US" altLang="zh-CN" sz="3200" dirty="0" err="1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폭력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및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경제적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착취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또는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가혹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err="1" smtClean="0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행위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를</a:t>
            </a:r>
          </a:p>
          <a:p>
            <a:pPr algn="ctr">
              <a:lnSpc>
                <a:spcPts val="4900"/>
              </a:lnSpc>
              <a:tabLst>
                <a:tab pos="190500" algn="l"/>
              </a:tabLst>
            </a:pPr>
            <a:r>
              <a:rPr lang="en-US" altLang="zh-CN" sz="3200" dirty="0" err="1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하거나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err="1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유기</a:t>
            </a:r>
            <a:r>
              <a:rPr lang="en-US" altLang="zh-CN" sz="3200" dirty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err="1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또는</a:t>
            </a:r>
            <a:r>
              <a:rPr lang="en-US" altLang="zh-CN" sz="3200" dirty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err="1">
                <a:solidFill>
                  <a:srgbClr val="FF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방임</a:t>
            </a:r>
            <a:r>
              <a:rPr lang="en-US" altLang="zh-CN" sz="3200" dirty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err="1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하는</a:t>
            </a:r>
            <a:r>
              <a:rPr lang="en-US" altLang="zh-CN" sz="3200" dirty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err="1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행위</a:t>
            </a:r>
            <a:endParaRPr lang="en-US" altLang="zh-CN" sz="3200" dirty="0">
              <a:solidFill>
                <a:srgbClr val="000000"/>
              </a:solidFill>
              <a:latin typeface="바탕" pitchFamily="18" charset="-127"/>
              <a:ea typeface="바탕" pitchFamily="18" charset="-127"/>
              <a:cs typeface="바탕" pitchFamily="18" charset="0"/>
            </a:endParaRPr>
          </a:p>
          <a:p>
            <a:pPr algn="ctr">
              <a:lnSpc>
                <a:spcPts val="4900"/>
              </a:lnSpc>
              <a:tabLst>
                <a:tab pos="190500" algn="l"/>
              </a:tabLst>
            </a:pPr>
            <a:endParaRPr lang="en-US" altLang="zh-CN" sz="3200" dirty="0" smtClean="0">
              <a:solidFill>
                <a:srgbClr val="000000"/>
              </a:solidFill>
              <a:latin typeface="바탕" pitchFamily="18" charset="-127"/>
              <a:ea typeface="바탕" pitchFamily="18" charset="-127"/>
              <a:cs typeface="바탕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3200400" y="5278264"/>
            <a:ext cx="5581656" cy="50783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/>
            </a:pPr>
            <a:r>
              <a:rPr lang="en-US" altLang="zh-CN" sz="28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Arial" pitchFamily="18" charset="0"/>
              </a:rPr>
              <a:t>(</a:t>
            </a:r>
            <a:r>
              <a:rPr lang="en-US" altLang="zh-CN" sz="28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노인복지법</a:t>
            </a:r>
            <a:r>
              <a:rPr lang="en-US" altLang="zh-CN" sz="28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제</a:t>
            </a:r>
            <a:r>
              <a:rPr lang="en-US" altLang="zh-CN" sz="28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Arial" pitchFamily="18" charset="0"/>
              </a:rPr>
              <a:t>1</a:t>
            </a:r>
            <a:r>
              <a:rPr lang="en-US" altLang="zh-CN" sz="28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조의</a:t>
            </a:r>
            <a:r>
              <a:rPr lang="en-US" altLang="zh-CN" sz="28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Arial" pitchFamily="18" charset="0"/>
              </a:rPr>
              <a:t>2</a:t>
            </a:r>
            <a:r>
              <a:rPr lang="en-US" altLang="zh-CN" sz="28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제</a:t>
            </a:r>
            <a:r>
              <a:rPr lang="en-US" altLang="zh-CN" sz="28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Arial" pitchFamily="18" charset="0"/>
              </a:rPr>
              <a:t>4</a:t>
            </a:r>
            <a:r>
              <a:rPr lang="en-US" altLang="zh-CN" sz="28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호</a:t>
            </a:r>
            <a:r>
              <a:rPr lang="en-US" altLang="zh-CN" sz="28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Arial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45300"/>
          </a:xfrm>
          <a:custGeom>
            <a:avLst/>
            <a:gdLst>
              <a:gd name="connsiteX0" fmla="*/ 0 w 9144000"/>
              <a:gd name="connsiteY0" fmla="*/ 0 h 6845300"/>
              <a:gd name="connsiteX1" fmla="*/ 9144000 w 9144000"/>
              <a:gd name="connsiteY1" fmla="*/ 0 h 6845300"/>
              <a:gd name="connsiteX2" fmla="*/ 9144000 w 9144000"/>
              <a:gd name="connsiteY2" fmla="*/ 6845300 h 6845300"/>
              <a:gd name="connsiteX3" fmla="*/ 0 w 9144000"/>
              <a:gd name="connsiteY3" fmla="*/ 6845300 h 6845300"/>
              <a:gd name="connsiteX4" fmla="*/ 0 w 9144000"/>
              <a:gd name="connsiteY4" fmla="*/ 0 h 6845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45300">
                <a:moveTo>
                  <a:pt x="0" y="0"/>
                </a:moveTo>
                <a:lnTo>
                  <a:pt x="9144000" y="0"/>
                </a:lnTo>
                <a:lnTo>
                  <a:pt x="9144000" y="6845300"/>
                </a:lnTo>
                <a:lnTo>
                  <a:pt x="0" y="68453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5300" y="1562100"/>
            <a:ext cx="3314700" cy="44958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82600" y="635000"/>
            <a:ext cx="5921493" cy="49500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500"/>
              </a:lnSpc>
              <a:tabLst/>
            </a:pP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03.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노인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학대는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무엇일까요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?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622300" y="1955800"/>
            <a:ext cx="3975100" cy="685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400"/>
              </a:lnSpc>
              <a:tabLst/>
            </a:pPr>
            <a:r>
              <a:rPr lang="en-US" altLang="zh-CN" sz="5402" b="1" dirty="0" smtClean="0">
                <a:solidFill>
                  <a:srgbClr val="000000"/>
                </a:solidFill>
                <a:latin typeface="Arial Unicode MS" pitchFamily="18" charset="0"/>
                <a:cs typeface="Arial Unicode MS" pitchFamily="18" charset="0"/>
              </a:rPr>
              <a:t>▶</a:t>
            </a:r>
            <a:r>
              <a:rPr lang="en-US" altLang="zh-CN" sz="5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402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신체적</a:t>
            </a:r>
            <a:r>
              <a:rPr lang="en-US" altLang="zh-CN" sz="5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402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학대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939800" y="3556000"/>
            <a:ext cx="3704540" cy="54630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/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힘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,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도구를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이용하여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165100" y="4330700"/>
            <a:ext cx="5169685" cy="68736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/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노인에게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신체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Microsoft JhengHei" pitchFamily="18" charset="0"/>
                <a:cs typeface="Microsoft JhengHei" pitchFamily="18" charset="0"/>
              </a:rPr>
              <a:t>〮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정신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손상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6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,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482600" y="5384800"/>
            <a:ext cx="4308872" cy="54630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/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고통을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유발시키는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행위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45300"/>
          </a:xfrm>
          <a:custGeom>
            <a:avLst/>
            <a:gdLst>
              <a:gd name="connsiteX0" fmla="*/ 0 w 9144000"/>
              <a:gd name="connsiteY0" fmla="*/ 0 h 6845300"/>
              <a:gd name="connsiteX1" fmla="*/ 9144000 w 9144000"/>
              <a:gd name="connsiteY1" fmla="*/ 0 h 6845300"/>
              <a:gd name="connsiteX2" fmla="*/ 9144000 w 9144000"/>
              <a:gd name="connsiteY2" fmla="*/ 6845300 h 6845300"/>
              <a:gd name="connsiteX3" fmla="*/ 0 w 9144000"/>
              <a:gd name="connsiteY3" fmla="*/ 6845300 h 6845300"/>
              <a:gd name="connsiteX4" fmla="*/ 0 w 9144000"/>
              <a:gd name="connsiteY4" fmla="*/ 0 h 6845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45300">
                <a:moveTo>
                  <a:pt x="0" y="0"/>
                </a:moveTo>
                <a:lnTo>
                  <a:pt x="9144000" y="0"/>
                </a:lnTo>
                <a:lnTo>
                  <a:pt x="9144000" y="6845300"/>
                </a:lnTo>
                <a:lnTo>
                  <a:pt x="0" y="68453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49400"/>
            <a:ext cx="3111500" cy="22098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500" y="3975100"/>
            <a:ext cx="3314700" cy="23495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82600" y="635000"/>
            <a:ext cx="5921493" cy="49500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500"/>
              </a:lnSpc>
              <a:tabLst/>
            </a:pP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03.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노인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학대는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무엇일까요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?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4000500" y="1828800"/>
            <a:ext cx="3975100" cy="685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400"/>
              </a:lnSpc>
              <a:tabLst/>
            </a:pPr>
            <a:r>
              <a:rPr lang="en-US" altLang="zh-CN" sz="5402" b="1" dirty="0" smtClean="0">
                <a:solidFill>
                  <a:srgbClr val="000000"/>
                </a:solidFill>
                <a:latin typeface="Arial Unicode MS" pitchFamily="18" charset="0"/>
                <a:cs typeface="Arial Unicode MS" pitchFamily="18" charset="0"/>
              </a:rPr>
              <a:t>▶</a:t>
            </a:r>
            <a:r>
              <a:rPr lang="en-US" altLang="zh-CN" sz="5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402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정서적</a:t>
            </a:r>
            <a:r>
              <a:rPr lang="en-US" altLang="zh-CN" sz="5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402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학대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4343400" y="3289300"/>
            <a:ext cx="3794308" cy="54630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/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비난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Arial" pitchFamily="18" charset="0"/>
              </a:rPr>
              <a:t>,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모욕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Arial" pitchFamily="18" charset="0"/>
              </a:rPr>
              <a:t>,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위협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등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3911600" y="4064000"/>
            <a:ext cx="4512454" cy="70019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100"/>
              </a:lnSpc>
              <a:tabLst/>
            </a:pPr>
            <a:r>
              <a:rPr lang="en-US" altLang="zh-CN" sz="3200" dirty="0" err="1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언어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Microsoft JhengHei" pitchFamily="18" charset="0"/>
              </a:rPr>
              <a:t>〮</a:t>
            </a:r>
            <a:r>
              <a:rPr lang="en-US" altLang="zh-CN" sz="3200" dirty="0" err="1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비언어적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행위로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3594100" y="5118100"/>
            <a:ext cx="4922823" cy="54630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/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노인에게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고통을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주는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행위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45300"/>
          </a:xfrm>
          <a:custGeom>
            <a:avLst/>
            <a:gdLst>
              <a:gd name="connsiteX0" fmla="*/ 0 w 9144000"/>
              <a:gd name="connsiteY0" fmla="*/ 0 h 6845300"/>
              <a:gd name="connsiteX1" fmla="*/ 9144000 w 9144000"/>
              <a:gd name="connsiteY1" fmla="*/ 0 h 6845300"/>
              <a:gd name="connsiteX2" fmla="*/ 9144000 w 9144000"/>
              <a:gd name="connsiteY2" fmla="*/ 6845300 h 6845300"/>
              <a:gd name="connsiteX3" fmla="*/ 0 w 9144000"/>
              <a:gd name="connsiteY3" fmla="*/ 6845300 h 6845300"/>
              <a:gd name="connsiteX4" fmla="*/ 0 w 9144000"/>
              <a:gd name="connsiteY4" fmla="*/ 0 h 6845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45300">
                <a:moveTo>
                  <a:pt x="0" y="0"/>
                </a:moveTo>
                <a:lnTo>
                  <a:pt x="9144000" y="0"/>
                </a:lnTo>
                <a:lnTo>
                  <a:pt x="9144000" y="6845300"/>
                </a:lnTo>
                <a:lnTo>
                  <a:pt x="0" y="68453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1549400"/>
            <a:ext cx="3124200" cy="22098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11800" y="3975100"/>
            <a:ext cx="3314700" cy="23495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82600" y="635000"/>
            <a:ext cx="5921493" cy="49500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500"/>
              </a:lnSpc>
              <a:tabLst/>
            </a:pP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03.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노인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학대는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무엇일까요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?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622300" y="1955800"/>
            <a:ext cx="3378200" cy="685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400"/>
              </a:lnSpc>
              <a:tabLst/>
            </a:pPr>
            <a:r>
              <a:rPr lang="en-US" altLang="zh-CN" sz="5402" b="1" dirty="0" smtClean="0">
                <a:solidFill>
                  <a:srgbClr val="000000"/>
                </a:solidFill>
                <a:latin typeface="Arial Unicode MS" pitchFamily="18" charset="0"/>
                <a:cs typeface="Arial Unicode MS" pitchFamily="18" charset="0"/>
              </a:rPr>
              <a:t>▶</a:t>
            </a:r>
            <a:r>
              <a:rPr lang="en-US" altLang="zh-CN" sz="5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402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성적</a:t>
            </a:r>
            <a:r>
              <a:rPr lang="en-US" altLang="zh-CN" sz="5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402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학대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254000" y="3149600"/>
            <a:ext cx="4512454" cy="146963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>
                <a:tab pos="215900" algn="l"/>
              </a:tabLst>
            </a:pPr>
            <a:r>
              <a:rPr lang="en-US" altLang="zh-CN" dirty="0" smtClean="0"/>
              <a:t>	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성적수치심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유발행위나</a:t>
            </a:r>
          </a:p>
          <a:p>
            <a:pPr>
              <a:lnSpc>
                <a:spcPts val="1000"/>
              </a:lnSpc>
            </a:pPr>
            <a:endParaRPr lang="en-US" altLang="zh-CN" sz="3200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ts val="1000"/>
              </a:lnSpc>
            </a:pPr>
            <a:endParaRPr lang="en-US" altLang="zh-CN" sz="3200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ts val="1000"/>
              </a:lnSpc>
            </a:pPr>
            <a:endParaRPr lang="en-US" altLang="zh-CN" sz="3200" dirty="0" smtClean="0">
              <a:latin typeface="바탕" pitchFamily="18" charset="-127"/>
              <a:ea typeface="바탕" pitchFamily="18" charset="-127"/>
            </a:endParaRPr>
          </a:p>
          <a:p>
            <a:pPr>
              <a:lnSpc>
                <a:spcPts val="4200"/>
              </a:lnSpc>
              <a:tabLst>
                <a:tab pos="215900" algn="l"/>
              </a:tabLst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성폭력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등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노인의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의사에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838200" y="4940300"/>
            <a:ext cx="3419206" cy="54630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/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반하여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강제적으로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46100" y="5854700"/>
            <a:ext cx="4102085" cy="54630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/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행하는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모든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성적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행위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45300"/>
          </a:xfrm>
          <a:custGeom>
            <a:avLst/>
            <a:gdLst>
              <a:gd name="connsiteX0" fmla="*/ 0 w 9144000"/>
              <a:gd name="connsiteY0" fmla="*/ 0 h 6845300"/>
              <a:gd name="connsiteX1" fmla="*/ 9144000 w 9144000"/>
              <a:gd name="connsiteY1" fmla="*/ 0 h 6845300"/>
              <a:gd name="connsiteX2" fmla="*/ 9144000 w 9144000"/>
              <a:gd name="connsiteY2" fmla="*/ 6845300 h 6845300"/>
              <a:gd name="connsiteX3" fmla="*/ 0 w 9144000"/>
              <a:gd name="connsiteY3" fmla="*/ 6845300 h 6845300"/>
              <a:gd name="connsiteX4" fmla="*/ 0 w 9144000"/>
              <a:gd name="connsiteY4" fmla="*/ 0 h 6845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45300">
                <a:moveTo>
                  <a:pt x="0" y="0"/>
                </a:moveTo>
                <a:lnTo>
                  <a:pt x="9144000" y="0"/>
                </a:lnTo>
                <a:lnTo>
                  <a:pt x="9144000" y="6845300"/>
                </a:lnTo>
                <a:lnTo>
                  <a:pt x="0" y="68453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409700"/>
            <a:ext cx="3111500" cy="21971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500" y="3835400"/>
            <a:ext cx="3314700" cy="23495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82600" y="635000"/>
            <a:ext cx="5921493" cy="49500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500"/>
              </a:lnSpc>
              <a:tabLst/>
            </a:pP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03.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노인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학대는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무엇일까요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?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4013200" y="1778000"/>
            <a:ext cx="3975100" cy="685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400"/>
              </a:lnSpc>
              <a:tabLst/>
            </a:pPr>
            <a:r>
              <a:rPr lang="en-US" altLang="zh-CN" sz="5400" b="1" dirty="0" smtClean="0">
                <a:solidFill>
                  <a:srgbClr val="000000"/>
                </a:solidFill>
                <a:latin typeface="Arial Unicode MS" pitchFamily="18" charset="0"/>
                <a:cs typeface="Arial Unicode MS" pitchFamily="18" charset="0"/>
              </a:rPr>
              <a:t>▶</a:t>
            </a:r>
            <a:r>
              <a:rPr lang="en-US" altLang="zh-CN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400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경제적</a:t>
            </a:r>
            <a:r>
              <a:rPr lang="en-US" altLang="zh-CN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400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학대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3695700" y="2984500"/>
            <a:ext cx="4786567" cy="54630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/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노인의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재산을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착취하거나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4127500" y="3898900"/>
            <a:ext cx="3965829" cy="54630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/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경제적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권리와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관련된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3695700" y="4813300"/>
            <a:ext cx="4786567" cy="54630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/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의사결정에서의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통제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등을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5308600" y="5727700"/>
            <a:ext cx="1777731" cy="54630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/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하는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행위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45300"/>
          </a:xfrm>
          <a:custGeom>
            <a:avLst/>
            <a:gdLst>
              <a:gd name="connsiteX0" fmla="*/ 0 w 9144000"/>
              <a:gd name="connsiteY0" fmla="*/ 0 h 6845300"/>
              <a:gd name="connsiteX1" fmla="*/ 9144000 w 9144000"/>
              <a:gd name="connsiteY1" fmla="*/ 0 h 6845300"/>
              <a:gd name="connsiteX2" fmla="*/ 9144000 w 9144000"/>
              <a:gd name="connsiteY2" fmla="*/ 6845300 h 6845300"/>
              <a:gd name="connsiteX3" fmla="*/ 0 w 9144000"/>
              <a:gd name="connsiteY3" fmla="*/ 6845300 h 6845300"/>
              <a:gd name="connsiteX4" fmla="*/ 0 w 9144000"/>
              <a:gd name="connsiteY4" fmla="*/ 0 h 6845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45300">
                <a:moveTo>
                  <a:pt x="0" y="0"/>
                </a:moveTo>
                <a:lnTo>
                  <a:pt x="9144000" y="0"/>
                </a:lnTo>
                <a:lnTo>
                  <a:pt x="9144000" y="6845300"/>
                </a:lnTo>
                <a:lnTo>
                  <a:pt x="0" y="68453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1168400"/>
            <a:ext cx="2717800" cy="1917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1866900"/>
            <a:ext cx="2717800" cy="19177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5300" y="4038600"/>
            <a:ext cx="3314700" cy="23495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82600" y="635000"/>
            <a:ext cx="5921493" cy="49500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500"/>
              </a:lnSpc>
              <a:tabLst/>
            </a:pP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03.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노인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학대는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무엇일까요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?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990600" y="1892300"/>
            <a:ext cx="1981200" cy="685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400"/>
              </a:lnSpc>
              <a:tabLst/>
            </a:pPr>
            <a:r>
              <a:rPr lang="en-US" altLang="zh-CN" sz="5402" b="1" dirty="0" smtClean="0">
                <a:solidFill>
                  <a:srgbClr val="000000"/>
                </a:solidFill>
                <a:latin typeface="Arial Unicode MS" pitchFamily="18" charset="0"/>
                <a:cs typeface="Arial Unicode MS" pitchFamily="18" charset="0"/>
              </a:rPr>
              <a:t>▶</a:t>
            </a:r>
            <a:r>
              <a:rPr lang="en-US" altLang="zh-CN" sz="54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402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방임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376869" y="3302000"/>
            <a:ext cx="4650311" cy="49096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3900"/>
              </a:lnSpc>
              <a:tabLst/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부양의무자이지만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의무를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041400" y="4216400"/>
            <a:ext cx="3419206" cy="49096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3900"/>
              </a:lnSpc>
              <a:tabLst/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포기하여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노인에게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241300" y="5130800"/>
            <a:ext cx="4922823" cy="49096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3900"/>
              </a:lnSpc>
              <a:tabLst/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의식주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및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의료를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적절하게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965200" y="6045200"/>
            <a:ext cx="3555460" cy="49096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3900"/>
              </a:lnSpc>
              <a:tabLst/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제공하지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않는</a:t>
            </a:r>
            <a:r>
              <a:rPr lang="en-US" altLang="zh-CN" sz="32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행위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45300"/>
          </a:xfrm>
          <a:custGeom>
            <a:avLst/>
            <a:gdLst>
              <a:gd name="connsiteX0" fmla="*/ 0 w 9144000"/>
              <a:gd name="connsiteY0" fmla="*/ 0 h 6845300"/>
              <a:gd name="connsiteX1" fmla="*/ 9144000 w 9144000"/>
              <a:gd name="connsiteY1" fmla="*/ 0 h 6845300"/>
              <a:gd name="connsiteX2" fmla="*/ 9144000 w 9144000"/>
              <a:gd name="connsiteY2" fmla="*/ 6845300 h 6845300"/>
              <a:gd name="connsiteX3" fmla="*/ 0 w 9144000"/>
              <a:gd name="connsiteY3" fmla="*/ 6845300 h 6845300"/>
              <a:gd name="connsiteX4" fmla="*/ 0 w 9144000"/>
              <a:gd name="connsiteY4" fmla="*/ 0 h 6845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45300">
                <a:moveTo>
                  <a:pt x="0" y="0"/>
                </a:moveTo>
                <a:lnTo>
                  <a:pt x="9144000" y="0"/>
                </a:lnTo>
                <a:lnTo>
                  <a:pt x="9144000" y="6845300"/>
                </a:lnTo>
                <a:lnTo>
                  <a:pt x="0" y="68453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6500" y="1435100"/>
            <a:ext cx="3111500" cy="22098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500" y="3835400"/>
            <a:ext cx="3314700" cy="23495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82600" y="635000"/>
            <a:ext cx="5921493" cy="49500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500"/>
              </a:lnSpc>
              <a:tabLst/>
            </a:pP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03.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노인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학대는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무엇일까요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?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5003800" y="1752600"/>
            <a:ext cx="1968500" cy="685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400"/>
              </a:lnSpc>
              <a:tabLst/>
            </a:pPr>
            <a:r>
              <a:rPr lang="en-US" altLang="zh-CN" sz="5400" b="1" dirty="0" smtClean="0">
                <a:solidFill>
                  <a:srgbClr val="000000"/>
                </a:solidFill>
                <a:latin typeface="Arial Unicode MS" pitchFamily="18" charset="0"/>
                <a:cs typeface="Arial Unicode MS" pitchFamily="18" charset="0"/>
              </a:rPr>
              <a:t>▶</a:t>
            </a:r>
            <a:r>
              <a:rPr lang="en-US" altLang="zh-CN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5400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유기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5105400" y="2984500"/>
            <a:ext cx="2154436" cy="51251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3900"/>
              </a:lnSpc>
              <a:tabLst/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보호자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또는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5016500" y="3898900"/>
            <a:ext cx="2462213" cy="49096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3900"/>
              </a:lnSpc>
              <a:tabLst/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부양의무자가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4356100" y="4813300"/>
            <a:ext cx="3488134" cy="51251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3900"/>
              </a:lnSpc>
              <a:tabLst/>
            </a:pP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노인을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버리는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행위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45300"/>
          </a:xfrm>
          <a:custGeom>
            <a:avLst/>
            <a:gdLst>
              <a:gd name="connsiteX0" fmla="*/ 0 w 9144000"/>
              <a:gd name="connsiteY0" fmla="*/ 0 h 6845300"/>
              <a:gd name="connsiteX1" fmla="*/ 9144000 w 9144000"/>
              <a:gd name="connsiteY1" fmla="*/ 0 h 6845300"/>
              <a:gd name="connsiteX2" fmla="*/ 9144000 w 9144000"/>
              <a:gd name="connsiteY2" fmla="*/ 6845300 h 6845300"/>
              <a:gd name="connsiteX3" fmla="*/ 0 w 9144000"/>
              <a:gd name="connsiteY3" fmla="*/ 6845300 h 6845300"/>
              <a:gd name="connsiteX4" fmla="*/ 0 w 9144000"/>
              <a:gd name="connsiteY4" fmla="*/ 0 h 6845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45300">
                <a:moveTo>
                  <a:pt x="0" y="0"/>
                </a:moveTo>
                <a:lnTo>
                  <a:pt x="9144000" y="0"/>
                </a:lnTo>
                <a:lnTo>
                  <a:pt x="9144000" y="6845300"/>
                </a:lnTo>
                <a:lnTo>
                  <a:pt x="0" y="68453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00" y="2413000"/>
            <a:ext cx="8585200" cy="27559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82600" y="685800"/>
            <a:ext cx="6944209" cy="181588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  <a:tabLst>
                <a:tab pos="215900" algn="l"/>
              </a:tabLst>
            </a:pP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04.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노인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학대신고는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어떻게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해요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?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5200"/>
              </a:lnSpc>
              <a:tabLst>
                <a:tab pos="215900" algn="l"/>
              </a:tabLst>
            </a:pPr>
            <a:r>
              <a:rPr lang="en-US" altLang="zh-CN" dirty="0" smtClean="0"/>
              <a:t>	</a:t>
            </a:r>
            <a:r>
              <a:rPr lang="en-US" altLang="zh-CN" sz="4802" dirty="0" smtClean="0">
                <a:solidFill>
                  <a:srgbClr val="000000"/>
                </a:solidFill>
                <a:latin typeface="Cambria Math" pitchFamily="18" charset="0"/>
                <a:cs typeface="Cambria Math" pitchFamily="18" charset="0"/>
              </a:rPr>
              <a:t>⦁</a:t>
            </a:r>
            <a:r>
              <a:rPr lang="en-US" altLang="zh-CN" sz="4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802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응급상황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054100" y="5384800"/>
            <a:ext cx="6848029" cy="100796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1028700" algn="l"/>
              </a:tabLst>
            </a:pPr>
            <a:r>
              <a:rPr lang="en-US" altLang="zh-CN" sz="2796" dirty="0" smtClean="0">
                <a:solidFill>
                  <a:srgbClr val="000000"/>
                </a:solidFill>
                <a:latin typeface="Arial Unicode MS" pitchFamily="18" charset="0"/>
                <a:cs typeface="Arial Unicode MS" pitchFamily="18" charset="0"/>
              </a:rPr>
              <a:t>★피신할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때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가져가야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할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물건</a:t>
            </a:r>
            <a:r>
              <a:rPr lang="en-US" altLang="zh-CN" sz="27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96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:</a:t>
            </a:r>
          </a:p>
          <a:p>
            <a:pPr>
              <a:lnSpc>
                <a:spcPts val="4800"/>
              </a:lnSpc>
              <a:tabLst>
                <a:tab pos="1028700" algn="l"/>
              </a:tabLst>
            </a:pPr>
            <a:r>
              <a:rPr lang="en-US" altLang="zh-CN" dirty="0" smtClean="0"/>
              <a:t>	</a:t>
            </a:r>
            <a:r>
              <a:rPr lang="en-US" altLang="zh-CN" sz="3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바탕" pitchFamily="18" charset="0"/>
              </a:rPr>
              <a:t>현금</a:t>
            </a:r>
            <a:r>
              <a:rPr lang="en-US" altLang="zh-CN" sz="3200" dirty="0" smtClean="0"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Arial" pitchFamily="18" charset="0"/>
              </a:rPr>
              <a:t>,</a:t>
            </a:r>
            <a:r>
              <a:rPr lang="en-US" altLang="zh-CN" sz="3200" dirty="0" smtClean="0"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바탕" pitchFamily="18" charset="0"/>
              </a:rPr>
              <a:t>신분증</a:t>
            </a:r>
            <a:r>
              <a:rPr lang="en-US" altLang="zh-CN" sz="3200" dirty="0" smtClean="0"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Arial" pitchFamily="18" charset="0"/>
              </a:rPr>
              <a:t>,</a:t>
            </a:r>
            <a:r>
              <a:rPr lang="en-US" altLang="zh-CN" sz="3200" dirty="0" smtClean="0"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바탕" pitchFamily="18" charset="0"/>
              </a:rPr>
              <a:t>인감</a:t>
            </a:r>
            <a:r>
              <a:rPr lang="en-US" altLang="zh-CN" sz="3200" dirty="0" smtClean="0"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Arial" pitchFamily="18" charset="0"/>
              </a:rPr>
              <a:t>,</a:t>
            </a:r>
            <a:r>
              <a:rPr lang="en-US" altLang="zh-CN" sz="3200" dirty="0" smtClean="0"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바탕" pitchFamily="18" charset="0"/>
              </a:rPr>
              <a:t>카드</a:t>
            </a:r>
            <a:r>
              <a:rPr lang="en-US" altLang="zh-CN" sz="3200" dirty="0" smtClean="0"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Arial" pitchFamily="18" charset="0"/>
              </a:rPr>
              <a:t>,</a:t>
            </a:r>
            <a:r>
              <a:rPr lang="en-US" altLang="zh-CN" sz="3200" dirty="0" smtClean="0">
                <a:latin typeface="HY견고딕" pitchFamily="18" charset="-127"/>
                <a:ea typeface="HY견고딕" pitchFamily="18" charset="-127"/>
                <a:cs typeface="Times New Roman" pitchFamily="18" charset="0"/>
              </a:rPr>
              <a:t> </a:t>
            </a:r>
            <a:r>
              <a:rPr lang="en-US" altLang="zh-CN" sz="32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  <a:cs typeface="바탕" pitchFamily="18" charset="0"/>
              </a:rPr>
              <a:t>약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45300"/>
          </a:xfrm>
          <a:custGeom>
            <a:avLst/>
            <a:gdLst>
              <a:gd name="connsiteX0" fmla="*/ 0 w 9144000"/>
              <a:gd name="connsiteY0" fmla="*/ 0 h 6845300"/>
              <a:gd name="connsiteX1" fmla="*/ 9144000 w 9144000"/>
              <a:gd name="connsiteY1" fmla="*/ 0 h 6845300"/>
              <a:gd name="connsiteX2" fmla="*/ 9144000 w 9144000"/>
              <a:gd name="connsiteY2" fmla="*/ 6845300 h 6845300"/>
              <a:gd name="connsiteX3" fmla="*/ 0 w 9144000"/>
              <a:gd name="connsiteY3" fmla="*/ 6845300 h 6845300"/>
              <a:gd name="connsiteX4" fmla="*/ 0 w 9144000"/>
              <a:gd name="connsiteY4" fmla="*/ 0 h 6845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45300">
                <a:moveTo>
                  <a:pt x="0" y="0"/>
                </a:moveTo>
                <a:lnTo>
                  <a:pt x="9144000" y="0"/>
                </a:lnTo>
                <a:lnTo>
                  <a:pt x="9144000" y="6845300"/>
                </a:lnTo>
                <a:lnTo>
                  <a:pt x="0" y="68453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489200"/>
            <a:ext cx="8077200" cy="29591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82600" y="635000"/>
            <a:ext cx="6944209" cy="49500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500"/>
              </a:lnSpc>
              <a:tabLst/>
            </a:pP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04.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노인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학대신고는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어떻게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해요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?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698500" y="1790700"/>
            <a:ext cx="3327400" cy="60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800"/>
              </a:lnSpc>
              <a:tabLst/>
            </a:pPr>
            <a:r>
              <a:rPr lang="en-US" altLang="zh-CN" sz="4802" dirty="0" smtClean="0">
                <a:solidFill>
                  <a:srgbClr val="000000"/>
                </a:solidFill>
                <a:latin typeface="Cambria Math" pitchFamily="18" charset="0"/>
                <a:cs typeface="Cambria Math" pitchFamily="18" charset="0"/>
              </a:rPr>
              <a:t>⦁</a:t>
            </a:r>
            <a:r>
              <a:rPr lang="en-US" altLang="zh-CN" sz="4802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802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비응급상황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45300"/>
          </a:xfrm>
          <a:custGeom>
            <a:avLst/>
            <a:gdLst>
              <a:gd name="connsiteX0" fmla="*/ 0 w 9144000"/>
              <a:gd name="connsiteY0" fmla="*/ 0 h 6845300"/>
              <a:gd name="connsiteX1" fmla="*/ 9144000 w 9144000"/>
              <a:gd name="connsiteY1" fmla="*/ 0 h 6845300"/>
              <a:gd name="connsiteX2" fmla="*/ 9144000 w 9144000"/>
              <a:gd name="connsiteY2" fmla="*/ 6845300 h 6845300"/>
              <a:gd name="connsiteX3" fmla="*/ 0 w 9144000"/>
              <a:gd name="connsiteY3" fmla="*/ 6845300 h 6845300"/>
              <a:gd name="connsiteX4" fmla="*/ 0 w 9144000"/>
              <a:gd name="connsiteY4" fmla="*/ 0 h 6845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45300">
                <a:moveTo>
                  <a:pt x="0" y="0"/>
                </a:moveTo>
                <a:lnTo>
                  <a:pt x="9144000" y="0"/>
                </a:lnTo>
                <a:lnTo>
                  <a:pt x="9144000" y="6845300"/>
                </a:lnTo>
                <a:lnTo>
                  <a:pt x="0" y="68453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611454" y="1556766"/>
            <a:ext cx="8065059" cy="1080134"/>
          </a:xfrm>
          <a:custGeom>
            <a:avLst/>
            <a:gdLst>
              <a:gd name="connsiteX0" fmla="*/ 0 w 8065059"/>
              <a:gd name="connsiteY0" fmla="*/ 179958 h 1080134"/>
              <a:gd name="connsiteX1" fmla="*/ 180022 w 8065059"/>
              <a:gd name="connsiteY1" fmla="*/ 0 h 1080134"/>
              <a:gd name="connsiteX2" fmla="*/ 180022 w 8065059"/>
              <a:gd name="connsiteY2" fmla="*/ 0 h 1080134"/>
              <a:gd name="connsiteX3" fmla="*/ 180022 w 8065059"/>
              <a:gd name="connsiteY3" fmla="*/ 0 h 1080134"/>
              <a:gd name="connsiteX4" fmla="*/ 7885100 w 8065059"/>
              <a:gd name="connsiteY4" fmla="*/ 0 h 1080134"/>
              <a:gd name="connsiteX5" fmla="*/ 7885100 w 8065059"/>
              <a:gd name="connsiteY5" fmla="*/ 0 h 1080134"/>
              <a:gd name="connsiteX6" fmla="*/ 8065059 w 8065059"/>
              <a:gd name="connsiteY6" fmla="*/ 179958 h 1080134"/>
              <a:gd name="connsiteX7" fmla="*/ 8065059 w 8065059"/>
              <a:gd name="connsiteY7" fmla="*/ 179958 h 1080134"/>
              <a:gd name="connsiteX8" fmla="*/ 8065059 w 8065059"/>
              <a:gd name="connsiteY8" fmla="*/ 179958 h 1080134"/>
              <a:gd name="connsiteX9" fmla="*/ 8065059 w 8065059"/>
              <a:gd name="connsiteY9" fmla="*/ 900048 h 1080134"/>
              <a:gd name="connsiteX10" fmla="*/ 8065059 w 8065059"/>
              <a:gd name="connsiteY10" fmla="*/ 900048 h 1080134"/>
              <a:gd name="connsiteX11" fmla="*/ 7885100 w 8065059"/>
              <a:gd name="connsiteY11" fmla="*/ 1080134 h 1080134"/>
              <a:gd name="connsiteX12" fmla="*/ 7885100 w 8065059"/>
              <a:gd name="connsiteY12" fmla="*/ 1080134 h 1080134"/>
              <a:gd name="connsiteX13" fmla="*/ 7885100 w 8065059"/>
              <a:gd name="connsiteY13" fmla="*/ 1080134 h 1080134"/>
              <a:gd name="connsiteX14" fmla="*/ 180022 w 8065059"/>
              <a:gd name="connsiteY14" fmla="*/ 1080134 h 1080134"/>
              <a:gd name="connsiteX15" fmla="*/ 180022 w 8065059"/>
              <a:gd name="connsiteY15" fmla="*/ 1080134 h 1080134"/>
              <a:gd name="connsiteX16" fmla="*/ 0 w 8065059"/>
              <a:gd name="connsiteY16" fmla="*/ 900048 h 1080134"/>
              <a:gd name="connsiteX17" fmla="*/ 0 w 8065059"/>
              <a:gd name="connsiteY17" fmla="*/ 900048 h 1080134"/>
              <a:gd name="connsiteX18" fmla="*/ 0 w 8065059"/>
              <a:gd name="connsiteY18" fmla="*/ 179958 h 1080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8065059" h="1080134">
                <a:moveTo>
                  <a:pt x="0" y="179958"/>
                </a:moveTo>
                <a:cubicBezTo>
                  <a:pt x="0" y="80517"/>
                  <a:pt x="80594" y="0"/>
                  <a:pt x="180022" y="0"/>
                </a:cubicBezTo>
                <a:cubicBezTo>
                  <a:pt x="180022" y="0"/>
                  <a:pt x="180022" y="0"/>
                  <a:pt x="180022" y="0"/>
                </a:cubicBezTo>
                <a:lnTo>
                  <a:pt x="180022" y="0"/>
                </a:lnTo>
                <a:lnTo>
                  <a:pt x="7885100" y="0"/>
                </a:lnTo>
                <a:lnTo>
                  <a:pt x="7885100" y="0"/>
                </a:lnTo>
                <a:cubicBezTo>
                  <a:pt x="7984540" y="0"/>
                  <a:pt x="8065059" y="80517"/>
                  <a:pt x="8065059" y="179958"/>
                </a:cubicBezTo>
                <a:cubicBezTo>
                  <a:pt x="8065059" y="179958"/>
                  <a:pt x="8065059" y="179958"/>
                  <a:pt x="8065059" y="179958"/>
                </a:cubicBezTo>
                <a:lnTo>
                  <a:pt x="8065059" y="179958"/>
                </a:lnTo>
                <a:lnTo>
                  <a:pt x="8065059" y="900048"/>
                </a:lnTo>
                <a:lnTo>
                  <a:pt x="8065059" y="900048"/>
                </a:lnTo>
                <a:cubicBezTo>
                  <a:pt x="8065059" y="999489"/>
                  <a:pt x="7984540" y="1080134"/>
                  <a:pt x="7885100" y="1080134"/>
                </a:cubicBezTo>
                <a:cubicBezTo>
                  <a:pt x="7885100" y="1080134"/>
                  <a:pt x="7885100" y="1080134"/>
                  <a:pt x="7885100" y="1080134"/>
                </a:cubicBezTo>
                <a:lnTo>
                  <a:pt x="7885100" y="1080134"/>
                </a:lnTo>
                <a:lnTo>
                  <a:pt x="180022" y="1080134"/>
                </a:lnTo>
                <a:lnTo>
                  <a:pt x="180022" y="1080134"/>
                </a:lnTo>
                <a:cubicBezTo>
                  <a:pt x="80594" y="1080134"/>
                  <a:pt x="0" y="999489"/>
                  <a:pt x="0" y="900048"/>
                </a:cubicBezTo>
                <a:cubicBezTo>
                  <a:pt x="0" y="900048"/>
                  <a:pt x="0" y="900048"/>
                  <a:pt x="0" y="900048"/>
                </a:cubicBezTo>
                <a:lnTo>
                  <a:pt x="0" y="179958"/>
                </a:lnTo>
              </a:path>
            </a:pathLst>
          </a:custGeom>
          <a:solidFill>
            <a:srgbClr val="EBF1D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98754" y="1544066"/>
            <a:ext cx="8090459" cy="1105534"/>
          </a:xfrm>
          <a:custGeom>
            <a:avLst/>
            <a:gdLst>
              <a:gd name="connsiteX0" fmla="*/ 12700 w 8090459"/>
              <a:gd name="connsiteY0" fmla="*/ 192658 h 1105534"/>
              <a:gd name="connsiteX1" fmla="*/ 192722 w 8090459"/>
              <a:gd name="connsiteY1" fmla="*/ 12700 h 1105534"/>
              <a:gd name="connsiteX2" fmla="*/ 192722 w 8090459"/>
              <a:gd name="connsiteY2" fmla="*/ 12700 h 1105534"/>
              <a:gd name="connsiteX3" fmla="*/ 192722 w 8090459"/>
              <a:gd name="connsiteY3" fmla="*/ 12700 h 1105534"/>
              <a:gd name="connsiteX4" fmla="*/ 7897800 w 8090459"/>
              <a:gd name="connsiteY4" fmla="*/ 12700 h 1105534"/>
              <a:gd name="connsiteX5" fmla="*/ 7897800 w 8090459"/>
              <a:gd name="connsiteY5" fmla="*/ 12700 h 1105534"/>
              <a:gd name="connsiteX6" fmla="*/ 8077759 w 8090459"/>
              <a:gd name="connsiteY6" fmla="*/ 192658 h 1105534"/>
              <a:gd name="connsiteX7" fmla="*/ 8077759 w 8090459"/>
              <a:gd name="connsiteY7" fmla="*/ 192658 h 1105534"/>
              <a:gd name="connsiteX8" fmla="*/ 8077759 w 8090459"/>
              <a:gd name="connsiteY8" fmla="*/ 192658 h 1105534"/>
              <a:gd name="connsiteX9" fmla="*/ 8077759 w 8090459"/>
              <a:gd name="connsiteY9" fmla="*/ 912748 h 1105534"/>
              <a:gd name="connsiteX10" fmla="*/ 8077759 w 8090459"/>
              <a:gd name="connsiteY10" fmla="*/ 912748 h 1105534"/>
              <a:gd name="connsiteX11" fmla="*/ 7897800 w 8090459"/>
              <a:gd name="connsiteY11" fmla="*/ 1092834 h 1105534"/>
              <a:gd name="connsiteX12" fmla="*/ 7897800 w 8090459"/>
              <a:gd name="connsiteY12" fmla="*/ 1092834 h 1105534"/>
              <a:gd name="connsiteX13" fmla="*/ 7897800 w 8090459"/>
              <a:gd name="connsiteY13" fmla="*/ 1092834 h 1105534"/>
              <a:gd name="connsiteX14" fmla="*/ 192722 w 8090459"/>
              <a:gd name="connsiteY14" fmla="*/ 1092834 h 1105534"/>
              <a:gd name="connsiteX15" fmla="*/ 192722 w 8090459"/>
              <a:gd name="connsiteY15" fmla="*/ 1092834 h 1105534"/>
              <a:gd name="connsiteX16" fmla="*/ 12700 w 8090459"/>
              <a:gd name="connsiteY16" fmla="*/ 912748 h 1105534"/>
              <a:gd name="connsiteX17" fmla="*/ 12700 w 8090459"/>
              <a:gd name="connsiteY17" fmla="*/ 912748 h 1105534"/>
              <a:gd name="connsiteX18" fmla="*/ 12700 w 8090459"/>
              <a:gd name="connsiteY18" fmla="*/ 192658 h 11055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8090459" h="1105534">
                <a:moveTo>
                  <a:pt x="12700" y="192658"/>
                </a:moveTo>
                <a:cubicBezTo>
                  <a:pt x="12700" y="93217"/>
                  <a:pt x="93294" y="12700"/>
                  <a:pt x="192722" y="12700"/>
                </a:cubicBezTo>
                <a:cubicBezTo>
                  <a:pt x="192722" y="12700"/>
                  <a:pt x="192722" y="12700"/>
                  <a:pt x="192722" y="12700"/>
                </a:cubicBezTo>
                <a:lnTo>
                  <a:pt x="192722" y="12700"/>
                </a:lnTo>
                <a:lnTo>
                  <a:pt x="7897800" y="12700"/>
                </a:lnTo>
                <a:lnTo>
                  <a:pt x="7897800" y="12700"/>
                </a:lnTo>
                <a:cubicBezTo>
                  <a:pt x="7997240" y="12700"/>
                  <a:pt x="8077759" y="93217"/>
                  <a:pt x="8077759" y="192658"/>
                </a:cubicBezTo>
                <a:cubicBezTo>
                  <a:pt x="8077759" y="192658"/>
                  <a:pt x="8077759" y="192658"/>
                  <a:pt x="8077759" y="192658"/>
                </a:cubicBezTo>
                <a:lnTo>
                  <a:pt x="8077759" y="192658"/>
                </a:lnTo>
                <a:lnTo>
                  <a:pt x="8077759" y="912748"/>
                </a:lnTo>
                <a:lnTo>
                  <a:pt x="8077759" y="912748"/>
                </a:lnTo>
                <a:cubicBezTo>
                  <a:pt x="8077759" y="1012189"/>
                  <a:pt x="7997240" y="1092834"/>
                  <a:pt x="7897800" y="1092834"/>
                </a:cubicBezTo>
                <a:cubicBezTo>
                  <a:pt x="7897800" y="1092834"/>
                  <a:pt x="7897800" y="1092834"/>
                  <a:pt x="7897800" y="1092834"/>
                </a:cubicBezTo>
                <a:lnTo>
                  <a:pt x="7897800" y="1092834"/>
                </a:lnTo>
                <a:lnTo>
                  <a:pt x="192722" y="1092834"/>
                </a:lnTo>
                <a:lnTo>
                  <a:pt x="192722" y="1092834"/>
                </a:lnTo>
                <a:cubicBezTo>
                  <a:pt x="93294" y="1092834"/>
                  <a:pt x="12700" y="1012189"/>
                  <a:pt x="12700" y="912748"/>
                </a:cubicBezTo>
                <a:cubicBezTo>
                  <a:pt x="12700" y="912748"/>
                  <a:pt x="12700" y="912748"/>
                  <a:pt x="12700" y="912748"/>
                </a:cubicBezTo>
                <a:lnTo>
                  <a:pt x="12700" y="192658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611454" y="2852928"/>
            <a:ext cx="8065059" cy="1080134"/>
          </a:xfrm>
          <a:custGeom>
            <a:avLst/>
            <a:gdLst>
              <a:gd name="connsiteX0" fmla="*/ 0 w 8065059"/>
              <a:gd name="connsiteY0" fmla="*/ 179958 h 1080134"/>
              <a:gd name="connsiteX1" fmla="*/ 180022 w 8065059"/>
              <a:gd name="connsiteY1" fmla="*/ 0 h 1080134"/>
              <a:gd name="connsiteX2" fmla="*/ 180022 w 8065059"/>
              <a:gd name="connsiteY2" fmla="*/ 0 h 1080134"/>
              <a:gd name="connsiteX3" fmla="*/ 180022 w 8065059"/>
              <a:gd name="connsiteY3" fmla="*/ 0 h 1080134"/>
              <a:gd name="connsiteX4" fmla="*/ 7885100 w 8065059"/>
              <a:gd name="connsiteY4" fmla="*/ 0 h 1080134"/>
              <a:gd name="connsiteX5" fmla="*/ 7885100 w 8065059"/>
              <a:gd name="connsiteY5" fmla="*/ 0 h 1080134"/>
              <a:gd name="connsiteX6" fmla="*/ 8065059 w 8065059"/>
              <a:gd name="connsiteY6" fmla="*/ 179958 h 1080134"/>
              <a:gd name="connsiteX7" fmla="*/ 8065059 w 8065059"/>
              <a:gd name="connsiteY7" fmla="*/ 179958 h 1080134"/>
              <a:gd name="connsiteX8" fmla="*/ 8065059 w 8065059"/>
              <a:gd name="connsiteY8" fmla="*/ 179958 h 1080134"/>
              <a:gd name="connsiteX9" fmla="*/ 8065059 w 8065059"/>
              <a:gd name="connsiteY9" fmla="*/ 900176 h 1080134"/>
              <a:gd name="connsiteX10" fmla="*/ 8065059 w 8065059"/>
              <a:gd name="connsiteY10" fmla="*/ 900176 h 1080134"/>
              <a:gd name="connsiteX11" fmla="*/ 7885100 w 8065059"/>
              <a:gd name="connsiteY11" fmla="*/ 1080134 h 1080134"/>
              <a:gd name="connsiteX12" fmla="*/ 7885100 w 8065059"/>
              <a:gd name="connsiteY12" fmla="*/ 1080134 h 1080134"/>
              <a:gd name="connsiteX13" fmla="*/ 7885100 w 8065059"/>
              <a:gd name="connsiteY13" fmla="*/ 1080134 h 1080134"/>
              <a:gd name="connsiteX14" fmla="*/ 180022 w 8065059"/>
              <a:gd name="connsiteY14" fmla="*/ 1080134 h 1080134"/>
              <a:gd name="connsiteX15" fmla="*/ 180022 w 8065059"/>
              <a:gd name="connsiteY15" fmla="*/ 1080134 h 1080134"/>
              <a:gd name="connsiteX16" fmla="*/ 0 w 8065059"/>
              <a:gd name="connsiteY16" fmla="*/ 900176 h 1080134"/>
              <a:gd name="connsiteX17" fmla="*/ 0 w 8065059"/>
              <a:gd name="connsiteY17" fmla="*/ 900176 h 1080134"/>
              <a:gd name="connsiteX18" fmla="*/ 0 w 8065059"/>
              <a:gd name="connsiteY18" fmla="*/ 179958 h 1080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8065059" h="1080134">
                <a:moveTo>
                  <a:pt x="0" y="179958"/>
                </a:moveTo>
                <a:cubicBezTo>
                  <a:pt x="0" y="80644"/>
                  <a:pt x="80594" y="0"/>
                  <a:pt x="180022" y="0"/>
                </a:cubicBezTo>
                <a:cubicBezTo>
                  <a:pt x="180022" y="0"/>
                  <a:pt x="180022" y="0"/>
                  <a:pt x="180022" y="0"/>
                </a:cubicBezTo>
                <a:lnTo>
                  <a:pt x="180022" y="0"/>
                </a:lnTo>
                <a:lnTo>
                  <a:pt x="7885100" y="0"/>
                </a:lnTo>
                <a:lnTo>
                  <a:pt x="7885100" y="0"/>
                </a:lnTo>
                <a:cubicBezTo>
                  <a:pt x="7984540" y="0"/>
                  <a:pt x="8065059" y="80644"/>
                  <a:pt x="8065059" y="179958"/>
                </a:cubicBezTo>
                <a:cubicBezTo>
                  <a:pt x="8065059" y="179958"/>
                  <a:pt x="8065059" y="179958"/>
                  <a:pt x="8065059" y="179958"/>
                </a:cubicBezTo>
                <a:lnTo>
                  <a:pt x="8065059" y="179958"/>
                </a:lnTo>
                <a:lnTo>
                  <a:pt x="8065059" y="900176"/>
                </a:lnTo>
                <a:lnTo>
                  <a:pt x="8065059" y="900176"/>
                </a:lnTo>
                <a:cubicBezTo>
                  <a:pt x="8065059" y="999489"/>
                  <a:pt x="7984540" y="1080134"/>
                  <a:pt x="7885100" y="1080134"/>
                </a:cubicBezTo>
                <a:cubicBezTo>
                  <a:pt x="7885100" y="1080134"/>
                  <a:pt x="7885100" y="1080134"/>
                  <a:pt x="7885100" y="1080134"/>
                </a:cubicBezTo>
                <a:lnTo>
                  <a:pt x="7885100" y="1080134"/>
                </a:lnTo>
                <a:lnTo>
                  <a:pt x="180022" y="1080134"/>
                </a:lnTo>
                <a:lnTo>
                  <a:pt x="180022" y="1080134"/>
                </a:lnTo>
                <a:cubicBezTo>
                  <a:pt x="80594" y="1080134"/>
                  <a:pt x="0" y="999489"/>
                  <a:pt x="0" y="900176"/>
                </a:cubicBezTo>
                <a:cubicBezTo>
                  <a:pt x="0" y="900176"/>
                  <a:pt x="0" y="900176"/>
                  <a:pt x="0" y="900176"/>
                </a:cubicBezTo>
                <a:lnTo>
                  <a:pt x="0" y="179958"/>
                </a:lnTo>
              </a:path>
            </a:pathLst>
          </a:custGeom>
          <a:solidFill>
            <a:srgbClr val="EBF1D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598754" y="2840228"/>
            <a:ext cx="8090459" cy="1105534"/>
          </a:xfrm>
          <a:custGeom>
            <a:avLst/>
            <a:gdLst>
              <a:gd name="connsiteX0" fmla="*/ 12700 w 8090459"/>
              <a:gd name="connsiteY0" fmla="*/ 192658 h 1105534"/>
              <a:gd name="connsiteX1" fmla="*/ 192722 w 8090459"/>
              <a:gd name="connsiteY1" fmla="*/ 12700 h 1105534"/>
              <a:gd name="connsiteX2" fmla="*/ 192722 w 8090459"/>
              <a:gd name="connsiteY2" fmla="*/ 12700 h 1105534"/>
              <a:gd name="connsiteX3" fmla="*/ 192722 w 8090459"/>
              <a:gd name="connsiteY3" fmla="*/ 12700 h 1105534"/>
              <a:gd name="connsiteX4" fmla="*/ 7897800 w 8090459"/>
              <a:gd name="connsiteY4" fmla="*/ 12700 h 1105534"/>
              <a:gd name="connsiteX5" fmla="*/ 7897800 w 8090459"/>
              <a:gd name="connsiteY5" fmla="*/ 12700 h 1105534"/>
              <a:gd name="connsiteX6" fmla="*/ 8077759 w 8090459"/>
              <a:gd name="connsiteY6" fmla="*/ 192658 h 1105534"/>
              <a:gd name="connsiteX7" fmla="*/ 8077759 w 8090459"/>
              <a:gd name="connsiteY7" fmla="*/ 192658 h 1105534"/>
              <a:gd name="connsiteX8" fmla="*/ 8077759 w 8090459"/>
              <a:gd name="connsiteY8" fmla="*/ 192658 h 1105534"/>
              <a:gd name="connsiteX9" fmla="*/ 8077759 w 8090459"/>
              <a:gd name="connsiteY9" fmla="*/ 912876 h 1105534"/>
              <a:gd name="connsiteX10" fmla="*/ 8077759 w 8090459"/>
              <a:gd name="connsiteY10" fmla="*/ 912876 h 1105534"/>
              <a:gd name="connsiteX11" fmla="*/ 7897800 w 8090459"/>
              <a:gd name="connsiteY11" fmla="*/ 1092834 h 1105534"/>
              <a:gd name="connsiteX12" fmla="*/ 7897800 w 8090459"/>
              <a:gd name="connsiteY12" fmla="*/ 1092834 h 1105534"/>
              <a:gd name="connsiteX13" fmla="*/ 7897800 w 8090459"/>
              <a:gd name="connsiteY13" fmla="*/ 1092834 h 1105534"/>
              <a:gd name="connsiteX14" fmla="*/ 192722 w 8090459"/>
              <a:gd name="connsiteY14" fmla="*/ 1092834 h 1105534"/>
              <a:gd name="connsiteX15" fmla="*/ 192722 w 8090459"/>
              <a:gd name="connsiteY15" fmla="*/ 1092834 h 1105534"/>
              <a:gd name="connsiteX16" fmla="*/ 12700 w 8090459"/>
              <a:gd name="connsiteY16" fmla="*/ 912876 h 1105534"/>
              <a:gd name="connsiteX17" fmla="*/ 12700 w 8090459"/>
              <a:gd name="connsiteY17" fmla="*/ 912876 h 1105534"/>
              <a:gd name="connsiteX18" fmla="*/ 12700 w 8090459"/>
              <a:gd name="connsiteY18" fmla="*/ 192658 h 11055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8090459" h="1105534">
                <a:moveTo>
                  <a:pt x="12700" y="192658"/>
                </a:moveTo>
                <a:cubicBezTo>
                  <a:pt x="12700" y="93344"/>
                  <a:pt x="93294" y="12700"/>
                  <a:pt x="192722" y="12700"/>
                </a:cubicBezTo>
                <a:cubicBezTo>
                  <a:pt x="192722" y="12700"/>
                  <a:pt x="192722" y="12700"/>
                  <a:pt x="192722" y="12700"/>
                </a:cubicBezTo>
                <a:lnTo>
                  <a:pt x="192722" y="12700"/>
                </a:lnTo>
                <a:lnTo>
                  <a:pt x="7897800" y="12700"/>
                </a:lnTo>
                <a:lnTo>
                  <a:pt x="7897800" y="12700"/>
                </a:lnTo>
                <a:cubicBezTo>
                  <a:pt x="7997240" y="12700"/>
                  <a:pt x="8077759" y="93344"/>
                  <a:pt x="8077759" y="192658"/>
                </a:cubicBezTo>
                <a:cubicBezTo>
                  <a:pt x="8077759" y="192658"/>
                  <a:pt x="8077759" y="192658"/>
                  <a:pt x="8077759" y="192658"/>
                </a:cubicBezTo>
                <a:lnTo>
                  <a:pt x="8077759" y="192658"/>
                </a:lnTo>
                <a:lnTo>
                  <a:pt x="8077759" y="912876"/>
                </a:lnTo>
                <a:lnTo>
                  <a:pt x="8077759" y="912876"/>
                </a:lnTo>
                <a:cubicBezTo>
                  <a:pt x="8077759" y="1012189"/>
                  <a:pt x="7997240" y="1092834"/>
                  <a:pt x="7897800" y="1092834"/>
                </a:cubicBezTo>
                <a:cubicBezTo>
                  <a:pt x="7897800" y="1092834"/>
                  <a:pt x="7897800" y="1092834"/>
                  <a:pt x="7897800" y="1092834"/>
                </a:cubicBezTo>
                <a:lnTo>
                  <a:pt x="7897800" y="1092834"/>
                </a:lnTo>
                <a:lnTo>
                  <a:pt x="192722" y="1092834"/>
                </a:lnTo>
                <a:lnTo>
                  <a:pt x="192722" y="1092834"/>
                </a:lnTo>
                <a:cubicBezTo>
                  <a:pt x="93294" y="1092834"/>
                  <a:pt x="12700" y="1012189"/>
                  <a:pt x="12700" y="912876"/>
                </a:cubicBezTo>
                <a:cubicBezTo>
                  <a:pt x="12700" y="912876"/>
                  <a:pt x="12700" y="912876"/>
                  <a:pt x="12700" y="912876"/>
                </a:cubicBezTo>
                <a:lnTo>
                  <a:pt x="12700" y="192658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611454" y="4149090"/>
            <a:ext cx="8065059" cy="1080134"/>
          </a:xfrm>
          <a:custGeom>
            <a:avLst/>
            <a:gdLst>
              <a:gd name="connsiteX0" fmla="*/ 0 w 8065059"/>
              <a:gd name="connsiteY0" fmla="*/ 180085 h 1080134"/>
              <a:gd name="connsiteX1" fmla="*/ 180022 w 8065059"/>
              <a:gd name="connsiteY1" fmla="*/ 0 h 1080134"/>
              <a:gd name="connsiteX2" fmla="*/ 180022 w 8065059"/>
              <a:gd name="connsiteY2" fmla="*/ 0 h 1080134"/>
              <a:gd name="connsiteX3" fmla="*/ 180022 w 8065059"/>
              <a:gd name="connsiteY3" fmla="*/ 0 h 1080134"/>
              <a:gd name="connsiteX4" fmla="*/ 7885100 w 8065059"/>
              <a:gd name="connsiteY4" fmla="*/ 0 h 1080134"/>
              <a:gd name="connsiteX5" fmla="*/ 7885100 w 8065059"/>
              <a:gd name="connsiteY5" fmla="*/ 0 h 1080134"/>
              <a:gd name="connsiteX6" fmla="*/ 8065059 w 8065059"/>
              <a:gd name="connsiteY6" fmla="*/ 180085 h 1080134"/>
              <a:gd name="connsiteX7" fmla="*/ 8065059 w 8065059"/>
              <a:gd name="connsiteY7" fmla="*/ 180085 h 1080134"/>
              <a:gd name="connsiteX8" fmla="*/ 8065059 w 8065059"/>
              <a:gd name="connsiteY8" fmla="*/ 180085 h 1080134"/>
              <a:gd name="connsiteX9" fmla="*/ 8065059 w 8065059"/>
              <a:gd name="connsiteY9" fmla="*/ 900176 h 1080134"/>
              <a:gd name="connsiteX10" fmla="*/ 8065059 w 8065059"/>
              <a:gd name="connsiteY10" fmla="*/ 900176 h 1080134"/>
              <a:gd name="connsiteX11" fmla="*/ 7885100 w 8065059"/>
              <a:gd name="connsiteY11" fmla="*/ 1080134 h 1080134"/>
              <a:gd name="connsiteX12" fmla="*/ 7885100 w 8065059"/>
              <a:gd name="connsiteY12" fmla="*/ 1080134 h 1080134"/>
              <a:gd name="connsiteX13" fmla="*/ 7885100 w 8065059"/>
              <a:gd name="connsiteY13" fmla="*/ 1080134 h 1080134"/>
              <a:gd name="connsiteX14" fmla="*/ 180022 w 8065059"/>
              <a:gd name="connsiteY14" fmla="*/ 1080134 h 1080134"/>
              <a:gd name="connsiteX15" fmla="*/ 180022 w 8065059"/>
              <a:gd name="connsiteY15" fmla="*/ 1080134 h 1080134"/>
              <a:gd name="connsiteX16" fmla="*/ 0 w 8065059"/>
              <a:gd name="connsiteY16" fmla="*/ 900176 h 1080134"/>
              <a:gd name="connsiteX17" fmla="*/ 0 w 8065059"/>
              <a:gd name="connsiteY17" fmla="*/ 900176 h 1080134"/>
              <a:gd name="connsiteX18" fmla="*/ 0 w 8065059"/>
              <a:gd name="connsiteY18" fmla="*/ 180085 h 1080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8065059" h="1080134">
                <a:moveTo>
                  <a:pt x="0" y="180085"/>
                </a:moveTo>
                <a:cubicBezTo>
                  <a:pt x="0" y="80644"/>
                  <a:pt x="80594" y="0"/>
                  <a:pt x="180022" y="0"/>
                </a:cubicBezTo>
                <a:cubicBezTo>
                  <a:pt x="180022" y="0"/>
                  <a:pt x="180022" y="0"/>
                  <a:pt x="180022" y="0"/>
                </a:cubicBezTo>
                <a:lnTo>
                  <a:pt x="180022" y="0"/>
                </a:lnTo>
                <a:lnTo>
                  <a:pt x="7885100" y="0"/>
                </a:lnTo>
                <a:lnTo>
                  <a:pt x="7885100" y="0"/>
                </a:lnTo>
                <a:cubicBezTo>
                  <a:pt x="7984540" y="0"/>
                  <a:pt x="8065059" y="80644"/>
                  <a:pt x="8065059" y="180085"/>
                </a:cubicBezTo>
                <a:cubicBezTo>
                  <a:pt x="8065059" y="180085"/>
                  <a:pt x="8065059" y="180085"/>
                  <a:pt x="8065059" y="180085"/>
                </a:cubicBezTo>
                <a:lnTo>
                  <a:pt x="8065059" y="180085"/>
                </a:lnTo>
                <a:lnTo>
                  <a:pt x="8065059" y="900176"/>
                </a:lnTo>
                <a:lnTo>
                  <a:pt x="8065059" y="900176"/>
                </a:lnTo>
                <a:cubicBezTo>
                  <a:pt x="8065059" y="999616"/>
                  <a:pt x="7984540" y="1080134"/>
                  <a:pt x="7885100" y="1080134"/>
                </a:cubicBezTo>
                <a:cubicBezTo>
                  <a:pt x="7885100" y="1080134"/>
                  <a:pt x="7885100" y="1080134"/>
                  <a:pt x="7885100" y="1080134"/>
                </a:cubicBezTo>
                <a:lnTo>
                  <a:pt x="7885100" y="1080134"/>
                </a:lnTo>
                <a:lnTo>
                  <a:pt x="180022" y="1080134"/>
                </a:lnTo>
                <a:lnTo>
                  <a:pt x="180022" y="1080134"/>
                </a:lnTo>
                <a:cubicBezTo>
                  <a:pt x="80594" y="1080134"/>
                  <a:pt x="0" y="999616"/>
                  <a:pt x="0" y="900176"/>
                </a:cubicBezTo>
                <a:cubicBezTo>
                  <a:pt x="0" y="900176"/>
                  <a:pt x="0" y="900176"/>
                  <a:pt x="0" y="900176"/>
                </a:cubicBezTo>
                <a:lnTo>
                  <a:pt x="0" y="180085"/>
                </a:lnTo>
              </a:path>
            </a:pathLst>
          </a:custGeom>
          <a:solidFill>
            <a:srgbClr val="EBF1D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598754" y="4136390"/>
            <a:ext cx="8090459" cy="1105534"/>
          </a:xfrm>
          <a:custGeom>
            <a:avLst/>
            <a:gdLst>
              <a:gd name="connsiteX0" fmla="*/ 12700 w 8090459"/>
              <a:gd name="connsiteY0" fmla="*/ 192785 h 1105534"/>
              <a:gd name="connsiteX1" fmla="*/ 192722 w 8090459"/>
              <a:gd name="connsiteY1" fmla="*/ 12700 h 1105534"/>
              <a:gd name="connsiteX2" fmla="*/ 192722 w 8090459"/>
              <a:gd name="connsiteY2" fmla="*/ 12700 h 1105534"/>
              <a:gd name="connsiteX3" fmla="*/ 192722 w 8090459"/>
              <a:gd name="connsiteY3" fmla="*/ 12700 h 1105534"/>
              <a:gd name="connsiteX4" fmla="*/ 7897800 w 8090459"/>
              <a:gd name="connsiteY4" fmla="*/ 12700 h 1105534"/>
              <a:gd name="connsiteX5" fmla="*/ 7897800 w 8090459"/>
              <a:gd name="connsiteY5" fmla="*/ 12700 h 1105534"/>
              <a:gd name="connsiteX6" fmla="*/ 8077759 w 8090459"/>
              <a:gd name="connsiteY6" fmla="*/ 192785 h 1105534"/>
              <a:gd name="connsiteX7" fmla="*/ 8077759 w 8090459"/>
              <a:gd name="connsiteY7" fmla="*/ 192785 h 1105534"/>
              <a:gd name="connsiteX8" fmla="*/ 8077759 w 8090459"/>
              <a:gd name="connsiteY8" fmla="*/ 192785 h 1105534"/>
              <a:gd name="connsiteX9" fmla="*/ 8077759 w 8090459"/>
              <a:gd name="connsiteY9" fmla="*/ 912876 h 1105534"/>
              <a:gd name="connsiteX10" fmla="*/ 8077759 w 8090459"/>
              <a:gd name="connsiteY10" fmla="*/ 912876 h 1105534"/>
              <a:gd name="connsiteX11" fmla="*/ 7897800 w 8090459"/>
              <a:gd name="connsiteY11" fmla="*/ 1092834 h 1105534"/>
              <a:gd name="connsiteX12" fmla="*/ 7897800 w 8090459"/>
              <a:gd name="connsiteY12" fmla="*/ 1092834 h 1105534"/>
              <a:gd name="connsiteX13" fmla="*/ 7897800 w 8090459"/>
              <a:gd name="connsiteY13" fmla="*/ 1092834 h 1105534"/>
              <a:gd name="connsiteX14" fmla="*/ 192722 w 8090459"/>
              <a:gd name="connsiteY14" fmla="*/ 1092834 h 1105534"/>
              <a:gd name="connsiteX15" fmla="*/ 192722 w 8090459"/>
              <a:gd name="connsiteY15" fmla="*/ 1092834 h 1105534"/>
              <a:gd name="connsiteX16" fmla="*/ 12700 w 8090459"/>
              <a:gd name="connsiteY16" fmla="*/ 912876 h 1105534"/>
              <a:gd name="connsiteX17" fmla="*/ 12700 w 8090459"/>
              <a:gd name="connsiteY17" fmla="*/ 912876 h 1105534"/>
              <a:gd name="connsiteX18" fmla="*/ 12700 w 8090459"/>
              <a:gd name="connsiteY18" fmla="*/ 192785 h 11055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8090459" h="1105534">
                <a:moveTo>
                  <a:pt x="12700" y="192785"/>
                </a:moveTo>
                <a:cubicBezTo>
                  <a:pt x="12700" y="93344"/>
                  <a:pt x="93294" y="12700"/>
                  <a:pt x="192722" y="12700"/>
                </a:cubicBezTo>
                <a:cubicBezTo>
                  <a:pt x="192722" y="12700"/>
                  <a:pt x="192722" y="12700"/>
                  <a:pt x="192722" y="12700"/>
                </a:cubicBezTo>
                <a:lnTo>
                  <a:pt x="192722" y="12700"/>
                </a:lnTo>
                <a:lnTo>
                  <a:pt x="7897800" y="12700"/>
                </a:lnTo>
                <a:lnTo>
                  <a:pt x="7897800" y="12700"/>
                </a:lnTo>
                <a:cubicBezTo>
                  <a:pt x="7997240" y="12700"/>
                  <a:pt x="8077759" y="93344"/>
                  <a:pt x="8077759" y="192785"/>
                </a:cubicBezTo>
                <a:cubicBezTo>
                  <a:pt x="8077759" y="192785"/>
                  <a:pt x="8077759" y="192785"/>
                  <a:pt x="8077759" y="192785"/>
                </a:cubicBezTo>
                <a:lnTo>
                  <a:pt x="8077759" y="192785"/>
                </a:lnTo>
                <a:lnTo>
                  <a:pt x="8077759" y="912876"/>
                </a:lnTo>
                <a:lnTo>
                  <a:pt x="8077759" y="912876"/>
                </a:lnTo>
                <a:cubicBezTo>
                  <a:pt x="8077759" y="1012316"/>
                  <a:pt x="7997240" y="1092834"/>
                  <a:pt x="7897800" y="1092834"/>
                </a:cubicBezTo>
                <a:cubicBezTo>
                  <a:pt x="7897800" y="1092834"/>
                  <a:pt x="7897800" y="1092834"/>
                  <a:pt x="7897800" y="1092834"/>
                </a:cubicBezTo>
                <a:lnTo>
                  <a:pt x="7897800" y="1092834"/>
                </a:lnTo>
                <a:lnTo>
                  <a:pt x="192722" y="1092834"/>
                </a:lnTo>
                <a:lnTo>
                  <a:pt x="192722" y="1092834"/>
                </a:lnTo>
                <a:cubicBezTo>
                  <a:pt x="93294" y="1092834"/>
                  <a:pt x="12700" y="1012316"/>
                  <a:pt x="12700" y="912876"/>
                </a:cubicBezTo>
                <a:cubicBezTo>
                  <a:pt x="12700" y="912876"/>
                  <a:pt x="12700" y="912876"/>
                  <a:pt x="12700" y="912876"/>
                </a:cubicBezTo>
                <a:lnTo>
                  <a:pt x="12700" y="19278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611454" y="5445252"/>
            <a:ext cx="8065059" cy="1080172"/>
          </a:xfrm>
          <a:custGeom>
            <a:avLst/>
            <a:gdLst>
              <a:gd name="connsiteX0" fmla="*/ 0 w 8065059"/>
              <a:gd name="connsiteY0" fmla="*/ 180060 h 1080172"/>
              <a:gd name="connsiteX1" fmla="*/ 180022 w 8065059"/>
              <a:gd name="connsiteY1" fmla="*/ 0 h 1080172"/>
              <a:gd name="connsiteX2" fmla="*/ 180022 w 8065059"/>
              <a:gd name="connsiteY2" fmla="*/ 0 h 1080172"/>
              <a:gd name="connsiteX3" fmla="*/ 180022 w 8065059"/>
              <a:gd name="connsiteY3" fmla="*/ 0 h 1080172"/>
              <a:gd name="connsiteX4" fmla="*/ 7885100 w 8065059"/>
              <a:gd name="connsiteY4" fmla="*/ 0 h 1080172"/>
              <a:gd name="connsiteX5" fmla="*/ 7885100 w 8065059"/>
              <a:gd name="connsiteY5" fmla="*/ 0 h 1080172"/>
              <a:gd name="connsiteX6" fmla="*/ 8065059 w 8065059"/>
              <a:gd name="connsiteY6" fmla="*/ 180060 h 1080172"/>
              <a:gd name="connsiteX7" fmla="*/ 8065059 w 8065059"/>
              <a:gd name="connsiteY7" fmla="*/ 180060 h 1080172"/>
              <a:gd name="connsiteX8" fmla="*/ 8065059 w 8065059"/>
              <a:gd name="connsiteY8" fmla="*/ 180060 h 1080172"/>
              <a:gd name="connsiteX9" fmla="*/ 8065059 w 8065059"/>
              <a:gd name="connsiteY9" fmla="*/ 900150 h 1080172"/>
              <a:gd name="connsiteX10" fmla="*/ 8065059 w 8065059"/>
              <a:gd name="connsiteY10" fmla="*/ 900150 h 1080172"/>
              <a:gd name="connsiteX11" fmla="*/ 7885100 w 8065059"/>
              <a:gd name="connsiteY11" fmla="*/ 1080172 h 1080172"/>
              <a:gd name="connsiteX12" fmla="*/ 7885100 w 8065059"/>
              <a:gd name="connsiteY12" fmla="*/ 1080172 h 1080172"/>
              <a:gd name="connsiteX13" fmla="*/ 7885100 w 8065059"/>
              <a:gd name="connsiteY13" fmla="*/ 1080172 h 1080172"/>
              <a:gd name="connsiteX14" fmla="*/ 180022 w 8065059"/>
              <a:gd name="connsiteY14" fmla="*/ 1080172 h 1080172"/>
              <a:gd name="connsiteX15" fmla="*/ 180022 w 8065059"/>
              <a:gd name="connsiteY15" fmla="*/ 1080172 h 1080172"/>
              <a:gd name="connsiteX16" fmla="*/ 0 w 8065059"/>
              <a:gd name="connsiteY16" fmla="*/ 900150 h 1080172"/>
              <a:gd name="connsiteX17" fmla="*/ 0 w 8065059"/>
              <a:gd name="connsiteY17" fmla="*/ 900150 h 1080172"/>
              <a:gd name="connsiteX18" fmla="*/ 0 w 8065059"/>
              <a:gd name="connsiteY18" fmla="*/ 180060 h 10801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8065059" h="1080172">
                <a:moveTo>
                  <a:pt x="0" y="180060"/>
                </a:moveTo>
                <a:cubicBezTo>
                  <a:pt x="0" y="80644"/>
                  <a:pt x="80594" y="0"/>
                  <a:pt x="180022" y="0"/>
                </a:cubicBezTo>
                <a:cubicBezTo>
                  <a:pt x="180022" y="0"/>
                  <a:pt x="180022" y="0"/>
                  <a:pt x="180022" y="0"/>
                </a:cubicBezTo>
                <a:lnTo>
                  <a:pt x="180022" y="0"/>
                </a:lnTo>
                <a:lnTo>
                  <a:pt x="7885100" y="0"/>
                </a:lnTo>
                <a:lnTo>
                  <a:pt x="7885100" y="0"/>
                </a:lnTo>
                <a:cubicBezTo>
                  <a:pt x="7984540" y="0"/>
                  <a:pt x="8065059" y="80644"/>
                  <a:pt x="8065059" y="180060"/>
                </a:cubicBezTo>
                <a:cubicBezTo>
                  <a:pt x="8065059" y="180060"/>
                  <a:pt x="8065059" y="180060"/>
                  <a:pt x="8065059" y="180060"/>
                </a:cubicBezTo>
                <a:lnTo>
                  <a:pt x="8065059" y="180060"/>
                </a:lnTo>
                <a:lnTo>
                  <a:pt x="8065059" y="900150"/>
                </a:lnTo>
                <a:lnTo>
                  <a:pt x="8065059" y="900150"/>
                </a:lnTo>
                <a:cubicBezTo>
                  <a:pt x="8065059" y="999578"/>
                  <a:pt x="7984540" y="1080172"/>
                  <a:pt x="7885100" y="1080172"/>
                </a:cubicBezTo>
                <a:cubicBezTo>
                  <a:pt x="7885100" y="1080172"/>
                  <a:pt x="7885100" y="1080172"/>
                  <a:pt x="7885100" y="1080172"/>
                </a:cubicBezTo>
                <a:lnTo>
                  <a:pt x="7885100" y="1080172"/>
                </a:lnTo>
                <a:lnTo>
                  <a:pt x="180022" y="1080172"/>
                </a:lnTo>
                <a:lnTo>
                  <a:pt x="180022" y="1080172"/>
                </a:lnTo>
                <a:cubicBezTo>
                  <a:pt x="80594" y="1080172"/>
                  <a:pt x="0" y="999578"/>
                  <a:pt x="0" y="900150"/>
                </a:cubicBezTo>
                <a:cubicBezTo>
                  <a:pt x="0" y="900150"/>
                  <a:pt x="0" y="900150"/>
                  <a:pt x="0" y="900150"/>
                </a:cubicBezTo>
                <a:lnTo>
                  <a:pt x="0" y="180060"/>
                </a:lnTo>
              </a:path>
            </a:pathLst>
          </a:custGeom>
          <a:solidFill>
            <a:srgbClr val="EBF1D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598754" y="5432552"/>
            <a:ext cx="8090459" cy="1105572"/>
          </a:xfrm>
          <a:custGeom>
            <a:avLst/>
            <a:gdLst>
              <a:gd name="connsiteX0" fmla="*/ 12700 w 8090459"/>
              <a:gd name="connsiteY0" fmla="*/ 192760 h 1105572"/>
              <a:gd name="connsiteX1" fmla="*/ 192722 w 8090459"/>
              <a:gd name="connsiteY1" fmla="*/ 12700 h 1105572"/>
              <a:gd name="connsiteX2" fmla="*/ 192722 w 8090459"/>
              <a:gd name="connsiteY2" fmla="*/ 12700 h 1105572"/>
              <a:gd name="connsiteX3" fmla="*/ 192722 w 8090459"/>
              <a:gd name="connsiteY3" fmla="*/ 12700 h 1105572"/>
              <a:gd name="connsiteX4" fmla="*/ 7897800 w 8090459"/>
              <a:gd name="connsiteY4" fmla="*/ 12700 h 1105572"/>
              <a:gd name="connsiteX5" fmla="*/ 7897800 w 8090459"/>
              <a:gd name="connsiteY5" fmla="*/ 12700 h 1105572"/>
              <a:gd name="connsiteX6" fmla="*/ 8077759 w 8090459"/>
              <a:gd name="connsiteY6" fmla="*/ 192760 h 1105572"/>
              <a:gd name="connsiteX7" fmla="*/ 8077759 w 8090459"/>
              <a:gd name="connsiteY7" fmla="*/ 192760 h 1105572"/>
              <a:gd name="connsiteX8" fmla="*/ 8077759 w 8090459"/>
              <a:gd name="connsiteY8" fmla="*/ 192760 h 1105572"/>
              <a:gd name="connsiteX9" fmla="*/ 8077759 w 8090459"/>
              <a:gd name="connsiteY9" fmla="*/ 912850 h 1105572"/>
              <a:gd name="connsiteX10" fmla="*/ 8077759 w 8090459"/>
              <a:gd name="connsiteY10" fmla="*/ 912850 h 1105572"/>
              <a:gd name="connsiteX11" fmla="*/ 7897800 w 8090459"/>
              <a:gd name="connsiteY11" fmla="*/ 1092872 h 1105572"/>
              <a:gd name="connsiteX12" fmla="*/ 7897800 w 8090459"/>
              <a:gd name="connsiteY12" fmla="*/ 1092872 h 1105572"/>
              <a:gd name="connsiteX13" fmla="*/ 7897800 w 8090459"/>
              <a:gd name="connsiteY13" fmla="*/ 1092872 h 1105572"/>
              <a:gd name="connsiteX14" fmla="*/ 192722 w 8090459"/>
              <a:gd name="connsiteY14" fmla="*/ 1092872 h 1105572"/>
              <a:gd name="connsiteX15" fmla="*/ 192722 w 8090459"/>
              <a:gd name="connsiteY15" fmla="*/ 1092872 h 1105572"/>
              <a:gd name="connsiteX16" fmla="*/ 12700 w 8090459"/>
              <a:gd name="connsiteY16" fmla="*/ 912850 h 1105572"/>
              <a:gd name="connsiteX17" fmla="*/ 12700 w 8090459"/>
              <a:gd name="connsiteY17" fmla="*/ 912850 h 1105572"/>
              <a:gd name="connsiteX18" fmla="*/ 12700 w 8090459"/>
              <a:gd name="connsiteY18" fmla="*/ 192760 h 11055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8090459" h="1105572">
                <a:moveTo>
                  <a:pt x="12700" y="192760"/>
                </a:moveTo>
                <a:cubicBezTo>
                  <a:pt x="12700" y="93344"/>
                  <a:pt x="93294" y="12700"/>
                  <a:pt x="192722" y="12700"/>
                </a:cubicBezTo>
                <a:cubicBezTo>
                  <a:pt x="192722" y="12700"/>
                  <a:pt x="192722" y="12700"/>
                  <a:pt x="192722" y="12700"/>
                </a:cubicBezTo>
                <a:lnTo>
                  <a:pt x="192722" y="12700"/>
                </a:lnTo>
                <a:lnTo>
                  <a:pt x="7897800" y="12700"/>
                </a:lnTo>
                <a:lnTo>
                  <a:pt x="7897800" y="12700"/>
                </a:lnTo>
                <a:cubicBezTo>
                  <a:pt x="7997240" y="12700"/>
                  <a:pt x="8077759" y="93344"/>
                  <a:pt x="8077759" y="192760"/>
                </a:cubicBezTo>
                <a:cubicBezTo>
                  <a:pt x="8077759" y="192760"/>
                  <a:pt x="8077759" y="192760"/>
                  <a:pt x="8077759" y="192760"/>
                </a:cubicBezTo>
                <a:lnTo>
                  <a:pt x="8077759" y="192760"/>
                </a:lnTo>
                <a:lnTo>
                  <a:pt x="8077759" y="912850"/>
                </a:lnTo>
                <a:lnTo>
                  <a:pt x="8077759" y="912850"/>
                </a:lnTo>
                <a:cubicBezTo>
                  <a:pt x="8077759" y="1012278"/>
                  <a:pt x="7997240" y="1092872"/>
                  <a:pt x="7897800" y="1092872"/>
                </a:cubicBezTo>
                <a:cubicBezTo>
                  <a:pt x="7897800" y="1092872"/>
                  <a:pt x="7897800" y="1092872"/>
                  <a:pt x="7897800" y="1092872"/>
                </a:cubicBezTo>
                <a:lnTo>
                  <a:pt x="7897800" y="1092872"/>
                </a:lnTo>
                <a:lnTo>
                  <a:pt x="192722" y="1092872"/>
                </a:lnTo>
                <a:lnTo>
                  <a:pt x="192722" y="1092872"/>
                </a:lnTo>
                <a:cubicBezTo>
                  <a:pt x="93294" y="1092872"/>
                  <a:pt x="12700" y="1012278"/>
                  <a:pt x="12700" y="912850"/>
                </a:cubicBezTo>
                <a:cubicBezTo>
                  <a:pt x="12700" y="912850"/>
                  <a:pt x="12700" y="912850"/>
                  <a:pt x="12700" y="912850"/>
                </a:cubicBezTo>
                <a:lnTo>
                  <a:pt x="12700" y="19276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8100" y="12739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82600" y="635000"/>
            <a:ext cx="40513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500"/>
              </a:lnSpc>
              <a:tabLst/>
            </a:pP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05.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노인학대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예방지침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749300" y="1917700"/>
            <a:ext cx="8089899" cy="479234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800"/>
              </a:lnSpc>
              <a:tabLst/>
            </a:pPr>
            <a:r>
              <a:rPr lang="en-US" altLang="zh-CN" sz="31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▪</a:t>
            </a:r>
            <a:r>
              <a:rPr lang="en-US" altLang="zh-CN" sz="31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누구도</a:t>
            </a:r>
            <a:r>
              <a:rPr lang="en-US" altLang="zh-CN" sz="31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노인을</a:t>
            </a:r>
            <a:r>
              <a:rPr lang="en-US" altLang="zh-CN" sz="31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함부로</a:t>
            </a:r>
            <a:r>
              <a:rPr lang="en-US" altLang="zh-CN" sz="31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학대할</a:t>
            </a:r>
            <a:r>
              <a:rPr lang="en-US" altLang="zh-CN" sz="31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수</a:t>
            </a:r>
            <a:r>
              <a:rPr lang="en-US" altLang="zh-CN" sz="31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바탕" pitchFamily="18" charset="0"/>
              </a:rPr>
              <a:t>없습니다</a:t>
            </a:r>
            <a:r>
              <a:rPr lang="en-US" altLang="zh-CN" sz="3100" dirty="0" smtClean="0">
                <a:latin typeface="바탕" pitchFamily="18" charset="-127"/>
                <a:ea typeface="바탕" pitchFamily="18" charset="-127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-127"/>
                <a:ea typeface="바탕" pitchFamily="18" charset="-127"/>
                <a:cs typeface="Arial" pitchFamily="18" charset="0"/>
              </a:rPr>
              <a:t>.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749300" y="3213100"/>
            <a:ext cx="6711774" cy="50007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/>
            </a:pP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▪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건강을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유지하도록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최선을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다합니다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.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749300" y="4508500"/>
            <a:ext cx="7109318" cy="50007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/>
            </a:pP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▪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본인소유의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재산을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스스로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관리합니다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.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749300" y="5803900"/>
            <a:ext cx="5916684" cy="50007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/>
            </a:pP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▪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여가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및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사회생활을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지속합니다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45300"/>
          </a:xfrm>
          <a:custGeom>
            <a:avLst/>
            <a:gdLst>
              <a:gd name="connsiteX0" fmla="*/ 0 w 9144000"/>
              <a:gd name="connsiteY0" fmla="*/ 0 h 6845300"/>
              <a:gd name="connsiteX1" fmla="*/ 9144000 w 9144000"/>
              <a:gd name="connsiteY1" fmla="*/ 0 h 6845300"/>
              <a:gd name="connsiteX2" fmla="*/ 9144000 w 9144000"/>
              <a:gd name="connsiteY2" fmla="*/ 6845300 h 6845300"/>
              <a:gd name="connsiteX3" fmla="*/ 0 w 9144000"/>
              <a:gd name="connsiteY3" fmla="*/ 6845300 h 6845300"/>
              <a:gd name="connsiteX4" fmla="*/ 0 w 9144000"/>
              <a:gd name="connsiteY4" fmla="*/ 0 h 6845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45300">
                <a:moveTo>
                  <a:pt x="0" y="0"/>
                </a:moveTo>
                <a:lnTo>
                  <a:pt x="9144000" y="0"/>
                </a:lnTo>
                <a:lnTo>
                  <a:pt x="9144000" y="6845300"/>
                </a:lnTo>
                <a:lnTo>
                  <a:pt x="0" y="68453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611454" y="1556766"/>
            <a:ext cx="8065059" cy="1080134"/>
          </a:xfrm>
          <a:custGeom>
            <a:avLst/>
            <a:gdLst>
              <a:gd name="connsiteX0" fmla="*/ 0 w 8065059"/>
              <a:gd name="connsiteY0" fmla="*/ 179958 h 1080134"/>
              <a:gd name="connsiteX1" fmla="*/ 180022 w 8065059"/>
              <a:gd name="connsiteY1" fmla="*/ 0 h 1080134"/>
              <a:gd name="connsiteX2" fmla="*/ 180022 w 8065059"/>
              <a:gd name="connsiteY2" fmla="*/ 0 h 1080134"/>
              <a:gd name="connsiteX3" fmla="*/ 180022 w 8065059"/>
              <a:gd name="connsiteY3" fmla="*/ 0 h 1080134"/>
              <a:gd name="connsiteX4" fmla="*/ 7885100 w 8065059"/>
              <a:gd name="connsiteY4" fmla="*/ 0 h 1080134"/>
              <a:gd name="connsiteX5" fmla="*/ 7885100 w 8065059"/>
              <a:gd name="connsiteY5" fmla="*/ 0 h 1080134"/>
              <a:gd name="connsiteX6" fmla="*/ 8065059 w 8065059"/>
              <a:gd name="connsiteY6" fmla="*/ 179958 h 1080134"/>
              <a:gd name="connsiteX7" fmla="*/ 8065059 w 8065059"/>
              <a:gd name="connsiteY7" fmla="*/ 179958 h 1080134"/>
              <a:gd name="connsiteX8" fmla="*/ 8065059 w 8065059"/>
              <a:gd name="connsiteY8" fmla="*/ 179958 h 1080134"/>
              <a:gd name="connsiteX9" fmla="*/ 8065059 w 8065059"/>
              <a:gd name="connsiteY9" fmla="*/ 900048 h 1080134"/>
              <a:gd name="connsiteX10" fmla="*/ 8065059 w 8065059"/>
              <a:gd name="connsiteY10" fmla="*/ 900048 h 1080134"/>
              <a:gd name="connsiteX11" fmla="*/ 7885100 w 8065059"/>
              <a:gd name="connsiteY11" fmla="*/ 1080134 h 1080134"/>
              <a:gd name="connsiteX12" fmla="*/ 7885100 w 8065059"/>
              <a:gd name="connsiteY12" fmla="*/ 1080134 h 1080134"/>
              <a:gd name="connsiteX13" fmla="*/ 7885100 w 8065059"/>
              <a:gd name="connsiteY13" fmla="*/ 1080134 h 1080134"/>
              <a:gd name="connsiteX14" fmla="*/ 180022 w 8065059"/>
              <a:gd name="connsiteY14" fmla="*/ 1080134 h 1080134"/>
              <a:gd name="connsiteX15" fmla="*/ 180022 w 8065059"/>
              <a:gd name="connsiteY15" fmla="*/ 1080134 h 1080134"/>
              <a:gd name="connsiteX16" fmla="*/ 0 w 8065059"/>
              <a:gd name="connsiteY16" fmla="*/ 900048 h 1080134"/>
              <a:gd name="connsiteX17" fmla="*/ 0 w 8065059"/>
              <a:gd name="connsiteY17" fmla="*/ 900048 h 1080134"/>
              <a:gd name="connsiteX18" fmla="*/ 0 w 8065059"/>
              <a:gd name="connsiteY18" fmla="*/ 179958 h 1080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8065059" h="1080134">
                <a:moveTo>
                  <a:pt x="0" y="179958"/>
                </a:moveTo>
                <a:cubicBezTo>
                  <a:pt x="0" y="80517"/>
                  <a:pt x="80594" y="0"/>
                  <a:pt x="180022" y="0"/>
                </a:cubicBezTo>
                <a:cubicBezTo>
                  <a:pt x="180022" y="0"/>
                  <a:pt x="180022" y="0"/>
                  <a:pt x="180022" y="0"/>
                </a:cubicBezTo>
                <a:lnTo>
                  <a:pt x="180022" y="0"/>
                </a:lnTo>
                <a:lnTo>
                  <a:pt x="7885100" y="0"/>
                </a:lnTo>
                <a:lnTo>
                  <a:pt x="7885100" y="0"/>
                </a:lnTo>
                <a:cubicBezTo>
                  <a:pt x="7984540" y="0"/>
                  <a:pt x="8065059" y="80517"/>
                  <a:pt x="8065059" y="179958"/>
                </a:cubicBezTo>
                <a:cubicBezTo>
                  <a:pt x="8065059" y="179958"/>
                  <a:pt x="8065059" y="179958"/>
                  <a:pt x="8065059" y="179958"/>
                </a:cubicBezTo>
                <a:lnTo>
                  <a:pt x="8065059" y="179958"/>
                </a:lnTo>
                <a:lnTo>
                  <a:pt x="8065059" y="900048"/>
                </a:lnTo>
                <a:lnTo>
                  <a:pt x="8065059" y="900048"/>
                </a:lnTo>
                <a:cubicBezTo>
                  <a:pt x="8065059" y="999489"/>
                  <a:pt x="7984540" y="1080134"/>
                  <a:pt x="7885100" y="1080134"/>
                </a:cubicBezTo>
                <a:cubicBezTo>
                  <a:pt x="7885100" y="1080134"/>
                  <a:pt x="7885100" y="1080134"/>
                  <a:pt x="7885100" y="1080134"/>
                </a:cubicBezTo>
                <a:lnTo>
                  <a:pt x="7885100" y="1080134"/>
                </a:lnTo>
                <a:lnTo>
                  <a:pt x="180022" y="1080134"/>
                </a:lnTo>
                <a:lnTo>
                  <a:pt x="180022" y="1080134"/>
                </a:lnTo>
                <a:cubicBezTo>
                  <a:pt x="80594" y="1080134"/>
                  <a:pt x="0" y="999489"/>
                  <a:pt x="0" y="900048"/>
                </a:cubicBezTo>
                <a:cubicBezTo>
                  <a:pt x="0" y="900048"/>
                  <a:pt x="0" y="900048"/>
                  <a:pt x="0" y="900048"/>
                </a:cubicBezTo>
                <a:lnTo>
                  <a:pt x="0" y="179958"/>
                </a:lnTo>
              </a:path>
            </a:pathLst>
          </a:custGeom>
          <a:solidFill>
            <a:srgbClr val="EBF1D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98754" y="1544066"/>
            <a:ext cx="8090459" cy="1105534"/>
          </a:xfrm>
          <a:custGeom>
            <a:avLst/>
            <a:gdLst>
              <a:gd name="connsiteX0" fmla="*/ 12700 w 8090459"/>
              <a:gd name="connsiteY0" fmla="*/ 192658 h 1105534"/>
              <a:gd name="connsiteX1" fmla="*/ 192722 w 8090459"/>
              <a:gd name="connsiteY1" fmla="*/ 12700 h 1105534"/>
              <a:gd name="connsiteX2" fmla="*/ 192722 w 8090459"/>
              <a:gd name="connsiteY2" fmla="*/ 12700 h 1105534"/>
              <a:gd name="connsiteX3" fmla="*/ 192722 w 8090459"/>
              <a:gd name="connsiteY3" fmla="*/ 12700 h 1105534"/>
              <a:gd name="connsiteX4" fmla="*/ 7897800 w 8090459"/>
              <a:gd name="connsiteY4" fmla="*/ 12700 h 1105534"/>
              <a:gd name="connsiteX5" fmla="*/ 7897800 w 8090459"/>
              <a:gd name="connsiteY5" fmla="*/ 12700 h 1105534"/>
              <a:gd name="connsiteX6" fmla="*/ 8077759 w 8090459"/>
              <a:gd name="connsiteY6" fmla="*/ 192658 h 1105534"/>
              <a:gd name="connsiteX7" fmla="*/ 8077759 w 8090459"/>
              <a:gd name="connsiteY7" fmla="*/ 192658 h 1105534"/>
              <a:gd name="connsiteX8" fmla="*/ 8077759 w 8090459"/>
              <a:gd name="connsiteY8" fmla="*/ 192658 h 1105534"/>
              <a:gd name="connsiteX9" fmla="*/ 8077759 w 8090459"/>
              <a:gd name="connsiteY9" fmla="*/ 912748 h 1105534"/>
              <a:gd name="connsiteX10" fmla="*/ 8077759 w 8090459"/>
              <a:gd name="connsiteY10" fmla="*/ 912748 h 1105534"/>
              <a:gd name="connsiteX11" fmla="*/ 7897800 w 8090459"/>
              <a:gd name="connsiteY11" fmla="*/ 1092834 h 1105534"/>
              <a:gd name="connsiteX12" fmla="*/ 7897800 w 8090459"/>
              <a:gd name="connsiteY12" fmla="*/ 1092834 h 1105534"/>
              <a:gd name="connsiteX13" fmla="*/ 7897800 w 8090459"/>
              <a:gd name="connsiteY13" fmla="*/ 1092834 h 1105534"/>
              <a:gd name="connsiteX14" fmla="*/ 192722 w 8090459"/>
              <a:gd name="connsiteY14" fmla="*/ 1092834 h 1105534"/>
              <a:gd name="connsiteX15" fmla="*/ 192722 w 8090459"/>
              <a:gd name="connsiteY15" fmla="*/ 1092834 h 1105534"/>
              <a:gd name="connsiteX16" fmla="*/ 12700 w 8090459"/>
              <a:gd name="connsiteY16" fmla="*/ 912748 h 1105534"/>
              <a:gd name="connsiteX17" fmla="*/ 12700 w 8090459"/>
              <a:gd name="connsiteY17" fmla="*/ 912748 h 1105534"/>
              <a:gd name="connsiteX18" fmla="*/ 12700 w 8090459"/>
              <a:gd name="connsiteY18" fmla="*/ 192658 h 11055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8090459" h="1105534">
                <a:moveTo>
                  <a:pt x="12700" y="192658"/>
                </a:moveTo>
                <a:cubicBezTo>
                  <a:pt x="12700" y="93217"/>
                  <a:pt x="93294" y="12700"/>
                  <a:pt x="192722" y="12700"/>
                </a:cubicBezTo>
                <a:cubicBezTo>
                  <a:pt x="192722" y="12700"/>
                  <a:pt x="192722" y="12700"/>
                  <a:pt x="192722" y="12700"/>
                </a:cubicBezTo>
                <a:lnTo>
                  <a:pt x="192722" y="12700"/>
                </a:lnTo>
                <a:lnTo>
                  <a:pt x="7897800" y="12700"/>
                </a:lnTo>
                <a:lnTo>
                  <a:pt x="7897800" y="12700"/>
                </a:lnTo>
                <a:cubicBezTo>
                  <a:pt x="7997240" y="12700"/>
                  <a:pt x="8077759" y="93217"/>
                  <a:pt x="8077759" y="192658"/>
                </a:cubicBezTo>
                <a:cubicBezTo>
                  <a:pt x="8077759" y="192658"/>
                  <a:pt x="8077759" y="192658"/>
                  <a:pt x="8077759" y="192658"/>
                </a:cubicBezTo>
                <a:lnTo>
                  <a:pt x="8077759" y="192658"/>
                </a:lnTo>
                <a:lnTo>
                  <a:pt x="8077759" y="912748"/>
                </a:lnTo>
                <a:lnTo>
                  <a:pt x="8077759" y="912748"/>
                </a:lnTo>
                <a:cubicBezTo>
                  <a:pt x="8077759" y="1012189"/>
                  <a:pt x="7997240" y="1092834"/>
                  <a:pt x="7897800" y="1092834"/>
                </a:cubicBezTo>
                <a:cubicBezTo>
                  <a:pt x="7897800" y="1092834"/>
                  <a:pt x="7897800" y="1092834"/>
                  <a:pt x="7897800" y="1092834"/>
                </a:cubicBezTo>
                <a:lnTo>
                  <a:pt x="7897800" y="1092834"/>
                </a:lnTo>
                <a:lnTo>
                  <a:pt x="192722" y="1092834"/>
                </a:lnTo>
                <a:lnTo>
                  <a:pt x="192722" y="1092834"/>
                </a:lnTo>
                <a:cubicBezTo>
                  <a:pt x="93294" y="1092834"/>
                  <a:pt x="12700" y="1012189"/>
                  <a:pt x="12700" y="912748"/>
                </a:cubicBezTo>
                <a:cubicBezTo>
                  <a:pt x="12700" y="912748"/>
                  <a:pt x="12700" y="912748"/>
                  <a:pt x="12700" y="912748"/>
                </a:cubicBezTo>
                <a:lnTo>
                  <a:pt x="12700" y="192658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611454" y="2852928"/>
            <a:ext cx="8065059" cy="1080134"/>
          </a:xfrm>
          <a:custGeom>
            <a:avLst/>
            <a:gdLst>
              <a:gd name="connsiteX0" fmla="*/ 0 w 8065059"/>
              <a:gd name="connsiteY0" fmla="*/ 179958 h 1080134"/>
              <a:gd name="connsiteX1" fmla="*/ 180022 w 8065059"/>
              <a:gd name="connsiteY1" fmla="*/ 0 h 1080134"/>
              <a:gd name="connsiteX2" fmla="*/ 180022 w 8065059"/>
              <a:gd name="connsiteY2" fmla="*/ 0 h 1080134"/>
              <a:gd name="connsiteX3" fmla="*/ 180022 w 8065059"/>
              <a:gd name="connsiteY3" fmla="*/ 0 h 1080134"/>
              <a:gd name="connsiteX4" fmla="*/ 7885100 w 8065059"/>
              <a:gd name="connsiteY4" fmla="*/ 0 h 1080134"/>
              <a:gd name="connsiteX5" fmla="*/ 7885100 w 8065059"/>
              <a:gd name="connsiteY5" fmla="*/ 0 h 1080134"/>
              <a:gd name="connsiteX6" fmla="*/ 8065059 w 8065059"/>
              <a:gd name="connsiteY6" fmla="*/ 179958 h 1080134"/>
              <a:gd name="connsiteX7" fmla="*/ 8065059 w 8065059"/>
              <a:gd name="connsiteY7" fmla="*/ 179958 h 1080134"/>
              <a:gd name="connsiteX8" fmla="*/ 8065059 w 8065059"/>
              <a:gd name="connsiteY8" fmla="*/ 179958 h 1080134"/>
              <a:gd name="connsiteX9" fmla="*/ 8065059 w 8065059"/>
              <a:gd name="connsiteY9" fmla="*/ 900176 h 1080134"/>
              <a:gd name="connsiteX10" fmla="*/ 8065059 w 8065059"/>
              <a:gd name="connsiteY10" fmla="*/ 900176 h 1080134"/>
              <a:gd name="connsiteX11" fmla="*/ 7885100 w 8065059"/>
              <a:gd name="connsiteY11" fmla="*/ 1080134 h 1080134"/>
              <a:gd name="connsiteX12" fmla="*/ 7885100 w 8065059"/>
              <a:gd name="connsiteY12" fmla="*/ 1080134 h 1080134"/>
              <a:gd name="connsiteX13" fmla="*/ 7885100 w 8065059"/>
              <a:gd name="connsiteY13" fmla="*/ 1080134 h 1080134"/>
              <a:gd name="connsiteX14" fmla="*/ 180022 w 8065059"/>
              <a:gd name="connsiteY14" fmla="*/ 1080134 h 1080134"/>
              <a:gd name="connsiteX15" fmla="*/ 180022 w 8065059"/>
              <a:gd name="connsiteY15" fmla="*/ 1080134 h 1080134"/>
              <a:gd name="connsiteX16" fmla="*/ 0 w 8065059"/>
              <a:gd name="connsiteY16" fmla="*/ 900176 h 1080134"/>
              <a:gd name="connsiteX17" fmla="*/ 0 w 8065059"/>
              <a:gd name="connsiteY17" fmla="*/ 900176 h 1080134"/>
              <a:gd name="connsiteX18" fmla="*/ 0 w 8065059"/>
              <a:gd name="connsiteY18" fmla="*/ 179958 h 1080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8065059" h="1080134">
                <a:moveTo>
                  <a:pt x="0" y="179958"/>
                </a:moveTo>
                <a:cubicBezTo>
                  <a:pt x="0" y="80644"/>
                  <a:pt x="80594" y="0"/>
                  <a:pt x="180022" y="0"/>
                </a:cubicBezTo>
                <a:cubicBezTo>
                  <a:pt x="180022" y="0"/>
                  <a:pt x="180022" y="0"/>
                  <a:pt x="180022" y="0"/>
                </a:cubicBezTo>
                <a:lnTo>
                  <a:pt x="180022" y="0"/>
                </a:lnTo>
                <a:lnTo>
                  <a:pt x="7885100" y="0"/>
                </a:lnTo>
                <a:lnTo>
                  <a:pt x="7885100" y="0"/>
                </a:lnTo>
                <a:cubicBezTo>
                  <a:pt x="7984540" y="0"/>
                  <a:pt x="8065059" y="80644"/>
                  <a:pt x="8065059" y="179958"/>
                </a:cubicBezTo>
                <a:cubicBezTo>
                  <a:pt x="8065059" y="179958"/>
                  <a:pt x="8065059" y="179958"/>
                  <a:pt x="8065059" y="179958"/>
                </a:cubicBezTo>
                <a:lnTo>
                  <a:pt x="8065059" y="179958"/>
                </a:lnTo>
                <a:lnTo>
                  <a:pt x="8065059" y="900176"/>
                </a:lnTo>
                <a:lnTo>
                  <a:pt x="8065059" y="900176"/>
                </a:lnTo>
                <a:cubicBezTo>
                  <a:pt x="8065059" y="999489"/>
                  <a:pt x="7984540" y="1080134"/>
                  <a:pt x="7885100" y="1080134"/>
                </a:cubicBezTo>
                <a:cubicBezTo>
                  <a:pt x="7885100" y="1080134"/>
                  <a:pt x="7885100" y="1080134"/>
                  <a:pt x="7885100" y="1080134"/>
                </a:cubicBezTo>
                <a:lnTo>
                  <a:pt x="7885100" y="1080134"/>
                </a:lnTo>
                <a:lnTo>
                  <a:pt x="180022" y="1080134"/>
                </a:lnTo>
                <a:lnTo>
                  <a:pt x="180022" y="1080134"/>
                </a:lnTo>
                <a:cubicBezTo>
                  <a:pt x="80594" y="1080134"/>
                  <a:pt x="0" y="999489"/>
                  <a:pt x="0" y="900176"/>
                </a:cubicBezTo>
                <a:cubicBezTo>
                  <a:pt x="0" y="900176"/>
                  <a:pt x="0" y="900176"/>
                  <a:pt x="0" y="900176"/>
                </a:cubicBezTo>
                <a:lnTo>
                  <a:pt x="0" y="179958"/>
                </a:lnTo>
              </a:path>
            </a:pathLst>
          </a:custGeom>
          <a:solidFill>
            <a:srgbClr val="EBF1D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598754" y="2840228"/>
            <a:ext cx="8090459" cy="1105534"/>
          </a:xfrm>
          <a:custGeom>
            <a:avLst/>
            <a:gdLst>
              <a:gd name="connsiteX0" fmla="*/ 12700 w 8090459"/>
              <a:gd name="connsiteY0" fmla="*/ 192658 h 1105534"/>
              <a:gd name="connsiteX1" fmla="*/ 192722 w 8090459"/>
              <a:gd name="connsiteY1" fmla="*/ 12700 h 1105534"/>
              <a:gd name="connsiteX2" fmla="*/ 192722 w 8090459"/>
              <a:gd name="connsiteY2" fmla="*/ 12700 h 1105534"/>
              <a:gd name="connsiteX3" fmla="*/ 192722 w 8090459"/>
              <a:gd name="connsiteY3" fmla="*/ 12700 h 1105534"/>
              <a:gd name="connsiteX4" fmla="*/ 7897800 w 8090459"/>
              <a:gd name="connsiteY4" fmla="*/ 12700 h 1105534"/>
              <a:gd name="connsiteX5" fmla="*/ 7897800 w 8090459"/>
              <a:gd name="connsiteY5" fmla="*/ 12700 h 1105534"/>
              <a:gd name="connsiteX6" fmla="*/ 8077759 w 8090459"/>
              <a:gd name="connsiteY6" fmla="*/ 192658 h 1105534"/>
              <a:gd name="connsiteX7" fmla="*/ 8077759 w 8090459"/>
              <a:gd name="connsiteY7" fmla="*/ 192658 h 1105534"/>
              <a:gd name="connsiteX8" fmla="*/ 8077759 w 8090459"/>
              <a:gd name="connsiteY8" fmla="*/ 192658 h 1105534"/>
              <a:gd name="connsiteX9" fmla="*/ 8077759 w 8090459"/>
              <a:gd name="connsiteY9" fmla="*/ 912876 h 1105534"/>
              <a:gd name="connsiteX10" fmla="*/ 8077759 w 8090459"/>
              <a:gd name="connsiteY10" fmla="*/ 912876 h 1105534"/>
              <a:gd name="connsiteX11" fmla="*/ 7897800 w 8090459"/>
              <a:gd name="connsiteY11" fmla="*/ 1092834 h 1105534"/>
              <a:gd name="connsiteX12" fmla="*/ 7897800 w 8090459"/>
              <a:gd name="connsiteY12" fmla="*/ 1092834 h 1105534"/>
              <a:gd name="connsiteX13" fmla="*/ 7897800 w 8090459"/>
              <a:gd name="connsiteY13" fmla="*/ 1092834 h 1105534"/>
              <a:gd name="connsiteX14" fmla="*/ 192722 w 8090459"/>
              <a:gd name="connsiteY14" fmla="*/ 1092834 h 1105534"/>
              <a:gd name="connsiteX15" fmla="*/ 192722 w 8090459"/>
              <a:gd name="connsiteY15" fmla="*/ 1092834 h 1105534"/>
              <a:gd name="connsiteX16" fmla="*/ 12700 w 8090459"/>
              <a:gd name="connsiteY16" fmla="*/ 912876 h 1105534"/>
              <a:gd name="connsiteX17" fmla="*/ 12700 w 8090459"/>
              <a:gd name="connsiteY17" fmla="*/ 912876 h 1105534"/>
              <a:gd name="connsiteX18" fmla="*/ 12700 w 8090459"/>
              <a:gd name="connsiteY18" fmla="*/ 192658 h 11055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8090459" h="1105534">
                <a:moveTo>
                  <a:pt x="12700" y="192658"/>
                </a:moveTo>
                <a:cubicBezTo>
                  <a:pt x="12700" y="93344"/>
                  <a:pt x="93294" y="12700"/>
                  <a:pt x="192722" y="12700"/>
                </a:cubicBezTo>
                <a:cubicBezTo>
                  <a:pt x="192722" y="12700"/>
                  <a:pt x="192722" y="12700"/>
                  <a:pt x="192722" y="12700"/>
                </a:cubicBezTo>
                <a:lnTo>
                  <a:pt x="192722" y="12700"/>
                </a:lnTo>
                <a:lnTo>
                  <a:pt x="7897800" y="12700"/>
                </a:lnTo>
                <a:lnTo>
                  <a:pt x="7897800" y="12700"/>
                </a:lnTo>
                <a:cubicBezTo>
                  <a:pt x="7997240" y="12700"/>
                  <a:pt x="8077759" y="93344"/>
                  <a:pt x="8077759" y="192658"/>
                </a:cubicBezTo>
                <a:cubicBezTo>
                  <a:pt x="8077759" y="192658"/>
                  <a:pt x="8077759" y="192658"/>
                  <a:pt x="8077759" y="192658"/>
                </a:cubicBezTo>
                <a:lnTo>
                  <a:pt x="8077759" y="192658"/>
                </a:lnTo>
                <a:lnTo>
                  <a:pt x="8077759" y="912876"/>
                </a:lnTo>
                <a:lnTo>
                  <a:pt x="8077759" y="912876"/>
                </a:lnTo>
                <a:cubicBezTo>
                  <a:pt x="8077759" y="1012189"/>
                  <a:pt x="7997240" y="1092834"/>
                  <a:pt x="7897800" y="1092834"/>
                </a:cubicBezTo>
                <a:cubicBezTo>
                  <a:pt x="7897800" y="1092834"/>
                  <a:pt x="7897800" y="1092834"/>
                  <a:pt x="7897800" y="1092834"/>
                </a:cubicBezTo>
                <a:lnTo>
                  <a:pt x="7897800" y="1092834"/>
                </a:lnTo>
                <a:lnTo>
                  <a:pt x="192722" y="1092834"/>
                </a:lnTo>
                <a:lnTo>
                  <a:pt x="192722" y="1092834"/>
                </a:lnTo>
                <a:cubicBezTo>
                  <a:pt x="93294" y="1092834"/>
                  <a:pt x="12700" y="1012189"/>
                  <a:pt x="12700" y="912876"/>
                </a:cubicBezTo>
                <a:cubicBezTo>
                  <a:pt x="12700" y="912876"/>
                  <a:pt x="12700" y="912876"/>
                  <a:pt x="12700" y="912876"/>
                </a:cubicBezTo>
                <a:lnTo>
                  <a:pt x="12700" y="192658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611454" y="4149090"/>
            <a:ext cx="8065059" cy="1080134"/>
          </a:xfrm>
          <a:custGeom>
            <a:avLst/>
            <a:gdLst>
              <a:gd name="connsiteX0" fmla="*/ 0 w 8065059"/>
              <a:gd name="connsiteY0" fmla="*/ 180085 h 1080134"/>
              <a:gd name="connsiteX1" fmla="*/ 180022 w 8065059"/>
              <a:gd name="connsiteY1" fmla="*/ 0 h 1080134"/>
              <a:gd name="connsiteX2" fmla="*/ 180022 w 8065059"/>
              <a:gd name="connsiteY2" fmla="*/ 0 h 1080134"/>
              <a:gd name="connsiteX3" fmla="*/ 180022 w 8065059"/>
              <a:gd name="connsiteY3" fmla="*/ 0 h 1080134"/>
              <a:gd name="connsiteX4" fmla="*/ 7885100 w 8065059"/>
              <a:gd name="connsiteY4" fmla="*/ 0 h 1080134"/>
              <a:gd name="connsiteX5" fmla="*/ 7885100 w 8065059"/>
              <a:gd name="connsiteY5" fmla="*/ 0 h 1080134"/>
              <a:gd name="connsiteX6" fmla="*/ 8065059 w 8065059"/>
              <a:gd name="connsiteY6" fmla="*/ 180085 h 1080134"/>
              <a:gd name="connsiteX7" fmla="*/ 8065059 w 8065059"/>
              <a:gd name="connsiteY7" fmla="*/ 180085 h 1080134"/>
              <a:gd name="connsiteX8" fmla="*/ 8065059 w 8065059"/>
              <a:gd name="connsiteY8" fmla="*/ 180085 h 1080134"/>
              <a:gd name="connsiteX9" fmla="*/ 8065059 w 8065059"/>
              <a:gd name="connsiteY9" fmla="*/ 900176 h 1080134"/>
              <a:gd name="connsiteX10" fmla="*/ 8065059 w 8065059"/>
              <a:gd name="connsiteY10" fmla="*/ 900176 h 1080134"/>
              <a:gd name="connsiteX11" fmla="*/ 7885100 w 8065059"/>
              <a:gd name="connsiteY11" fmla="*/ 1080134 h 1080134"/>
              <a:gd name="connsiteX12" fmla="*/ 7885100 w 8065059"/>
              <a:gd name="connsiteY12" fmla="*/ 1080134 h 1080134"/>
              <a:gd name="connsiteX13" fmla="*/ 7885100 w 8065059"/>
              <a:gd name="connsiteY13" fmla="*/ 1080134 h 1080134"/>
              <a:gd name="connsiteX14" fmla="*/ 180022 w 8065059"/>
              <a:gd name="connsiteY14" fmla="*/ 1080134 h 1080134"/>
              <a:gd name="connsiteX15" fmla="*/ 180022 w 8065059"/>
              <a:gd name="connsiteY15" fmla="*/ 1080134 h 1080134"/>
              <a:gd name="connsiteX16" fmla="*/ 0 w 8065059"/>
              <a:gd name="connsiteY16" fmla="*/ 900176 h 1080134"/>
              <a:gd name="connsiteX17" fmla="*/ 0 w 8065059"/>
              <a:gd name="connsiteY17" fmla="*/ 900176 h 1080134"/>
              <a:gd name="connsiteX18" fmla="*/ 0 w 8065059"/>
              <a:gd name="connsiteY18" fmla="*/ 180085 h 10801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8065059" h="1080134">
                <a:moveTo>
                  <a:pt x="0" y="180085"/>
                </a:moveTo>
                <a:cubicBezTo>
                  <a:pt x="0" y="80644"/>
                  <a:pt x="80594" y="0"/>
                  <a:pt x="180022" y="0"/>
                </a:cubicBezTo>
                <a:cubicBezTo>
                  <a:pt x="180022" y="0"/>
                  <a:pt x="180022" y="0"/>
                  <a:pt x="180022" y="0"/>
                </a:cubicBezTo>
                <a:lnTo>
                  <a:pt x="180022" y="0"/>
                </a:lnTo>
                <a:lnTo>
                  <a:pt x="7885100" y="0"/>
                </a:lnTo>
                <a:lnTo>
                  <a:pt x="7885100" y="0"/>
                </a:lnTo>
                <a:cubicBezTo>
                  <a:pt x="7984540" y="0"/>
                  <a:pt x="8065059" y="80644"/>
                  <a:pt x="8065059" y="180085"/>
                </a:cubicBezTo>
                <a:cubicBezTo>
                  <a:pt x="8065059" y="180085"/>
                  <a:pt x="8065059" y="180085"/>
                  <a:pt x="8065059" y="180085"/>
                </a:cubicBezTo>
                <a:lnTo>
                  <a:pt x="8065059" y="180085"/>
                </a:lnTo>
                <a:lnTo>
                  <a:pt x="8065059" y="900176"/>
                </a:lnTo>
                <a:lnTo>
                  <a:pt x="8065059" y="900176"/>
                </a:lnTo>
                <a:cubicBezTo>
                  <a:pt x="8065059" y="999616"/>
                  <a:pt x="7984540" y="1080134"/>
                  <a:pt x="7885100" y="1080134"/>
                </a:cubicBezTo>
                <a:cubicBezTo>
                  <a:pt x="7885100" y="1080134"/>
                  <a:pt x="7885100" y="1080134"/>
                  <a:pt x="7885100" y="1080134"/>
                </a:cubicBezTo>
                <a:lnTo>
                  <a:pt x="7885100" y="1080134"/>
                </a:lnTo>
                <a:lnTo>
                  <a:pt x="180022" y="1080134"/>
                </a:lnTo>
                <a:lnTo>
                  <a:pt x="180022" y="1080134"/>
                </a:lnTo>
                <a:cubicBezTo>
                  <a:pt x="80594" y="1080134"/>
                  <a:pt x="0" y="999616"/>
                  <a:pt x="0" y="900176"/>
                </a:cubicBezTo>
                <a:cubicBezTo>
                  <a:pt x="0" y="900176"/>
                  <a:pt x="0" y="900176"/>
                  <a:pt x="0" y="900176"/>
                </a:cubicBezTo>
                <a:lnTo>
                  <a:pt x="0" y="180085"/>
                </a:lnTo>
              </a:path>
            </a:pathLst>
          </a:custGeom>
          <a:solidFill>
            <a:srgbClr val="EBF1D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598754" y="4136390"/>
            <a:ext cx="8090459" cy="1105534"/>
          </a:xfrm>
          <a:custGeom>
            <a:avLst/>
            <a:gdLst>
              <a:gd name="connsiteX0" fmla="*/ 12700 w 8090459"/>
              <a:gd name="connsiteY0" fmla="*/ 192785 h 1105534"/>
              <a:gd name="connsiteX1" fmla="*/ 192722 w 8090459"/>
              <a:gd name="connsiteY1" fmla="*/ 12700 h 1105534"/>
              <a:gd name="connsiteX2" fmla="*/ 192722 w 8090459"/>
              <a:gd name="connsiteY2" fmla="*/ 12700 h 1105534"/>
              <a:gd name="connsiteX3" fmla="*/ 192722 w 8090459"/>
              <a:gd name="connsiteY3" fmla="*/ 12700 h 1105534"/>
              <a:gd name="connsiteX4" fmla="*/ 7897800 w 8090459"/>
              <a:gd name="connsiteY4" fmla="*/ 12700 h 1105534"/>
              <a:gd name="connsiteX5" fmla="*/ 7897800 w 8090459"/>
              <a:gd name="connsiteY5" fmla="*/ 12700 h 1105534"/>
              <a:gd name="connsiteX6" fmla="*/ 8077759 w 8090459"/>
              <a:gd name="connsiteY6" fmla="*/ 192785 h 1105534"/>
              <a:gd name="connsiteX7" fmla="*/ 8077759 w 8090459"/>
              <a:gd name="connsiteY7" fmla="*/ 192785 h 1105534"/>
              <a:gd name="connsiteX8" fmla="*/ 8077759 w 8090459"/>
              <a:gd name="connsiteY8" fmla="*/ 192785 h 1105534"/>
              <a:gd name="connsiteX9" fmla="*/ 8077759 w 8090459"/>
              <a:gd name="connsiteY9" fmla="*/ 912876 h 1105534"/>
              <a:gd name="connsiteX10" fmla="*/ 8077759 w 8090459"/>
              <a:gd name="connsiteY10" fmla="*/ 912876 h 1105534"/>
              <a:gd name="connsiteX11" fmla="*/ 7897800 w 8090459"/>
              <a:gd name="connsiteY11" fmla="*/ 1092834 h 1105534"/>
              <a:gd name="connsiteX12" fmla="*/ 7897800 w 8090459"/>
              <a:gd name="connsiteY12" fmla="*/ 1092834 h 1105534"/>
              <a:gd name="connsiteX13" fmla="*/ 7897800 w 8090459"/>
              <a:gd name="connsiteY13" fmla="*/ 1092834 h 1105534"/>
              <a:gd name="connsiteX14" fmla="*/ 192722 w 8090459"/>
              <a:gd name="connsiteY14" fmla="*/ 1092834 h 1105534"/>
              <a:gd name="connsiteX15" fmla="*/ 192722 w 8090459"/>
              <a:gd name="connsiteY15" fmla="*/ 1092834 h 1105534"/>
              <a:gd name="connsiteX16" fmla="*/ 12700 w 8090459"/>
              <a:gd name="connsiteY16" fmla="*/ 912876 h 1105534"/>
              <a:gd name="connsiteX17" fmla="*/ 12700 w 8090459"/>
              <a:gd name="connsiteY17" fmla="*/ 912876 h 1105534"/>
              <a:gd name="connsiteX18" fmla="*/ 12700 w 8090459"/>
              <a:gd name="connsiteY18" fmla="*/ 192785 h 11055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8090459" h="1105534">
                <a:moveTo>
                  <a:pt x="12700" y="192785"/>
                </a:moveTo>
                <a:cubicBezTo>
                  <a:pt x="12700" y="93344"/>
                  <a:pt x="93294" y="12700"/>
                  <a:pt x="192722" y="12700"/>
                </a:cubicBezTo>
                <a:cubicBezTo>
                  <a:pt x="192722" y="12700"/>
                  <a:pt x="192722" y="12700"/>
                  <a:pt x="192722" y="12700"/>
                </a:cubicBezTo>
                <a:lnTo>
                  <a:pt x="192722" y="12700"/>
                </a:lnTo>
                <a:lnTo>
                  <a:pt x="7897800" y="12700"/>
                </a:lnTo>
                <a:lnTo>
                  <a:pt x="7897800" y="12700"/>
                </a:lnTo>
                <a:cubicBezTo>
                  <a:pt x="7997240" y="12700"/>
                  <a:pt x="8077759" y="93344"/>
                  <a:pt x="8077759" y="192785"/>
                </a:cubicBezTo>
                <a:cubicBezTo>
                  <a:pt x="8077759" y="192785"/>
                  <a:pt x="8077759" y="192785"/>
                  <a:pt x="8077759" y="192785"/>
                </a:cubicBezTo>
                <a:lnTo>
                  <a:pt x="8077759" y="192785"/>
                </a:lnTo>
                <a:lnTo>
                  <a:pt x="8077759" y="912876"/>
                </a:lnTo>
                <a:lnTo>
                  <a:pt x="8077759" y="912876"/>
                </a:lnTo>
                <a:cubicBezTo>
                  <a:pt x="8077759" y="1012316"/>
                  <a:pt x="7997240" y="1092834"/>
                  <a:pt x="7897800" y="1092834"/>
                </a:cubicBezTo>
                <a:cubicBezTo>
                  <a:pt x="7897800" y="1092834"/>
                  <a:pt x="7897800" y="1092834"/>
                  <a:pt x="7897800" y="1092834"/>
                </a:cubicBezTo>
                <a:lnTo>
                  <a:pt x="7897800" y="1092834"/>
                </a:lnTo>
                <a:lnTo>
                  <a:pt x="192722" y="1092834"/>
                </a:lnTo>
                <a:lnTo>
                  <a:pt x="192722" y="1092834"/>
                </a:lnTo>
                <a:cubicBezTo>
                  <a:pt x="93294" y="1092834"/>
                  <a:pt x="12700" y="1012316"/>
                  <a:pt x="12700" y="912876"/>
                </a:cubicBezTo>
                <a:cubicBezTo>
                  <a:pt x="12700" y="912876"/>
                  <a:pt x="12700" y="912876"/>
                  <a:pt x="12700" y="912876"/>
                </a:cubicBezTo>
                <a:lnTo>
                  <a:pt x="12700" y="19278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611454" y="5445252"/>
            <a:ext cx="8065059" cy="1080172"/>
          </a:xfrm>
          <a:custGeom>
            <a:avLst/>
            <a:gdLst>
              <a:gd name="connsiteX0" fmla="*/ 0 w 8065059"/>
              <a:gd name="connsiteY0" fmla="*/ 180060 h 1080172"/>
              <a:gd name="connsiteX1" fmla="*/ 180022 w 8065059"/>
              <a:gd name="connsiteY1" fmla="*/ 0 h 1080172"/>
              <a:gd name="connsiteX2" fmla="*/ 180022 w 8065059"/>
              <a:gd name="connsiteY2" fmla="*/ 0 h 1080172"/>
              <a:gd name="connsiteX3" fmla="*/ 180022 w 8065059"/>
              <a:gd name="connsiteY3" fmla="*/ 0 h 1080172"/>
              <a:gd name="connsiteX4" fmla="*/ 7885100 w 8065059"/>
              <a:gd name="connsiteY4" fmla="*/ 0 h 1080172"/>
              <a:gd name="connsiteX5" fmla="*/ 7885100 w 8065059"/>
              <a:gd name="connsiteY5" fmla="*/ 0 h 1080172"/>
              <a:gd name="connsiteX6" fmla="*/ 8065059 w 8065059"/>
              <a:gd name="connsiteY6" fmla="*/ 180060 h 1080172"/>
              <a:gd name="connsiteX7" fmla="*/ 8065059 w 8065059"/>
              <a:gd name="connsiteY7" fmla="*/ 180060 h 1080172"/>
              <a:gd name="connsiteX8" fmla="*/ 8065059 w 8065059"/>
              <a:gd name="connsiteY8" fmla="*/ 180060 h 1080172"/>
              <a:gd name="connsiteX9" fmla="*/ 8065059 w 8065059"/>
              <a:gd name="connsiteY9" fmla="*/ 900150 h 1080172"/>
              <a:gd name="connsiteX10" fmla="*/ 8065059 w 8065059"/>
              <a:gd name="connsiteY10" fmla="*/ 900150 h 1080172"/>
              <a:gd name="connsiteX11" fmla="*/ 7885100 w 8065059"/>
              <a:gd name="connsiteY11" fmla="*/ 1080172 h 1080172"/>
              <a:gd name="connsiteX12" fmla="*/ 7885100 w 8065059"/>
              <a:gd name="connsiteY12" fmla="*/ 1080172 h 1080172"/>
              <a:gd name="connsiteX13" fmla="*/ 7885100 w 8065059"/>
              <a:gd name="connsiteY13" fmla="*/ 1080172 h 1080172"/>
              <a:gd name="connsiteX14" fmla="*/ 180022 w 8065059"/>
              <a:gd name="connsiteY14" fmla="*/ 1080172 h 1080172"/>
              <a:gd name="connsiteX15" fmla="*/ 180022 w 8065059"/>
              <a:gd name="connsiteY15" fmla="*/ 1080172 h 1080172"/>
              <a:gd name="connsiteX16" fmla="*/ 0 w 8065059"/>
              <a:gd name="connsiteY16" fmla="*/ 900150 h 1080172"/>
              <a:gd name="connsiteX17" fmla="*/ 0 w 8065059"/>
              <a:gd name="connsiteY17" fmla="*/ 900150 h 1080172"/>
              <a:gd name="connsiteX18" fmla="*/ 0 w 8065059"/>
              <a:gd name="connsiteY18" fmla="*/ 180060 h 10801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8065059" h="1080172">
                <a:moveTo>
                  <a:pt x="0" y="180060"/>
                </a:moveTo>
                <a:cubicBezTo>
                  <a:pt x="0" y="80644"/>
                  <a:pt x="80594" y="0"/>
                  <a:pt x="180022" y="0"/>
                </a:cubicBezTo>
                <a:cubicBezTo>
                  <a:pt x="180022" y="0"/>
                  <a:pt x="180022" y="0"/>
                  <a:pt x="180022" y="0"/>
                </a:cubicBezTo>
                <a:lnTo>
                  <a:pt x="180022" y="0"/>
                </a:lnTo>
                <a:lnTo>
                  <a:pt x="7885100" y="0"/>
                </a:lnTo>
                <a:lnTo>
                  <a:pt x="7885100" y="0"/>
                </a:lnTo>
                <a:cubicBezTo>
                  <a:pt x="7984540" y="0"/>
                  <a:pt x="8065059" y="80644"/>
                  <a:pt x="8065059" y="180060"/>
                </a:cubicBezTo>
                <a:cubicBezTo>
                  <a:pt x="8065059" y="180060"/>
                  <a:pt x="8065059" y="180060"/>
                  <a:pt x="8065059" y="180060"/>
                </a:cubicBezTo>
                <a:lnTo>
                  <a:pt x="8065059" y="180060"/>
                </a:lnTo>
                <a:lnTo>
                  <a:pt x="8065059" y="900150"/>
                </a:lnTo>
                <a:lnTo>
                  <a:pt x="8065059" y="900150"/>
                </a:lnTo>
                <a:cubicBezTo>
                  <a:pt x="8065059" y="999578"/>
                  <a:pt x="7984540" y="1080172"/>
                  <a:pt x="7885100" y="1080172"/>
                </a:cubicBezTo>
                <a:cubicBezTo>
                  <a:pt x="7885100" y="1080172"/>
                  <a:pt x="7885100" y="1080172"/>
                  <a:pt x="7885100" y="1080172"/>
                </a:cubicBezTo>
                <a:lnTo>
                  <a:pt x="7885100" y="1080172"/>
                </a:lnTo>
                <a:lnTo>
                  <a:pt x="180022" y="1080172"/>
                </a:lnTo>
                <a:lnTo>
                  <a:pt x="180022" y="1080172"/>
                </a:lnTo>
                <a:cubicBezTo>
                  <a:pt x="80594" y="1080172"/>
                  <a:pt x="0" y="999578"/>
                  <a:pt x="0" y="900150"/>
                </a:cubicBezTo>
                <a:cubicBezTo>
                  <a:pt x="0" y="900150"/>
                  <a:pt x="0" y="900150"/>
                  <a:pt x="0" y="900150"/>
                </a:cubicBezTo>
                <a:lnTo>
                  <a:pt x="0" y="180060"/>
                </a:lnTo>
              </a:path>
            </a:pathLst>
          </a:custGeom>
          <a:solidFill>
            <a:srgbClr val="EBF1D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598754" y="5432552"/>
            <a:ext cx="8090459" cy="1105572"/>
          </a:xfrm>
          <a:custGeom>
            <a:avLst/>
            <a:gdLst>
              <a:gd name="connsiteX0" fmla="*/ 12700 w 8090459"/>
              <a:gd name="connsiteY0" fmla="*/ 192760 h 1105572"/>
              <a:gd name="connsiteX1" fmla="*/ 192722 w 8090459"/>
              <a:gd name="connsiteY1" fmla="*/ 12700 h 1105572"/>
              <a:gd name="connsiteX2" fmla="*/ 192722 w 8090459"/>
              <a:gd name="connsiteY2" fmla="*/ 12700 h 1105572"/>
              <a:gd name="connsiteX3" fmla="*/ 192722 w 8090459"/>
              <a:gd name="connsiteY3" fmla="*/ 12700 h 1105572"/>
              <a:gd name="connsiteX4" fmla="*/ 7897800 w 8090459"/>
              <a:gd name="connsiteY4" fmla="*/ 12700 h 1105572"/>
              <a:gd name="connsiteX5" fmla="*/ 7897800 w 8090459"/>
              <a:gd name="connsiteY5" fmla="*/ 12700 h 1105572"/>
              <a:gd name="connsiteX6" fmla="*/ 8077759 w 8090459"/>
              <a:gd name="connsiteY6" fmla="*/ 192760 h 1105572"/>
              <a:gd name="connsiteX7" fmla="*/ 8077759 w 8090459"/>
              <a:gd name="connsiteY7" fmla="*/ 192760 h 1105572"/>
              <a:gd name="connsiteX8" fmla="*/ 8077759 w 8090459"/>
              <a:gd name="connsiteY8" fmla="*/ 192760 h 1105572"/>
              <a:gd name="connsiteX9" fmla="*/ 8077759 w 8090459"/>
              <a:gd name="connsiteY9" fmla="*/ 912850 h 1105572"/>
              <a:gd name="connsiteX10" fmla="*/ 8077759 w 8090459"/>
              <a:gd name="connsiteY10" fmla="*/ 912850 h 1105572"/>
              <a:gd name="connsiteX11" fmla="*/ 7897800 w 8090459"/>
              <a:gd name="connsiteY11" fmla="*/ 1092872 h 1105572"/>
              <a:gd name="connsiteX12" fmla="*/ 7897800 w 8090459"/>
              <a:gd name="connsiteY12" fmla="*/ 1092872 h 1105572"/>
              <a:gd name="connsiteX13" fmla="*/ 7897800 w 8090459"/>
              <a:gd name="connsiteY13" fmla="*/ 1092872 h 1105572"/>
              <a:gd name="connsiteX14" fmla="*/ 192722 w 8090459"/>
              <a:gd name="connsiteY14" fmla="*/ 1092872 h 1105572"/>
              <a:gd name="connsiteX15" fmla="*/ 192722 w 8090459"/>
              <a:gd name="connsiteY15" fmla="*/ 1092872 h 1105572"/>
              <a:gd name="connsiteX16" fmla="*/ 12700 w 8090459"/>
              <a:gd name="connsiteY16" fmla="*/ 912850 h 1105572"/>
              <a:gd name="connsiteX17" fmla="*/ 12700 w 8090459"/>
              <a:gd name="connsiteY17" fmla="*/ 912850 h 1105572"/>
              <a:gd name="connsiteX18" fmla="*/ 12700 w 8090459"/>
              <a:gd name="connsiteY18" fmla="*/ 192760 h 11055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8090459" h="1105572">
                <a:moveTo>
                  <a:pt x="12700" y="192760"/>
                </a:moveTo>
                <a:cubicBezTo>
                  <a:pt x="12700" y="93344"/>
                  <a:pt x="93294" y="12700"/>
                  <a:pt x="192722" y="12700"/>
                </a:cubicBezTo>
                <a:cubicBezTo>
                  <a:pt x="192722" y="12700"/>
                  <a:pt x="192722" y="12700"/>
                  <a:pt x="192722" y="12700"/>
                </a:cubicBezTo>
                <a:lnTo>
                  <a:pt x="192722" y="12700"/>
                </a:lnTo>
                <a:lnTo>
                  <a:pt x="7897800" y="12700"/>
                </a:lnTo>
                <a:lnTo>
                  <a:pt x="7897800" y="12700"/>
                </a:lnTo>
                <a:cubicBezTo>
                  <a:pt x="7997240" y="12700"/>
                  <a:pt x="8077759" y="93344"/>
                  <a:pt x="8077759" y="192760"/>
                </a:cubicBezTo>
                <a:cubicBezTo>
                  <a:pt x="8077759" y="192760"/>
                  <a:pt x="8077759" y="192760"/>
                  <a:pt x="8077759" y="192760"/>
                </a:cubicBezTo>
                <a:lnTo>
                  <a:pt x="8077759" y="192760"/>
                </a:lnTo>
                <a:lnTo>
                  <a:pt x="8077759" y="912850"/>
                </a:lnTo>
                <a:lnTo>
                  <a:pt x="8077759" y="912850"/>
                </a:lnTo>
                <a:cubicBezTo>
                  <a:pt x="8077759" y="1012278"/>
                  <a:pt x="7997240" y="1092872"/>
                  <a:pt x="7897800" y="1092872"/>
                </a:cubicBezTo>
                <a:cubicBezTo>
                  <a:pt x="7897800" y="1092872"/>
                  <a:pt x="7897800" y="1092872"/>
                  <a:pt x="7897800" y="1092872"/>
                </a:cubicBezTo>
                <a:lnTo>
                  <a:pt x="7897800" y="1092872"/>
                </a:lnTo>
                <a:lnTo>
                  <a:pt x="192722" y="1092872"/>
                </a:lnTo>
                <a:lnTo>
                  <a:pt x="192722" y="1092872"/>
                </a:lnTo>
                <a:cubicBezTo>
                  <a:pt x="93294" y="1092872"/>
                  <a:pt x="12700" y="1012278"/>
                  <a:pt x="12700" y="912850"/>
                </a:cubicBezTo>
                <a:cubicBezTo>
                  <a:pt x="12700" y="912850"/>
                  <a:pt x="12700" y="912850"/>
                  <a:pt x="12700" y="912850"/>
                </a:cubicBezTo>
                <a:lnTo>
                  <a:pt x="12700" y="19276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82600" y="635000"/>
            <a:ext cx="4051300" cy="457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500"/>
              </a:lnSpc>
              <a:tabLst/>
            </a:pPr>
            <a:r>
              <a:rPr lang="en-US" altLang="zh-CN" sz="3600" b="1" dirty="0" smtClean="0">
                <a:solidFill>
                  <a:srgbClr val="92D050"/>
                </a:solidFill>
                <a:latin typeface="Arial" pitchFamily="18" charset="0"/>
                <a:cs typeface="Arial" pitchFamily="18" charset="0"/>
              </a:rPr>
              <a:t>05.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노인학대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92D050"/>
                </a:solidFill>
                <a:latin typeface="바탕" pitchFamily="18" charset="0"/>
                <a:cs typeface="바탕" pitchFamily="18" charset="0"/>
              </a:rPr>
              <a:t>예방지침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749300" y="1638300"/>
            <a:ext cx="7066037" cy="50007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/>
            </a:pP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▪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변화하는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세대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(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신세대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)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를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이해하려고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066800" y="2209800"/>
            <a:ext cx="2273918" cy="507831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600"/>
              </a:lnSpc>
              <a:tabLst/>
            </a:pP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노력합니다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.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749300" y="3213100"/>
            <a:ext cx="7606249" cy="50007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/>
            </a:pP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▪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가족에게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사랑한다는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표현을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자주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합니다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.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749300" y="4508500"/>
            <a:ext cx="6711774" cy="50007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/>
            </a:pP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▪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어떤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상황에서도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자신을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사랑합니다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.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749300" y="5803900"/>
            <a:ext cx="7109318" cy="50007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/>
            </a:pP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▪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노인학대를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발견하는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즉시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신고합니다</a:t>
            </a:r>
            <a:r>
              <a:rPr lang="en-US" altLang="zh-CN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100" dirty="0" smtClean="0">
                <a:solidFill>
                  <a:srgbClr val="000000"/>
                </a:solidFill>
                <a:latin typeface="Arial" pitchFamily="18" charset="0"/>
                <a:cs typeface="Arial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4000" cy="6845300"/>
          </a:xfrm>
          <a:custGeom>
            <a:avLst/>
            <a:gdLst>
              <a:gd name="connsiteX0" fmla="*/ 0 w 9144000"/>
              <a:gd name="connsiteY0" fmla="*/ 0 h 6845300"/>
              <a:gd name="connsiteX1" fmla="*/ 9144000 w 9144000"/>
              <a:gd name="connsiteY1" fmla="*/ 0 h 6845300"/>
              <a:gd name="connsiteX2" fmla="*/ 9144000 w 9144000"/>
              <a:gd name="connsiteY2" fmla="*/ 6845300 h 6845300"/>
              <a:gd name="connsiteX3" fmla="*/ 0 w 9144000"/>
              <a:gd name="connsiteY3" fmla="*/ 6845300 h 6845300"/>
              <a:gd name="connsiteX4" fmla="*/ 0 w 9144000"/>
              <a:gd name="connsiteY4" fmla="*/ 0 h 6845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6845300">
                <a:moveTo>
                  <a:pt x="0" y="0"/>
                </a:moveTo>
                <a:lnTo>
                  <a:pt x="9144000" y="0"/>
                </a:lnTo>
                <a:lnTo>
                  <a:pt x="9144000" y="6845300"/>
                </a:lnTo>
                <a:lnTo>
                  <a:pt x="0" y="68453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5652135" y="3284982"/>
            <a:ext cx="1224153" cy="360045"/>
          </a:xfrm>
          <a:custGeom>
            <a:avLst/>
            <a:gdLst>
              <a:gd name="connsiteX0" fmla="*/ 0 w 1224153"/>
              <a:gd name="connsiteY0" fmla="*/ 60070 h 360045"/>
              <a:gd name="connsiteX1" fmla="*/ 60071 w 1224153"/>
              <a:gd name="connsiteY1" fmla="*/ 0 h 360045"/>
              <a:gd name="connsiteX2" fmla="*/ 60071 w 1224153"/>
              <a:gd name="connsiteY2" fmla="*/ 0 h 360045"/>
              <a:gd name="connsiteX3" fmla="*/ 60071 w 1224153"/>
              <a:gd name="connsiteY3" fmla="*/ 0 h 360045"/>
              <a:gd name="connsiteX4" fmla="*/ 1164209 w 1224153"/>
              <a:gd name="connsiteY4" fmla="*/ 0 h 360045"/>
              <a:gd name="connsiteX5" fmla="*/ 1164209 w 1224153"/>
              <a:gd name="connsiteY5" fmla="*/ 0 h 360045"/>
              <a:gd name="connsiteX6" fmla="*/ 1224153 w 1224153"/>
              <a:gd name="connsiteY6" fmla="*/ 60070 h 360045"/>
              <a:gd name="connsiteX7" fmla="*/ 1224153 w 1224153"/>
              <a:gd name="connsiteY7" fmla="*/ 60070 h 360045"/>
              <a:gd name="connsiteX8" fmla="*/ 1224153 w 1224153"/>
              <a:gd name="connsiteY8" fmla="*/ 60070 h 360045"/>
              <a:gd name="connsiteX9" fmla="*/ 1224153 w 1224153"/>
              <a:gd name="connsiteY9" fmla="*/ 299973 h 360045"/>
              <a:gd name="connsiteX10" fmla="*/ 1224153 w 1224153"/>
              <a:gd name="connsiteY10" fmla="*/ 299973 h 360045"/>
              <a:gd name="connsiteX11" fmla="*/ 1164209 w 1224153"/>
              <a:gd name="connsiteY11" fmla="*/ 360045 h 360045"/>
              <a:gd name="connsiteX12" fmla="*/ 1164209 w 1224153"/>
              <a:gd name="connsiteY12" fmla="*/ 360045 h 360045"/>
              <a:gd name="connsiteX13" fmla="*/ 1164209 w 1224153"/>
              <a:gd name="connsiteY13" fmla="*/ 360045 h 360045"/>
              <a:gd name="connsiteX14" fmla="*/ 60071 w 1224153"/>
              <a:gd name="connsiteY14" fmla="*/ 360045 h 360045"/>
              <a:gd name="connsiteX15" fmla="*/ 60071 w 1224153"/>
              <a:gd name="connsiteY15" fmla="*/ 360045 h 360045"/>
              <a:gd name="connsiteX16" fmla="*/ 0 w 1224153"/>
              <a:gd name="connsiteY16" fmla="*/ 299973 h 360045"/>
              <a:gd name="connsiteX17" fmla="*/ 0 w 1224153"/>
              <a:gd name="connsiteY17" fmla="*/ 299973 h 360045"/>
              <a:gd name="connsiteX18" fmla="*/ 0 w 1224153"/>
              <a:gd name="connsiteY18" fmla="*/ 60070 h 3600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1224153" h="360045">
                <a:moveTo>
                  <a:pt x="0" y="60070"/>
                </a:moveTo>
                <a:cubicBezTo>
                  <a:pt x="0" y="26923"/>
                  <a:pt x="26924" y="0"/>
                  <a:pt x="60071" y="0"/>
                </a:cubicBezTo>
                <a:cubicBezTo>
                  <a:pt x="60071" y="0"/>
                  <a:pt x="60071" y="0"/>
                  <a:pt x="60071" y="0"/>
                </a:cubicBezTo>
                <a:lnTo>
                  <a:pt x="60071" y="0"/>
                </a:lnTo>
                <a:lnTo>
                  <a:pt x="1164209" y="0"/>
                </a:lnTo>
                <a:lnTo>
                  <a:pt x="1164209" y="0"/>
                </a:lnTo>
                <a:cubicBezTo>
                  <a:pt x="1197356" y="0"/>
                  <a:pt x="1224153" y="26923"/>
                  <a:pt x="1224153" y="60070"/>
                </a:cubicBezTo>
                <a:cubicBezTo>
                  <a:pt x="1224153" y="60070"/>
                  <a:pt x="1224153" y="60070"/>
                  <a:pt x="1224153" y="60070"/>
                </a:cubicBezTo>
                <a:lnTo>
                  <a:pt x="1224153" y="60070"/>
                </a:lnTo>
                <a:lnTo>
                  <a:pt x="1224153" y="299973"/>
                </a:lnTo>
                <a:lnTo>
                  <a:pt x="1224153" y="299973"/>
                </a:lnTo>
                <a:cubicBezTo>
                  <a:pt x="1224153" y="333121"/>
                  <a:pt x="1197356" y="360045"/>
                  <a:pt x="1164209" y="360045"/>
                </a:cubicBezTo>
                <a:cubicBezTo>
                  <a:pt x="1164209" y="360045"/>
                  <a:pt x="1164209" y="360045"/>
                  <a:pt x="1164209" y="360045"/>
                </a:cubicBezTo>
                <a:lnTo>
                  <a:pt x="1164209" y="360045"/>
                </a:lnTo>
                <a:lnTo>
                  <a:pt x="60071" y="360045"/>
                </a:lnTo>
                <a:lnTo>
                  <a:pt x="60071" y="360045"/>
                </a:lnTo>
                <a:cubicBezTo>
                  <a:pt x="26924" y="360045"/>
                  <a:pt x="0" y="333121"/>
                  <a:pt x="0" y="299973"/>
                </a:cubicBezTo>
                <a:cubicBezTo>
                  <a:pt x="0" y="299973"/>
                  <a:pt x="0" y="299973"/>
                  <a:pt x="0" y="299973"/>
                </a:cubicBezTo>
                <a:lnTo>
                  <a:pt x="0" y="60070"/>
                </a:ln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5568061" y="3462528"/>
            <a:ext cx="1328801" cy="652906"/>
          </a:xfrm>
          <a:custGeom>
            <a:avLst/>
            <a:gdLst>
              <a:gd name="connsiteX0" fmla="*/ 0 w 1328801"/>
              <a:gd name="connsiteY0" fmla="*/ 326516 h 652906"/>
              <a:gd name="connsiteX1" fmla="*/ 664337 w 1328801"/>
              <a:gd name="connsiteY1" fmla="*/ 0 h 652906"/>
              <a:gd name="connsiteX2" fmla="*/ 664337 w 1328801"/>
              <a:gd name="connsiteY2" fmla="*/ 0 h 652906"/>
              <a:gd name="connsiteX3" fmla="*/ 1328801 w 1328801"/>
              <a:gd name="connsiteY3" fmla="*/ 326516 h 652906"/>
              <a:gd name="connsiteX4" fmla="*/ 1328801 w 1328801"/>
              <a:gd name="connsiteY4" fmla="*/ 326516 h 652906"/>
              <a:gd name="connsiteX5" fmla="*/ 1328801 w 1328801"/>
              <a:gd name="connsiteY5" fmla="*/ 326516 h 652906"/>
              <a:gd name="connsiteX6" fmla="*/ 664337 w 1328801"/>
              <a:gd name="connsiteY6" fmla="*/ 652906 h 652906"/>
              <a:gd name="connsiteX7" fmla="*/ 664337 w 1328801"/>
              <a:gd name="connsiteY7" fmla="*/ 652906 h 652906"/>
              <a:gd name="connsiteX8" fmla="*/ 664337 w 1328801"/>
              <a:gd name="connsiteY8" fmla="*/ 652906 h 652906"/>
              <a:gd name="connsiteX9" fmla="*/ 0 w 1328801"/>
              <a:gd name="connsiteY9" fmla="*/ 326516 h 652906"/>
              <a:gd name="connsiteX10" fmla="*/ 0 w 1328801"/>
              <a:gd name="connsiteY10" fmla="*/ 326516 h 6529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1328801" h="652906">
                <a:moveTo>
                  <a:pt x="0" y="326516"/>
                </a:moveTo>
                <a:cubicBezTo>
                  <a:pt x="0" y="146176"/>
                  <a:pt x="297433" y="0"/>
                  <a:pt x="664337" y="0"/>
                </a:cubicBezTo>
                <a:lnTo>
                  <a:pt x="664337" y="0"/>
                </a:lnTo>
                <a:cubicBezTo>
                  <a:pt x="1031366" y="0"/>
                  <a:pt x="1328801" y="146176"/>
                  <a:pt x="1328801" y="326516"/>
                </a:cubicBezTo>
                <a:cubicBezTo>
                  <a:pt x="1328801" y="326516"/>
                  <a:pt x="1328801" y="326516"/>
                  <a:pt x="1328801" y="326516"/>
                </a:cubicBezTo>
                <a:lnTo>
                  <a:pt x="1328801" y="326516"/>
                </a:lnTo>
                <a:cubicBezTo>
                  <a:pt x="1328801" y="506729"/>
                  <a:pt x="1031366" y="652906"/>
                  <a:pt x="664337" y="652906"/>
                </a:cubicBezTo>
                <a:cubicBezTo>
                  <a:pt x="664337" y="652906"/>
                  <a:pt x="664337" y="652906"/>
                  <a:pt x="664337" y="652906"/>
                </a:cubicBezTo>
                <a:lnTo>
                  <a:pt x="664337" y="652906"/>
                </a:lnTo>
                <a:cubicBezTo>
                  <a:pt x="297433" y="652906"/>
                  <a:pt x="0" y="506729"/>
                  <a:pt x="0" y="326516"/>
                </a:cubicBezTo>
                <a:cubicBezTo>
                  <a:pt x="0" y="326516"/>
                  <a:pt x="0" y="326516"/>
                  <a:pt x="0" y="326516"/>
                </a:cubicBezTo>
              </a:path>
            </a:pathLst>
          </a:custGeom>
          <a:solidFill>
            <a:srgbClr val="F2B8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729613" y="3380905"/>
            <a:ext cx="1254899" cy="489674"/>
          </a:xfrm>
          <a:custGeom>
            <a:avLst/>
            <a:gdLst>
              <a:gd name="connsiteX0" fmla="*/ 0 w 1254899"/>
              <a:gd name="connsiteY0" fmla="*/ 489674 h 489674"/>
              <a:gd name="connsiteX1" fmla="*/ 1254899 w 1254899"/>
              <a:gd name="connsiteY1" fmla="*/ 489674 h 489674"/>
              <a:gd name="connsiteX2" fmla="*/ 1254899 w 1254899"/>
              <a:gd name="connsiteY2" fmla="*/ 0 h 489674"/>
              <a:gd name="connsiteX3" fmla="*/ 0 w 1254899"/>
              <a:gd name="connsiteY3" fmla="*/ 0 h 489674"/>
              <a:gd name="connsiteX4" fmla="*/ 0 w 1254899"/>
              <a:gd name="connsiteY4" fmla="*/ 489674 h 4896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54899" h="489674">
                <a:moveTo>
                  <a:pt x="0" y="489674"/>
                </a:moveTo>
                <a:lnTo>
                  <a:pt x="1254899" y="489674"/>
                </a:lnTo>
                <a:lnTo>
                  <a:pt x="1254899" y="0"/>
                </a:lnTo>
                <a:lnTo>
                  <a:pt x="0" y="0"/>
                </a:lnTo>
                <a:lnTo>
                  <a:pt x="0" y="489674"/>
                </a:lnTo>
              </a:path>
            </a:pathLst>
          </a:custGeom>
          <a:solidFill>
            <a:srgbClr val="7CC03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00" y="1409700"/>
            <a:ext cx="8166100" cy="48387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762500" y="3314700"/>
            <a:ext cx="27686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/>
            </a:pPr>
            <a:r>
              <a:rPr lang="en-US" altLang="zh-CN" sz="3996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노</a:t>
            </a:r>
            <a:r>
              <a:rPr lang="en-US" altLang="zh-CN" sz="39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6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인</a:t>
            </a:r>
            <a:r>
              <a:rPr lang="en-US" altLang="zh-CN" sz="39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6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인</a:t>
            </a:r>
            <a:r>
              <a:rPr lang="en-US" altLang="zh-CN" sz="39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6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권</a:t>
            </a:r>
            <a:r>
              <a:rPr lang="en-US" altLang="zh-CN" sz="399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996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존중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371600" y="3251200"/>
            <a:ext cx="1752600" cy="49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00"/>
              </a:lnSpc>
              <a:tabLst/>
            </a:pPr>
            <a:r>
              <a:rPr lang="en-US" altLang="zh-CN" sz="3998" b="1" dirty="0" smtClean="0">
                <a:solidFill>
                  <a:srgbClr val="000000"/>
                </a:solidFill>
                <a:latin typeface="바탕" pitchFamily="18" charset="0"/>
                <a:cs typeface="바탕" pitchFamily="18" charset="0"/>
              </a:rPr>
              <a:t>노인학대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266700" y="711200"/>
            <a:ext cx="8742778" cy="82670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000"/>
              </a:lnSpc>
              <a:tabLst/>
            </a:pPr>
            <a:r>
              <a:rPr lang="en-US" altLang="zh-CN" sz="5400" dirty="0" smtClean="0">
                <a:solidFill>
                  <a:srgbClr val="000000"/>
                </a:solidFill>
                <a:latin typeface="나눔바른고딕" pitchFamily="18" charset="0"/>
                <a:cs typeface="나눔바른고딕" pitchFamily="18" charset="0"/>
              </a:rPr>
              <a:t>“</a:t>
            </a:r>
            <a:r>
              <a:rPr lang="en-US" altLang="zh-CN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b="1" dirty="0" smtClean="0">
                <a:solidFill>
                  <a:srgbClr val="0070C0"/>
                </a:solidFill>
                <a:latin typeface="나눔바른고딕" pitchFamily="18" charset="0"/>
                <a:cs typeface="나눔바른고딕" pitchFamily="18" charset="0"/>
              </a:rPr>
              <a:t>어르신</a:t>
            </a:r>
            <a:r>
              <a:rPr lang="en-US" altLang="zh-CN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b="1" dirty="0" smtClean="0">
                <a:solidFill>
                  <a:srgbClr val="000000"/>
                </a:solidFill>
                <a:latin typeface="나눔바른고딕" pitchFamily="18" charset="0"/>
                <a:cs typeface="나눔바른고딕" pitchFamily="18" charset="0"/>
              </a:rPr>
              <a:t>이</a:t>
            </a:r>
            <a:r>
              <a:rPr lang="en-US" altLang="zh-CN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b="1" dirty="0" smtClean="0">
                <a:solidFill>
                  <a:srgbClr val="0070C0"/>
                </a:solidFill>
                <a:latin typeface="나눔바른고딕" pitchFamily="18" charset="0"/>
                <a:cs typeface="나눔바른고딕" pitchFamily="18" charset="0"/>
              </a:rPr>
              <a:t>행복</a:t>
            </a:r>
            <a:r>
              <a:rPr lang="en-US" altLang="zh-CN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b="1" dirty="0" smtClean="0">
                <a:solidFill>
                  <a:srgbClr val="000000"/>
                </a:solidFill>
                <a:latin typeface="나눔바른고딕" pitchFamily="18" charset="0"/>
                <a:cs typeface="나눔바른고딕" pitchFamily="18" charset="0"/>
              </a:rPr>
              <a:t>하면</a:t>
            </a:r>
            <a:r>
              <a:rPr lang="en-US" altLang="zh-CN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b="1" dirty="0" smtClean="0">
                <a:solidFill>
                  <a:srgbClr val="E46C0A"/>
                </a:solidFill>
                <a:latin typeface="나눔바른고딕" pitchFamily="18" charset="0"/>
                <a:cs typeface="나눔바른고딕" pitchFamily="18" charset="0"/>
              </a:rPr>
              <a:t>대한민국</a:t>
            </a:r>
            <a:r>
              <a:rPr lang="en-US" altLang="zh-CN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b="1" dirty="0" smtClean="0">
                <a:solidFill>
                  <a:srgbClr val="000000"/>
                </a:solidFill>
                <a:latin typeface="나눔바른고딕" pitchFamily="18" charset="0"/>
                <a:cs typeface="나눔바른고딕" pitchFamily="18" charset="0"/>
              </a:rPr>
              <a:t>이</a:t>
            </a:r>
            <a:r>
              <a:rPr lang="en-US" altLang="zh-CN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b="1" dirty="0" smtClean="0">
                <a:solidFill>
                  <a:srgbClr val="E46C0A"/>
                </a:solidFill>
                <a:latin typeface="나눔바른고딕" pitchFamily="18" charset="0"/>
                <a:cs typeface="나눔바른고딕" pitchFamily="18" charset="0"/>
              </a:rPr>
              <a:t>행복</a:t>
            </a:r>
            <a:r>
              <a:rPr lang="en-US" altLang="zh-CN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3200" b="1" dirty="0" smtClean="0">
                <a:solidFill>
                  <a:srgbClr val="000000"/>
                </a:solidFill>
                <a:latin typeface="나눔바른고딕" pitchFamily="18" charset="0"/>
                <a:cs typeface="나눔바른고딕" pitchFamily="18" charset="0"/>
              </a:rPr>
              <a:t>합니다.”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316</Words>
  <Application>Microsoft Office PowerPoint</Application>
  <PresentationFormat>화면 슬라이드 쇼(4:3)</PresentationFormat>
  <Paragraphs>96</Paragraphs>
  <Slides>15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HANBIT</dc:creator>
  <cp:lastModifiedBy>한빛요양원</cp:lastModifiedBy>
  <cp:revision>28</cp:revision>
  <cp:lastPrinted>2019-03-21T04:04:36Z</cp:lastPrinted>
  <dcterms:created xsi:type="dcterms:W3CDTF">2006-08-16T00:00:00Z</dcterms:created>
  <dcterms:modified xsi:type="dcterms:W3CDTF">2019-03-21T04:32:48Z</dcterms:modified>
</cp:coreProperties>
</file>