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332" r:id="rId3"/>
    <p:sldId id="333" r:id="rId4"/>
    <p:sldId id="339" r:id="rId5"/>
    <p:sldId id="343" r:id="rId6"/>
    <p:sldId id="341" r:id="rId7"/>
    <p:sldId id="351" r:id="rId8"/>
    <p:sldId id="352" r:id="rId9"/>
    <p:sldId id="313" r:id="rId10"/>
    <p:sldId id="265" r:id="rId11"/>
    <p:sldId id="266" r:id="rId12"/>
    <p:sldId id="268" r:id="rId13"/>
    <p:sldId id="269" r:id="rId14"/>
    <p:sldId id="270" r:id="rId15"/>
    <p:sldId id="271" r:id="rId16"/>
    <p:sldId id="318" r:id="rId17"/>
    <p:sldId id="291" r:id="rId18"/>
    <p:sldId id="276" r:id="rId19"/>
    <p:sldId id="314" r:id="rId20"/>
    <p:sldId id="362" r:id="rId2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>
        <p:scale>
          <a:sx n="72" d="100"/>
          <a:sy n="72" d="100"/>
        </p:scale>
        <p:origin x="-1795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2020-04-18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1000" dirty="0" smtClean="0"/>
              <a:t>  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5000" dirty="0" smtClean="0"/>
              <a:t> </a:t>
            </a:r>
            <a:r>
              <a:rPr lang="ko-KR" altLang="en-US" sz="4000" dirty="0" smtClean="0"/>
              <a:t>노인인권보호  </a:t>
            </a:r>
            <a:r>
              <a:rPr lang="ko-KR" altLang="en-US" sz="4000" dirty="0" smtClean="0"/>
              <a:t>및 </a:t>
            </a:r>
            <a:r>
              <a:rPr lang="en-US" altLang="ko-KR" sz="4000" dirty="0" smtClean="0"/>
              <a:t> </a:t>
            </a:r>
            <a:r>
              <a:rPr lang="ko-KR" altLang="en-US" sz="4000" dirty="0" smtClean="0"/>
              <a:t>노인학대예방 </a:t>
            </a:r>
            <a:r>
              <a:rPr lang="en-US" altLang="ko-KR" sz="4000" dirty="0" smtClean="0"/>
              <a:t/>
            </a:r>
            <a:br>
              <a:rPr lang="en-US" altLang="ko-KR" sz="4000" dirty="0" smtClean="0"/>
            </a:br>
            <a:endParaRPr lang="ko-KR" altLang="en-US" sz="4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dirty="0" err="1" smtClean="0"/>
              <a:t>한빛노인전문요양</a:t>
            </a:r>
            <a:r>
              <a:rPr lang="ko-KR" altLang="en-US" sz="3600" b="1" i="0" dirty="0" err="1"/>
              <a:t>원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568</TotalTime>
  <Words>502</Words>
  <Application>Microsoft Office PowerPoint</Application>
  <PresentationFormat>화면 슬라이드 쇼(4:3)</PresentationFormat>
  <Paragraphs>129</Paragraphs>
  <Slides>20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연꽃 당초 무늬</vt:lpstr>
      <vt:lpstr>    노인인권보호  및  노인학대예방 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노인학대 의 특성</vt:lpstr>
      <vt:lpstr>     노인학대 사례와 관리지침</vt:lpstr>
      <vt:lpstr>PowerPoint 프레젠테이션</vt:lpstr>
      <vt:lpstr>       노인학대예방 행동지침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한빛요양원</cp:lastModifiedBy>
  <cp:revision>96</cp:revision>
  <cp:lastPrinted>2017-07-20T04:08:02Z</cp:lastPrinted>
  <dcterms:created xsi:type="dcterms:W3CDTF">2014-03-04T06:27:55Z</dcterms:created>
  <dcterms:modified xsi:type="dcterms:W3CDTF">2020-04-18T06:10:48Z</dcterms:modified>
</cp:coreProperties>
</file>