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3" r:id="rId3"/>
    <p:sldId id="332" r:id="rId4"/>
    <p:sldId id="333" r:id="rId5"/>
    <p:sldId id="339" r:id="rId6"/>
    <p:sldId id="343" r:id="rId7"/>
    <p:sldId id="341" r:id="rId8"/>
    <p:sldId id="337" r:id="rId9"/>
    <p:sldId id="335" r:id="rId10"/>
    <p:sldId id="336" r:id="rId11"/>
    <p:sldId id="351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13" r:id="rId23"/>
    <p:sldId id="311" r:id="rId24"/>
    <p:sldId id="307" r:id="rId25"/>
    <p:sldId id="265" r:id="rId26"/>
    <p:sldId id="266" r:id="rId27"/>
    <p:sldId id="268" r:id="rId28"/>
    <p:sldId id="269" r:id="rId29"/>
    <p:sldId id="270" r:id="rId30"/>
    <p:sldId id="271" r:id="rId31"/>
    <p:sldId id="309" r:id="rId32"/>
    <p:sldId id="300" r:id="rId33"/>
    <p:sldId id="301" r:id="rId34"/>
    <p:sldId id="306" r:id="rId35"/>
    <p:sldId id="318" r:id="rId36"/>
    <p:sldId id="291" r:id="rId37"/>
    <p:sldId id="293" r:id="rId38"/>
    <p:sldId id="272" r:id="rId39"/>
    <p:sldId id="284" r:id="rId40"/>
    <p:sldId id="319" r:id="rId41"/>
    <p:sldId id="322" r:id="rId42"/>
    <p:sldId id="320" r:id="rId43"/>
    <p:sldId id="329" r:id="rId44"/>
    <p:sldId id="327" r:id="rId45"/>
    <p:sldId id="328" r:id="rId46"/>
    <p:sldId id="324" r:id="rId47"/>
    <p:sldId id="276" r:id="rId48"/>
    <p:sldId id="314" r:id="rId49"/>
    <p:sldId id="362" r:id="rId50"/>
    <p:sldId id="330" r:id="rId51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4" autoAdjust="0"/>
    <p:restoredTop sz="94591" autoAdjust="0"/>
  </p:normalViewPr>
  <p:slideViewPr>
    <p:cSldViewPr>
      <p:cViewPr varScale="1">
        <p:scale>
          <a:sx n="74" d="100"/>
          <a:sy n="74" d="100"/>
        </p:scale>
        <p:origin x="90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2019-10-16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2019-10-16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2019-10-16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2019-10-16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2019-10-16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2019-10-16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en-US" altLang="ko-KR" sz="1000" dirty="0" smtClean="0"/>
              <a:t>  </a:t>
            </a:r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5000" dirty="0" smtClean="0"/>
              <a:t> </a:t>
            </a:r>
            <a:r>
              <a:rPr lang="ko-KR" altLang="en-US" sz="5000" dirty="0" smtClean="0"/>
              <a:t>노인인권보호</a:t>
            </a:r>
            <a:r>
              <a:rPr lang="en-US" altLang="ko-KR" sz="5000" dirty="0" smtClean="0"/>
              <a:t>, </a:t>
            </a:r>
            <a:r>
              <a:rPr lang="ko-KR" altLang="en-US" sz="5000" dirty="0" smtClean="0"/>
              <a:t>노인학대</a:t>
            </a:r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ko-KR" altLang="en-US" sz="5000" dirty="0" smtClean="0"/>
              <a:t> 예방 및 관리지침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/>
          </a:bodyPr>
          <a:lstStyle/>
          <a:p>
            <a:r>
              <a:rPr lang="ko-KR" altLang="en-US" sz="3600" b="1" i="0" dirty="0" smtClean="0"/>
              <a:t>범골요양원</a:t>
            </a:r>
            <a:endParaRPr lang="ko-KR" altLang="en-US" sz="3600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노인인권  교육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노인학대행위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97595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812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19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필요한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모든 권리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”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</a:t>
            </a:r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  <a:endParaRPr lang="ko-KR" altLang="en-US" sz="280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98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만족스러운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요소는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 smtClean="0"/>
              <a:t>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754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노인인권의 교육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712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55714"/>
            <a:ext cx="6422150" cy="41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 smtClean="0">
                <a:latin typeface="HY엽서M" pitchFamily="18" charset="-127"/>
                <a:ea typeface="HY엽서M" pitchFamily="18" charset="-127"/>
              </a:rPr>
              <a:t>이상</a:t>
            </a:r>
            <a:endParaRPr lang="ko-KR" altLang="en-US" sz="2800" b="1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 smtClean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인권과 사회복지의 관계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43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인권에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관한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교육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89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보호되고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있으며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착취 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학대의 대상이 되어서는 안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되는 것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중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02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7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없는 와상상태의 한 어르신은 누워있는 시간이 많아 밖을 구경하고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싶어도 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없으며 하루 종일 천장만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바라보고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누워있으며 종사자들이 체위변경을 해주는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경우가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22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443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낯 시간 동안 스스로 대소변을 해결하고 애를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쓰지만 그게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밤에 한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 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84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않거나</a:t>
            </a:r>
            <a:r>
              <a:rPr lang="en-US" altLang="ko-KR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그냥 내버려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두었는데 계속 반복되어서 지금은 그런 일이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벌어질 때 마다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한나절 동안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방에 가두고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53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56" y="122914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340768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홍보와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사회교육을 통한 노인 학대와 인권에 대한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인식을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노인복지법의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 및 인권침해 피해자에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보건의료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치료강화를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위한 의료서비스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제공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911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83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32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45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9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8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 smtClean="0"/>
              <a:t>친하다는 이유로 어르신에게 반말을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어르신이 믿는 종교와 상관없이 시설 종교행사에 참석하도록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업무편의를 위해 공개된 장소에서 어르신의 기저귀를 교체한다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급하게 시설비가 필요해서 어르신이 맡겨놓은 금품을 사용했다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    </a:t>
            </a:r>
            <a:r>
              <a:rPr lang="ko-KR" altLang="en-US" sz="1800" dirty="0" smtClean="0"/>
              <a:t>나중에 돌려드리면 되니까 이야기하지 않고 기록도 하지 않았다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입소한 어르신은 누구나 예외 없이 시설청소를 해야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거동이 어려운 어르신 방에 못 쓰는 물품</a:t>
            </a:r>
            <a:r>
              <a:rPr lang="en-US" altLang="ko-KR" sz="1800" dirty="0" smtClean="0"/>
              <a:t>,  </a:t>
            </a:r>
            <a:r>
              <a:rPr lang="ko-KR" altLang="en-US" sz="18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1000100" y="1732344"/>
            <a:ext cx="6735916" cy="4210024"/>
          </a:xfrm>
          <a:prstGeom prst="rect">
            <a:avLst/>
          </a:prstGeom>
          <a:noFill/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노인 관련 시설에서 학대행위자는 가족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동료노인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외부인 뿐 아니라 시설의 장과 직원도 될 수 있다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99" y="764704"/>
            <a:ext cx="891959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60689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8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4929198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수고 하셨습니다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3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560</TotalTime>
  <Words>2197</Words>
  <Application>Microsoft Office PowerPoint</Application>
  <PresentationFormat>화면 슬라이드 쇼(4:3)</PresentationFormat>
  <Paragraphs>453</Paragraphs>
  <Slides>50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63" baseType="lpstr">
      <vt:lpstr>HY견고딕</vt:lpstr>
      <vt:lpstr>HY견명조</vt:lpstr>
      <vt:lpstr>HY엽서M</vt:lpstr>
      <vt:lpstr>HY울릉도B</vt:lpstr>
      <vt:lpstr>나눔고딕</vt:lpstr>
      <vt:lpstr>맑은 고딕</vt:lpstr>
      <vt:lpstr>바탕</vt:lpstr>
      <vt:lpstr>-윤고딕310</vt:lpstr>
      <vt:lpstr>Arial</vt:lpstr>
      <vt:lpstr>Cambria</vt:lpstr>
      <vt:lpstr>Wingdings</vt:lpstr>
      <vt:lpstr>Wingdings 2</vt:lpstr>
      <vt:lpstr>연꽃 당초 무늬</vt:lpstr>
      <vt:lpstr>     노인인권보호, 노인학대  예방 및 관리지침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노인학대의 정의</vt:lpstr>
      <vt:lpstr>알쏭달쏭 학대행위  </vt:lpstr>
      <vt:lpstr>PowerPoint 프레젠테이션</vt:lpstr>
      <vt:lpstr>      노인학대의 유형</vt:lpstr>
      <vt:lpstr>PowerPoint 프레젠테이션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PowerPoint 프레젠테이션</vt:lpstr>
      <vt:lpstr>PowerPoint 프레젠테이션</vt:lpstr>
      <vt:lpstr>PowerPoint 프레젠테이션</vt:lpstr>
      <vt:lpstr>      노인학대 신고방법</vt:lpstr>
      <vt:lpstr>      노인학대 신고방법</vt:lpstr>
      <vt:lpstr>PowerPoint 프레젠테이션</vt:lpstr>
      <vt:lpstr>PowerPoint 프레젠테이션</vt:lpstr>
      <vt:lpstr>     노인학대 처벌규정</vt:lpstr>
      <vt:lpstr>       노인학대의 처벌규정</vt:lpstr>
      <vt:lpstr>PowerPoint 프레젠테이션</vt:lpstr>
      <vt:lpstr>PowerPoint 프레젠테이션</vt:lpstr>
      <vt:lpstr>       노인학대예방 행동지침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BG</cp:lastModifiedBy>
  <cp:revision>95</cp:revision>
  <cp:lastPrinted>2017-07-20T04:08:02Z</cp:lastPrinted>
  <dcterms:created xsi:type="dcterms:W3CDTF">2014-03-04T06:27:55Z</dcterms:created>
  <dcterms:modified xsi:type="dcterms:W3CDTF">2019-10-16T06:02:06Z</dcterms:modified>
</cp:coreProperties>
</file>