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7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50888"/>
            <a:ext cx="4997450" cy="3748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3"/>
            <a:ext cx="5491480" cy="449841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2015-05-20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백영미</cp:lastModifiedBy>
  <cp:revision>3</cp:revision>
  <cp:lastPrinted>2015-05-20T07:22:26Z</cp:lastPrinted>
  <dcterms:created xsi:type="dcterms:W3CDTF">2015-03-03T05:57:27Z</dcterms:created>
  <dcterms:modified xsi:type="dcterms:W3CDTF">2015-05-20T07:33:59Z</dcterms:modified>
</cp:coreProperties>
</file>