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46" autoAdjust="0"/>
  </p:normalViewPr>
  <p:slideViewPr>
    <p:cSldViewPr>
      <p:cViewPr varScale="1">
        <p:scale>
          <a:sx n="89" d="100"/>
          <a:sy n="89" d="100"/>
        </p:scale>
        <p:origin x="8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2863" tIns="46431" rIns="92863" bIns="4643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2863" tIns="46431" rIns="92863" bIns="46431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63" tIns="46431" rIns="92863" bIns="4643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24203"/>
            <a:ext cx="5486400" cy="4475559"/>
          </a:xfrm>
          <a:prstGeom prst="rect">
            <a:avLst/>
          </a:prstGeom>
        </p:spPr>
        <p:txBody>
          <a:bodyPr vert="horz" lIns="92863" tIns="46431" rIns="92863" bIns="4643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2863" tIns="46431" rIns="92863" bIns="4643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2863" tIns="46431" rIns="92863" bIns="46431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2021-11-27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user</cp:lastModifiedBy>
  <cp:revision>9</cp:revision>
  <cp:lastPrinted>2021-11-26T21:51:57Z</cp:lastPrinted>
  <dcterms:created xsi:type="dcterms:W3CDTF">2015-03-03T05:57:27Z</dcterms:created>
  <dcterms:modified xsi:type="dcterms:W3CDTF">2021-11-27T01:17:05Z</dcterms:modified>
</cp:coreProperties>
</file>