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pPr/>
              <a:t>2018-04-14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최현정</cp:lastModifiedBy>
  <cp:revision>7</cp:revision>
  <cp:lastPrinted>2018-04-14T11:28:53Z</cp:lastPrinted>
  <dcterms:created xsi:type="dcterms:W3CDTF">2016-04-14T04:46:14Z</dcterms:created>
  <dcterms:modified xsi:type="dcterms:W3CDTF">2018-04-14T11:29:25Z</dcterms:modified>
</cp:coreProperties>
</file>