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63" r:id="rId3"/>
    <p:sldId id="333" r:id="rId4"/>
    <p:sldId id="339" r:id="rId5"/>
    <p:sldId id="343" r:id="rId6"/>
    <p:sldId id="341" r:id="rId7"/>
    <p:sldId id="337" r:id="rId8"/>
    <p:sldId id="335" r:id="rId9"/>
    <p:sldId id="336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13" r:id="rId22"/>
    <p:sldId id="311" r:id="rId23"/>
    <p:sldId id="307" r:id="rId24"/>
    <p:sldId id="265" r:id="rId25"/>
    <p:sldId id="266" r:id="rId26"/>
    <p:sldId id="268" r:id="rId27"/>
    <p:sldId id="269" r:id="rId28"/>
    <p:sldId id="270" r:id="rId29"/>
    <p:sldId id="271" r:id="rId30"/>
    <p:sldId id="309" r:id="rId31"/>
    <p:sldId id="300" r:id="rId32"/>
    <p:sldId id="301" r:id="rId33"/>
    <p:sldId id="306" r:id="rId34"/>
    <p:sldId id="318" r:id="rId35"/>
    <p:sldId id="291" r:id="rId36"/>
    <p:sldId id="293" r:id="rId37"/>
    <p:sldId id="272" r:id="rId38"/>
    <p:sldId id="284" r:id="rId39"/>
    <p:sldId id="319" r:id="rId40"/>
    <p:sldId id="322" r:id="rId41"/>
    <p:sldId id="320" r:id="rId42"/>
    <p:sldId id="329" r:id="rId43"/>
    <p:sldId id="327" r:id="rId44"/>
    <p:sldId id="328" r:id="rId45"/>
    <p:sldId id="324" r:id="rId46"/>
    <p:sldId id="276" r:id="rId47"/>
    <p:sldId id="314" r:id="rId48"/>
    <p:sldId id="362" r:id="rId49"/>
    <p:sldId id="330" r:id="rId50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24" autoAdjust="0"/>
    <p:restoredTop sz="94591" autoAdjust="0"/>
  </p:normalViewPr>
  <p:slideViewPr>
    <p:cSldViewPr>
      <p:cViewPr>
        <p:scale>
          <a:sx n="130" d="100"/>
          <a:sy n="130" d="100"/>
        </p:scale>
        <p:origin x="-115" y="15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14546" y="4714884"/>
            <a:ext cx="6200796" cy="828684"/>
          </a:xfrm>
        </p:spPr>
        <p:txBody>
          <a:bodyPr>
            <a:normAutofit/>
          </a:bodyPr>
          <a:lstStyle/>
          <a:p>
            <a:r>
              <a:rPr lang="ko-KR" altLang="en-US" sz="3600" b="1" dirty="0" smtClean="0"/>
              <a:t>성남어르신요양센터</a:t>
            </a:r>
            <a:r>
              <a:rPr altLang="ko-KR" sz="3600" b="1" smtClean="0"/>
              <a:t>2</a:t>
            </a:r>
            <a:r>
              <a:rPr lang="ko-KR" altLang="en-US" sz="3600" b="1" smtClean="0"/>
              <a:t>호점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66501" y="1100138"/>
            <a:ext cx="5433223" cy="3579812"/>
          </a:xfrm>
          <a:prstGeom prst="rect">
            <a:avLst/>
          </a:prstGeom>
          <a:noFill/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5429264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각">
  <a:themeElements>
    <a:clrScheme name="각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각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각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561</TotalTime>
  <Words>2196</Words>
  <Application>Microsoft Office PowerPoint</Application>
  <PresentationFormat>화면 슬라이드 쇼(4:3)</PresentationFormat>
  <Paragraphs>452</Paragraphs>
  <Slides>49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50" baseType="lpstr">
      <vt:lpstr>각</vt:lpstr>
      <vt:lpstr>     노인인권보호, 노인학대  예방 및 관리지침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  노인학대의 정의</vt:lpstr>
      <vt:lpstr>알쏭달쏭 학대행위  </vt:lpstr>
      <vt:lpstr>슬라이드 23</vt:lpstr>
      <vt:lpstr>      노인학대의 유형</vt:lpstr>
      <vt:lpstr>슬라이드 25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슬라이드 36</vt:lpstr>
      <vt:lpstr>슬라이드 37</vt:lpstr>
      <vt:lpstr>슬라이드 38</vt:lpstr>
      <vt:lpstr>      노인학대 신고방법</vt:lpstr>
      <vt:lpstr>      노인학대 신고방법</vt:lpstr>
      <vt:lpstr>슬라이드 41</vt:lpstr>
      <vt:lpstr>슬라이드 42</vt:lpstr>
      <vt:lpstr>     노인학대 처벌규정</vt:lpstr>
      <vt:lpstr>       노인학대의 처벌규정</vt:lpstr>
      <vt:lpstr>슬라이드 45</vt:lpstr>
      <vt:lpstr>슬라이드 46</vt:lpstr>
      <vt:lpstr>       노인학대예방 행동지침</vt:lpstr>
      <vt:lpstr>슬라이드 48</vt:lpstr>
      <vt:lpstr>슬라이드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home</cp:lastModifiedBy>
  <cp:revision>98</cp:revision>
  <cp:lastPrinted>2017-07-20T04:08:02Z</cp:lastPrinted>
  <dcterms:created xsi:type="dcterms:W3CDTF">2014-03-04T06:27:55Z</dcterms:created>
  <dcterms:modified xsi:type="dcterms:W3CDTF">2018-07-14T06:40:06Z</dcterms:modified>
</cp:coreProperties>
</file>