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515F"/>
    <a:srgbClr val="FED2F1"/>
    <a:srgbClr val="F7D6FA"/>
    <a:srgbClr val="B2D3DC"/>
    <a:srgbClr val="F3C1F7"/>
    <a:srgbClr val="FAD6E8"/>
    <a:srgbClr val="F6A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95" autoAdjust="0"/>
    <p:restoredTop sz="94676" autoAdjust="0"/>
  </p:normalViewPr>
  <p:slideViewPr>
    <p:cSldViewPr>
      <p:cViewPr varScale="1">
        <p:scale>
          <a:sx n="55" d="100"/>
          <a:sy n="55" d="100"/>
        </p:scale>
        <p:origin x="2118" y="84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10626B-B871-45B3-BC4D-5910D8E8C651}" type="doc">
      <dgm:prSet loTypeId="urn:microsoft.com/office/officeart/2005/8/layout/process1" loCatId="process" qsTypeId="urn:microsoft.com/office/officeart/2005/8/quickstyle/simple1" qsCatId="simple" csTypeId="urn:microsoft.com/office/officeart/2005/8/colors/accent3_4" csCatId="accent3" phldr="1"/>
      <dgm:spPr/>
    </dgm:pt>
    <dgm:pt modelId="{8D098C05-7606-4902-B3CA-3B3A0E8A97D5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협력병원</a:t>
          </a:r>
          <a:endParaRPr lang="en-US" altLang="ko-KR" sz="2000" b="1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atinLnBrk="1"/>
          <a:r>
            <a:rPr lang="en-US" altLang="ko-KR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(</a:t>
          </a:r>
          <a:r>
            <a:rPr lang="ko-KR" altLang="en-US" sz="2000" b="1" dirty="0" err="1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추병원</a:t>
          </a:r>
          <a:r>
            <a:rPr lang="en-US" altLang="ko-KR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)</a:t>
          </a:r>
          <a:endParaRPr lang="ko-KR" altLang="en-US" sz="2000" b="1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0CB78B08-6D6F-4776-87A5-1C021872D7CD}" type="parTrans" cxnId="{41612325-567A-425D-B70F-4E652B62D0FC}">
      <dgm:prSet/>
      <dgm:spPr/>
      <dgm:t>
        <a:bodyPr/>
        <a:lstStyle/>
        <a:p>
          <a:pPr latinLnBrk="1"/>
          <a:endParaRPr lang="ko-KR" altLang="en-US"/>
        </a:p>
      </dgm:t>
    </dgm:pt>
    <dgm:pt modelId="{CDAD32BC-00B4-4957-B42A-77C426DBB0DE}" type="sibTrans" cxnId="{41612325-567A-425D-B70F-4E652B62D0FC}">
      <dgm:prSet/>
      <dgm:spPr/>
      <dgm:t>
        <a:bodyPr/>
        <a:lstStyle/>
        <a:p>
          <a:pPr latinLnBrk="1"/>
          <a:endParaRPr lang="ko-KR" altLang="en-US"/>
        </a:p>
      </dgm:t>
    </dgm:pt>
    <dgm:pt modelId="{01252DC2-25D1-4E57-BC94-11FA0A24432B}">
      <dgm:prSet phldrT="[텍스트]" custT="1"/>
      <dgm:spPr/>
      <dgm:t>
        <a:bodyPr/>
        <a:lstStyle/>
        <a:p>
          <a:pPr latinLnBrk="1"/>
          <a:r>
            <a:rPr lang="ko-KR" altLang="en-US" sz="2000" b="1" dirty="0" err="1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가능역</a:t>
          </a:r>
          <a:r>
            <a:rPr lang="ko-KR" altLang="en-US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 </a:t>
          </a:r>
          <a:endParaRPr lang="en-US" altLang="ko-KR" sz="2000" b="1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atinLnBrk="1"/>
          <a:r>
            <a:rPr lang="en-US" altLang="ko-KR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(2</a:t>
          </a:r>
          <a:r>
            <a:rPr lang="ko-KR" altLang="en-US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분 거리</a:t>
          </a:r>
          <a:r>
            <a:rPr lang="en-US" altLang="ko-KR" sz="20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)</a:t>
          </a:r>
          <a:endParaRPr lang="ko-KR" altLang="en-US" sz="20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3ED299A3-088B-4AFD-885D-580465153AE0}" type="parTrans" cxnId="{D0F2869A-9F76-45EC-8FAF-5447DA441672}">
      <dgm:prSet/>
      <dgm:spPr/>
      <dgm:t>
        <a:bodyPr/>
        <a:lstStyle/>
        <a:p>
          <a:pPr latinLnBrk="1"/>
          <a:endParaRPr lang="ko-KR" altLang="en-US"/>
        </a:p>
      </dgm:t>
    </dgm:pt>
    <dgm:pt modelId="{62DAE658-20EF-47A1-ABD8-ECC7A91CEAB1}" type="sibTrans" cxnId="{D0F2869A-9F76-45EC-8FAF-5447DA441672}">
      <dgm:prSet/>
      <dgm:spPr/>
      <dgm:t>
        <a:bodyPr/>
        <a:lstStyle/>
        <a:p>
          <a:pPr latinLnBrk="1"/>
          <a:endParaRPr lang="ko-KR" altLang="en-US"/>
        </a:p>
      </dgm:t>
    </dgm:pt>
    <dgm:pt modelId="{7BD0D18C-0D28-4B3E-8318-26D772B21D9B}">
      <dgm:prSet phldrT="[텍스트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쾌적한 </a:t>
          </a:r>
          <a:endParaRPr lang="en-US" altLang="ko-KR" sz="2000" b="1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atinLnBrk="1"/>
          <a:r>
            <a:rPr lang="ko-KR" altLang="en-US" sz="2000" b="1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실내 환경</a:t>
          </a:r>
          <a:endParaRPr lang="ko-KR" altLang="en-US" sz="2000" b="1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E334DE08-DAC5-403E-9714-AE9F70AE7221}" type="parTrans" cxnId="{882FACA0-9058-4CAE-9F07-30C349EB0F9F}">
      <dgm:prSet/>
      <dgm:spPr/>
      <dgm:t>
        <a:bodyPr/>
        <a:lstStyle/>
        <a:p>
          <a:pPr latinLnBrk="1"/>
          <a:endParaRPr lang="ko-KR" altLang="en-US"/>
        </a:p>
      </dgm:t>
    </dgm:pt>
    <dgm:pt modelId="{99252621-F912-4E34-9622-463451B63C61}" type="sibTrans" cxnId="{882FACA0-9058-4CAE-9F07-30C349EB0F9F}">
      <dgm:prSet/>
      <dgm:spPr/>
      <dgm:t>
        <a:bodyPr/>
        <a:lstStyle/>
        <a:p>
          <a:pPr latinLnBrk="1"/>
          <a:endParaRPr lang="ko-KR" altLang="en-US"/>
        </a:p>
      </dgm:t>
    </dgm:pt>
    <dgm:pt modelId="{EF9B5BB2-5A35-46BA-AA03-9BC026A333CF}" type="pres">
      <dgm:prSet presAssocID="{4D10626B-B871-45B3-BC4D-5910D8E8C651}" presName="Name0" presStyleCnt="0">
        <dgm:presLayoutVars>
          <dgm:dir/>
          <dgm:resizeHandles val="exact"/>
        </dgm:presLayoutVars>
      </dgm:prSet>
      <dgm:spPr/>
    </dgm:pt>
    <dgm:pt modelId="{69740D16-B887-483A-9409-00FB6BD0A6F2}" type="pres">
      <dgm:prSet presAssocID="{8D098C05-7606-4902-B3CA-3B3A0E8A97D5}" presName="node" presStyleLbl="node1" presStyleIdx="0" presStyleCnt="3" custScaleY="83480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14AA9C9F-C54F-43C8-9DD8-B53F56A34C6B}" type="pres">
      <dgm:prSet presAssocID="{CDAD32BC-00B4-4957-B42A-77C426DBB0DE}" presName="sibTrans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A43DFE65-48BE-4361-A31A-C6541CA1B4CD}" type="pres">
      <dgm:prSet presAssocID="{CDAD32BC-00B4-4957-B42A-77C426DBB0DE}" presName="connectorText" presStyleLbl="sibTrans2D1" presStyleIdx="0" presStyleCnt="2"/>
      <dgm:spPr/>
      <dgm:t>
        <a:bodyPr/>
        <a:lstStyle/>
        <a:p>
          <a:pPr latinLnBrk="1"/>
          <a:endParaRPr lang="ko-KR" altLang="en-US"/>
        </a:p>
      </dgm:t>
    </dgm:pt>
    <dgm:pt modelId="{24CE4936-876A-42AF-A0CD-B47A106B5F06}" type="pres">
      <dgm:prSet presAssocID="{01252DC2-25D1-4E57-BC94-11FA0A24432B}" presName="node" presStyleLbl="node1" presStyleIdx="1" presStyleCnt="3" custScaleY="8581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F8136E8-90F6-4B2E-9EC9-B27BA9CFAFEC}" type="pres">
      <dgm:prSet presAssocID="{62DAE658-20EF-47A1-ABD8-ECC7A91CEAB1}" presName="sibTrans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F45C5CEE-BDAF-4493-85D4-2E782F42347D}" type="pres">
      <dgm:prSet presAssocID="{62DAE658-20EF-47A1-ABD8-ECC7A91CEAB1}" presName="connectorText" presStyleLbl="sibTrans2D1" presStyleIdx="1" presStyleCnt="2"/>
      <dgm:spPr/>
      <dgm:t>
        <a:bodyPr/>
        <a:lstStyle/>
        <a:p>
          <a:pPr latinLnBrk="1"/>
          <a:endParaRPr lang="ko-KR" altLang="en-US"/>
        </a:p>
      </dgm:t>
    </dgm:pt>
    <dgm:pt modelId="{331126FE-5445-4B5B-AA16-D922A6714B5E}" type="pres">
      <dgm:prSet presAssocID="{7BD0D18C-0D28-4B3E-8318-26D772B21D9B}" presName="node" presStyleLbl="node1" presStyleIdx="2" presStyleCnt="3" custScaleY="85481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0ADEC74-95FB-4339-B0E7-922CE34708C1}" type="presOf" srcId="{7BD0D18C-0D28-4B3E-8318-26D772B21D9B}" destId="{331126FE-5445-4B5B-AA16-D922A6714B5E}" srcOrd="0" destOrd="0" presId="urn:microsoft.com/office/officeart/2005/8/layout/process1"/>
    <dgm:cxn modelId="{DB66D201-CEA2-42C3-967E-84B3452502AA}" type="presOf" srcId="{CDAD32BC-00B4-4957-B42A-77C426DBB0DE}" destId="{14AA9C9F-C54F-43C8-9DD8-B53F56A34C6B}" srcOrd="0" destOrd="0" presId="urn:microsoft.com/office/officeart/2005/8/layout/process1"/>
    <dgm:cxn modelId="{4BF3CD56-3BF2-4C99-B9B6-D57C8ABECE12}" type="presOf" srcId="{8D098C05-7606-4902-B3CA-3B3A0E8A97D5}" destId="{69740D16-B887-483A-9409-00FB6BD0A6F2}" srcOrd="0" destOrd="0" presId="urn:microsoft.com/office/officeart/2005/8/layout/process1"/>
    <dgm:cxn modelId="{A16C8434-D9B2-4EB2-8AA6-F9F2467BD61E}" type="presOf" srcId="{4D10626B-B871-45B3-BC4D-5910D8E8C651}" destId="{EF9B5BB2-5A35-46BA-AA03-9BC026A333CF}" srcOrd="0" destOrd="0" presId="urn:microsoft.com/office/officeart/2005/8/layout/process1"/>
    <dgm:cxn modelId="{41612325-567A-425D-B70F-4E652B62D0FC}" srcId="{4D10626B-B871-45B3-BC4D-5910D8E8C651}" destId="{8D098C05-7606-4902-B3CA-3B3A0E8A97D5}" srcOrd="0" destOrd="0" parTransId="{0CB78B08-6D6F-4776-87A5-1C021872D7CD}" sibTransId="{CDAD32BC-00B4-4957-B42A-77C426DBB0DE}"/>
    <dgm:cxn modelId="{D0F2869A-9F76-45EC-8FAF-5447DA441672}" srcId="{4D10626B-B871-45B3-BC4D-5910D8E8C651}" destId="{01252DC2-25D1-4E57-BC94-11FA0A24432B}" srcOrd="1" destOrd="0" parTransId="{3ED299A3-088B-4AFD-885D-580465153AE0}" sibTransId="{62DAE658-20EF-47A1-ABD8-ECC7A91CEAB1}"/>
    <dgm:cxn modelId="{F2C683B1-8B07-464E-BF3B-842ED47C0917}" type="presOf" srcId="{CDAD32BC-00B4-4957-B42A-77C426DBB0DE}" destId="{A43DFE65-48BE-4361-A31A-C6541CA1B4CD}" srcOrd="1" destOrd="0" presId="urn:microsoft.com/office/officeart/2005/8/layout/process1"/>
    <dgm:cxn modelId="{7E3B36FF-174B-4016-A260-A7AB92214445}" type="presOf" srcId="{62DAE658-20EF-47A1-ABD8-ECC7A91CEAB1}" destId="{CF8136E8-90F6-4B2E-9EC9-B27BA9CFAFEC}" srcOrd="0" destOrd="0" presId="urn:microsoft.com/office/officeart/2005/8/layout/process1"/>
    <dgm:cxn modelId="{8A958ED2-FFD3-417E-BF9E-375F0DD9E257}" type="presOf" srcId="{62DAE658-20EF-47A1-ABD8-ECC7A91CEAB1}" destId="{F45C5CEE-BDAF-4493-85D4-2E782F42347D}" srcOrd="1" destOrd="0" presId="urn:microsoft.com/office/officeart/2005/8/layout/process1"/>
    <dgm:cxn modelId="{7FED4ED4-9602-4692-A516-A9D4F30866B7}" type="presOf" srcId="{01252DC2-25D1-4E57-BC94-11FA0A24432B}" destId="{24CE4936-876A-42AF-A0CD-B47A106B5F06}" srcOrd="0" destOrd="0" presId="urn:microsoft.com/office/officeart/2005/8/layout/process1"/>
    <dgm:cxn modelId="{882FACA0-9058-4CAE-9F07-30C349EB0F9F}" srcId="{4D10626B-B871-45B3-BC4D-5910D8E8C651}" destId="{7BD0D18C-0D28-4B3E-8318-26D772B21D9B}" srcOrd="2" destOrd="0" parTransId="{E334DE08-DAC5-403E-9714-AE9F70AE7221}" sibTransId="{99252621-F912-4E34-9622-463451B63C61}"/>
    <dgm:cxn modelId="{7CE6ECB3-1B0A-4375-A52E-E69A9DFEAA8C}" type="presParOf" srcId="{EF9B5BB2-5A35-46BA-AA03-9BC026A333CF}" destId="{69740D16-B887-483A-9409-00FB6BD0A6F2}" srcOrd="0" destOrd="0" presId="urn:microsoft.com/office/officeart/2005/8/layout/process1"/>
    <dgm:cxn modelId="{7B4B2844-CBC6-4440-B7FC-1C2DAF962A36}" type="presParOf" srcId="{EF9B5BB2-5A35-46BA-AA03-9BC026A333CF}" destId="{14AA9C9F-C54F-43C8-9DD8-B53F56A34C6B}" srcOrd="1" destOrd="0" presId="urn:microsoft.com/office/officeart/2005/8/layout/process1"/>
    <dgm:cxn modelId="{C15F49AD-83D9-4813-9A3C-701297F0CDE4}" type="presParOf" srcId="{14AA9C9F-C54F-43C8-9DD8-B53F56A34C6B}" destId="{A43DFE65-48BE-4361-A31A-C6541CA1B4CD}" srcOrd="0" destOrd="0" presId="urn:microsoft.com/office/officeart/2005/8/layout/process1"/>
    <dgm:cxn modelId="{02D82A83-F73A-4F07-9FDF-6A5C12F3724B}" type="presParOf" srcId="{EF9B5BB2-5A35-46BA-AA03-9BC026A333CF}" destId="{24CE4936-876A-42AF-A0CD-B47A106B5F06}" srcOrd="2" destOrd="0" presId="urn:microsoft.com/office/officeart/2005/8/layout/process1"/>
    <dgm:cxn modelId="{C584B19E-6CA6-422D-98EE-73EE4152D8C4}" type="presParOf" srcId="{EF9B5BB2-5A35-46BA-AA03-9BC026A333CF}" destId="{CF8136E8-90F6-4B2E-9EC9-B27BA9CFAFEC}" srcOrd="3" destOrd="0" presId="urn:microsoft.com/office/officeart/2005/8/layout/process1"/>
    <dgm:cxn modelId="{E00C5E9F-B262-40F1-A417-E74972DF9478}" type="presParOf" srcId="{CF8136E8-90F6-4B2E-9EC9-B27BA9CFAFEC}" destId="{F45C5CEE-BDAF-4493-85D4-2E782F42347D}" srcOrd="0" destOrd="0" presId="urn:microsoft.com/office/officeart/2005/8/layout/process1"/>
    <dgm:cxn modelId="{08954501-2C13-47BB-86AE-0086FBA9D585}" type="presParOf" srcId="{EF9B5BB2-5A35-46BA-AA03-9BC026A333CF}" destId="{331126FE-5445-4B5B-AA16-D922A6714B5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554BFF-6892-4FAE-97F9-34B642FCAE94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pPr latinLnBrk="1"/>
          <a:endParaRPr lang="ko-KR" altLang="en-US"/>
        </a:p>
      </dgm:t>
    </dgm:pt>
    <dgm:pt modelId="{0772868D-16E5-4DFB-B024-00F20A775F8F}">
      <dgm:prSet phldrT="[텍스트]" custT="1"/>
      <dgm:spPr/>
      <dgm:t>
        <a:bodyPr/>
        <a:lstStyle/>
        <a:p>
          <a:pPr latinLnBrk="1"/>
          <a:r>
            <a:rPr lang="ko-KR" altLang="en-US" sz="1800" baseline="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장수체조 프로그램</a:t>
          </a:r>
          <a:endParaRPr lang="ko-KR" altLang="en-US" sz="1800" baseline="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23FE3E51-9EF3-478F-AF8E-39BE7A224306}" type="parTrans" cxnId="{A3A1C23C-CC06-4684-860B-009FD2D74C24}">
      <dgm:prSet/>
      <dgm:spPr/>
      <dgm:t>
        <a:bodyPr/>
        <a:lstStyle/>
        <a:p>
          <a:pPr latinLnBrk="1"/>
          <a:endParaRPr lang="ko-KR" altLang="en-US"/>
        </a:p>
      </dgm:t>
    </dgm:pt>
    <dgm:pt modelId="{1C6E2EEF-6803-41AA-B580-CA764973088C}" type="sibTrans" cxnId="{A3A1C23C-CC06-4684-860B-009FD2D74C24}">
      <dgm:prSet/>
      <dgm:spPr/>
      <dgm:t>
        <a:bodyPr/>
        <a:lstStyle/>
        <a:p>
          <a:pPr latinLnBrk="1"/>
          <a:endParaRPr lang="ko-KR" altLang="en-US"/>
        </a:p>
      </dgm:t>
    </dgm:pt>
    <dgm:pt modelId="{5C7133CD-056E-4DE0-B3A5-32800CC2F54F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미술 프로그램</a:t>
          </a:r>
          <a:endParaRPr lang="ko-KR" altLang="en-US" sz="18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9E9DC309-47F9-42FB-9645-885D480A02EE}" type="parTrans" cxnId="{7699603C-438C-4C21-B719-8B0F842C295F}">
      <dgm:prSet/>
      <dgm:spPr/>
      <dgm:t>
        <a:bodyPr/>
        <a:lstStyle/>
        <a:p>
          <a:pPr latinLnBrk="1"/>
          <a:endParaRPr lang="ko-KR" altLang="en-US"/>
        </a:p>
      </dgm:t>
    </dgm:pt>
    <dgm:pt modelId="{BADA60F8-9D7F-4B27-B868-119114319AC9}" type="sibTrans" cxnId="{7699603C-438C-4C21-B719-8B0F842C295F}">
      <dgm:prSet/>
      <dgm:spPr/>
      <dgm:t>
        <a:bodyPr/>
        <a:lstStyle/>
        <a:p>
          <a:pPr latinLnBrk="1"/>
          <a:endParaRPr lang="ko-KR" altLang="en-US"/>
        </a:p>
      </dgm:t>
    </dgm:pt>
    <dgm:pt modelId="{F7C7E3BE-A1CE-4A84-BC8F-8C0C410660FB}">
      <dgm:prSet phldrT="[텍스트]" custT="1"/>
      <dgm:spPr/>
      <dgm:t>
        <a:bodyPr/>
        <a:lstStyle/>
        <a:p>
          <a:pPr latinLnBrk="1"/>
          <a:r>
            <a:rPr lang="ko-KR" altLang="en-US" sz="18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노래 프로그램</a:t>
          </a:r>
          <a:endParaRPr lang="ko-KR" altLang="en-US" sz="18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gm:t>
    </dgm:pt>
    <dgm:pt modelId="{FB3BD05C-8DF0-4FC9-A4ED-422FC5F19536}" type="parTrans" cxnId="{A89270B1-5C7E-4F82-A6AA-0C4EDEA777C9}">
      <dgm:prSet/>
      <dgm:spPr/>
      <dgm:t>
        <a:bodyPr/>
        <a:lstStyle/>
        <a:p>
          <a:pPr latinLnBrk="1"/>
          <a:endParaRPr lang="ko-KR" altLang="en-US"/>
        </a:p>
      </dgm:t>
    </dgm:pt>
    <dgm:pt modelId="{7E4DA2C5-49E8-40ED-9DB1-F3E0B11F8BCD}" type="sibTrans" cxnId="{A89270B1-5C7E-4F82-A6AA-0C4EDEA777C9}">
      <dgm:prSet/>
      <dgm:spPr/>
      <dgm:t>
        <a:bodyPr/>
        <a:lstStyle/>
        <a:p>
          <a:pPr latinLnBrk="1"/>
          <a:endParaRPr lang="ko-KR" altLang="en-US"/>
        </a:p>
      </dgm:t>
    </dgm:pt>
    <dgm:pt modelId="{1F5F1458-3499-4BE6-8137-0804F2017553}" type="pres">
      <dgm:prSet presAssocID="{12554BFF-6892-4FAE-97F9-34B642FCAE9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8C3E4EE6-CE57-440E-86E7-DB4E00FFB6F2}" type="pres">
      <dgm:prSet presAssocID="{0772868D-16E5-4DFB-B024-00F20A775F8F}" presName="parentLin" presStyleCnt="0"/>
      <dgm:spPr/>
    </dgm:pt>
    <dgm:pt modelId="{B594B44E-4D21-4BC4-A269-078D5430ED5D}" type="pres">
      <dgm:prSet presAssocID="{0772868D-16E5-4DFB-B024-00F20A775F8F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5EFF8483-AFC6-4043-9CF6-B6776A75EE4E}" type="pres">
      <dgm:prSet presAssocID="{0772868D-16E5-4DFB-B024-00F20A775F8F}" presName="parentText" presStyleLbl="node1" presStyleIdx="0" presStyleCnt="3" custLinFactNeighborX="-14432" custLinFactNeighborY="-3931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3A862C-665E-4693-B9BC-7BABB9EF2723}" type="pres">
      <dgm:prSet presAssocID="{0772868D-16E5-4DFB-B024-00F20A775F8F}" presName="negativeSpace" presStyleCnt="0"/>
      <dgm:spPr/>
    </dgm:pt>
    <dgm:pt modelId="{52ADBDAA-1EE4-4289-A793-7F66C2E0166B}" type="pres">
      <dgm:prSet presAssocID="{0772868D-16E5-4DFB-B024-00F20A775F8F}" presName="childText" presStyleLbl="conFgAcc1" presStyleIdx="0" presStyleCnt="3">
        <dgm:presLayoutVars>
          <dgm:bulletEnabled val="1"/>
        </dgm:presLayoutVars>
      </dgm:prSet>
      <dgm:spPr/>
    </dgm:pt>
    <dgm:pt modelId="{4A8C0539-2A58-41E8-9A2A-1F79DA9D563E}" type="pres">
      <dgm:prSet presAssocID="{1C6E2EEF-6803-41AA-B580-CA764973088C}" presName="spaceBetweenRectangles" presStyleCnt="0"/>
      <dgm:spPr/>
    </dgm:pt>
    <dgm:pt modelId="{548C2C3F-98C5-4003-9CB6-16E37E88F150}" type="pres">
      <dgm:prSet presAssocID="{5C7133CD-056E-4DE0-B3A5-32800CC2F54F}" presName="parentLin" presStyleCnt="0"/>
      <dgm:spPr/>
    </dgm:pt>
    <dgm:pt modelId="{329EAF7C-B9E4-42BF-A1A7-5885B20C3879}" type="pres">
      <dgm:prSet presAssocID="{5C7133CD-056E-4DE0-B3A5-32800CC2F54F}" presName="parentLeftMargin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ED3035C4-BDD5-450D-A04D-DD8F02F465A4}" type="pres">
      <dgm:prSet presAssocID="{5C7133CD-056E-4DE0-B3A5-32800CC2F54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85B6C67-B7B0-407D-B7BE-4EDF1776BF58}" type="pres">
      <dgm:prSet presAssocID="{5C7133CD-056E-4DE0-B3A5-32800CC2F54F}" presName="negativeSpace" presStyleCnt="0"/>
      <dgm:spPr/>
    </dgm:pt>
    <dgm:pt modelId="{85E53C53-2D29-4CDC-A9D3-5E19C83C8438}" type="pres">
      <dgm:prSet presAssocID="{5C7133CD-056E-4DE0-B3A5-32800CC2F54F}" presName="childText" presStyleLbl="conFgAcc1" presStyleIdx="1" presStyleCnt="3">
        <dgm:presLayoutVars>
          <dgm:bulletEnabled val="1"/>
        </dgm:presLayoutVars>
      </dgm:prSet>
      <dgm:spPr/>
    </dgm:pt>
    <dgm:pt modelId="{8D11DDA4-3AD0-45E1-BD9B-6AD1815EF3F2}" type="pres">
      <dgm:prSet presAssocID="{BADA60F8-9D7F-4B27-B868-119114319AC9}" presName="spaceBetweenRectangles" presStyleCnt="0"/>
      <dgm:spPr/>
    </dgm:pt>
    <dgm:pt modelId="{E11C77E6-8CDB-4416-9956-B135E8966D6B}" type="pres">
      <dgm:prSet presAssocID="{F7C7E3BE-A1CE-4A84-BC8F-8C0C410660FB}" presName="parentLin" presStyleCnt="0"/>
      <dgm:spPr/>
    </dgm:pt>
    <dgm:pt modelId="{491E53CA-6604-4465-BFF2-095FF376A585}" type="pres">
      <dgm:prSet presAssocID="{F7C7E3BE-A1CE-4A84-BC8F-8C0C410660FB}" presName="parentLeftMargin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9A25746C-EC61-41EE-9F09-118C486C6DDB}" type="pres">
      <dgm:prSet presAssocID="{F7C7E3BE-A1CE-4A84-BC8F-8C0C410660FB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6F89888-C046-4FA9-A547-E733AD9173C9}" type="pres">
      <dgm:prSet presAssocID="{F7C7E3BE-A1CE-4A84-BC8F-8C0C410660FB}" presName="negativeSpace" presStyleCnt="0"/>
      <dgm:spPr/>
    </dgm:pt>
    <dgm:pt modelId="{2E5E69AB-2C80-4B15-A0CC-3D3EE75728F9}" type="pres">
      <dgm:prSet presAssocID="{F7C7E3BE-A1CE-4A84-BC8F-8C0C410660F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3A1C23C-CC06-4684-860B-009FD2D74C24}" srcId="{12554BFF-6892-4FAE-97F9-34B642FCAE94}" destId="{0772868D-16E5-4DFB-B024-00F20A775F8F}" srcOrd="0" destOrd="0" parTransId="{23FE3E51-9EF3-478F-AF8E-39BE7A224306}" sibTransId="{1C6E2EEF-6803-41AA-B580-CA764973088C}"/>
    <dgm:cxn modelId="{92AF0C9C-2EDB-44F0-B92A-F77DE3CD6578}" type="presOf" srcId="{12554BFF-6892-4FAE-97F9-34B642FCAE94}" destId="{1F5F1458-3499-4BE6-8137-0804F2017553}" srcOrd="0" destOrd="0" presId="urn:microsoft.com/office/officeart/2005/8/layout/list1"/>
    <dgm:cxn modelId="{7699603C-438C-4C21-B719-8B0F842C295F}" srcId="{12554BFF-6892-4FAE-97F9-34B642FCAE94}" destId="{5C7133CD-056E-4DE0-B3A5-32800CC2F54F}" srcOrd="1" destOrd="0" parTransId="{9E9DC309-47F9-42FB-9645-885D480A02EE}" sibTransId="{BADA60F8-9D7F-4B27-B868-119114319AC9}"/>
    <dgm:cxn modelId="{C3522295-9195-422A-A586-183914E5C50C}" type="presOf" srcId="{F7C7E3BE-A1CE-4A84-BC8F-8C0C410660FB}" destId="{491E53CA-6604-4465-BFF2-095FF376A585}" srcOrd="0" destOrd="0" presId="urn:microsoft.com/office/officeart/2005/8/layout/list1"/>
    <dgm:cxn modelId="{A89270B1-5C7E-4F82-A6AA-0C4EDEA777C9}" srcId="{12554BFF-6892-4FAE-97F9-34B642FCAE94}" destId="{F7C7E3BE-A1CE-4A84-BC8F-8C0C410660FB}" srcOrd="2" destOrd="0" parTransId="{FB3BD05C-8DF0-4FC9-A4ED-422FC5F19536}" sibTransId="{7E4DA2C5-49E8-40ED-9DB1-F3E0B11F8BCD}"/>
    <dgm:cxn modelId="{F4BE92E1-104A-4713-B9A8-1C880C5C2B5D}" type="presOf" srcId="{0772868D-16E5-4DFB-B024-00F20A775F8F}" destId="{B594B44E-4D21-4BC4-A269-078D5430ED5D}" srcOrd="0" destOrd="0" presId="urn:microsoft.com/office/officeart/2005/8/layout/list1"/>
    <dgm:cxn modelId="{1AAF502D-7698-4C75-9B39-59398B871751}" type="presOf" srcId="{5C7133CD-056E-4DE0-B3A5-32800CC2F54F}" destId="{329EAF7C-B9E4-42BF-A1A7-5885B20C3879}" srcOrd="0" destOrd="0" presId="urn:microsoft.com/office/officeart/2005/8/layout/list1"/>
    <dgm:cxn modelId="{229AB998-91A9-4A60-BAF1-BECBA945C8AD}" type="presOf" srcId="{5C7133CD-056E-4DE0-B3A5-32800CC2F54F}" destId="{ED3035C4-BDD5-450D-A04D-DD8F02F465A4}" srcOrd="1" destOrd="0" presId="urn:microsoft.com/office/officeart/2005/8/layout/list1"/>
    <dgm:cxn modelId="{F33EA4AC-27CD-4242-AA54-8BBDFD05CD0A}" type="presOf" srcId="{F7C7E3BE-A1CE-4A84-BC8F-8C0C410660FB}" destId="{9A25746C-EC61-41EE-9F09-118C486C6DDB}" srcOrd="1" destOrd="0" presId="urn:microsoft.com/office/officeart/2005/8/layout/list1"/>
    <dgm:cxn modelId="{0723AF32-BA35-401C-A918-E235C3BE6F8E}" type="presOf" srcId="{0772868D-16E5-4DFB-B024-00F20A775F8F}" destId="{5EFF8483-AFC6-4043-9CF6-B6776A75EE4E}" srcOrd="1" destOrd="0" presId="urn:microsoft.com/office/officeart/2005/8/layout/list1"/>
    <dgm:cxn modelId="{412733D0-DF75-4C8A-8278-859E44D8A554}" type="presParOf" srcId="{1F5F1458-3499-4BE6-8137-0804F2017553}" destId="{8C3E4EE6-CE57-440E-86E7-DB4E00FFB6F2}" srcOrd="0" destOrd="0" presId="urn:microsoft.com/office/officeart/2005/8/layout/list1"/>
    <dgm:cxn modelId="{96188851-E3FC-42B8-8793-1906D9A37696}" type="presParOf" srcId="{8C3E4EE6-CE57-440E-86E7-DB4E00FFB6F2}" destId="{B594B44E-4D21-4BC4-A269-078D5430ED5D}" srcOrd="0" destOrd="0" presId="urn:microsoft.com/office/officeart/2005/8/layout/list1"/>
    <dgm:cxn modelId="{336E9499-18BE-41E3-9179-AC671FBB7A09}" type="presParOf" srcId="{8C3E4EE6-CE57-440E-86E7-DB4E00FFB6F2}" destId="{5EFF8483-AFC6-4043-9CF6-B6776A75EE4E}" srcOrd="1" destOrd="0" presId="urn:microsoft.com/office/officeart/2005/8/layout/list1"/>
    <dgm:cxn modelId="{84E9D78C-3FC0-4639-A0DC-00E2603247FC}" type="presParOf" srcId="{1F5F1458-3499-4BE6-8137-0804F2017553}" destId="{313A862C-665E-4693-B9BC-7BABB9EF2723}" srcOrd="1" destOrd="0" presId="urn:microsoft.com/office/officeart/2005/8/layout/list1"/>
    <dgm:cxn modelId="{ACC424C6-28DB-4377-B295-99DA068F41CE}" type="presParOf" srcId="{1F5F1458-3499-4BE6-8137-0804F2017553}" destId="{52ADBDAA-1EE4-4289-A793-7F66C2E0166B}" srcOrd="2" destOrd="0" presId="urn:microsoft.com/office/officeart/2005/8/layout/list1"/>
    <dgm:cxn modelId="{3D7106FF-6592-4272-8C2B-8912320FD3DA}" type="presParOf" srcId="{1F5F1458-3499-4BE6-8137-0804F2017553}" destId="{4A8C0539-2A58-41E8-9A2A-1F79DA9D563E}" srcOrd="3" destOrd="0" presId="urn:microsoft.com/office/officeart/2005/8/layout/list1"/>
    <dgm:cxn modelId="{8C504392-F05C-4580-8A4A-4ABEFB5B6A37}" type="presParOf" srcId="{1F5F1458-3499-4BE6-8137-0804F2017553}" destId="{548C2C3F-98C5-4003-9CB6-16E37E88F150}" srcOrd="4" destOrd="0" presId="urn:microsoft.com/office/officeart/2005/8/layout/list1"/>
    <dgm:cxn modelId="{17A9C332-65FB-499D-B800-6C8A30987056}" type="presParOf" srcId="{548C2C3F-98C5-4003-9CB6-16E37E88F150}" destId="{329EAF7C-B9E4-42BF-A1A7-5885B20C3879}" srcOrd="0" destOrd="0" presId="urn:microsoft.com/office/officeart/2005/8/layout/list1"/>
    <dgm:cxn modelId="{DDC5194F-F3D7-4E78-801D-A246DA250EA8}" type="presParOf" srcId="{548C2C3F-98C5-4003-9CB6-16E37E88F150}" destId="{ED3035C4-BDD5-450D-A04D-DD8F02F465A4}" srcOrd="1" destOrd="0" presId="urn:microsoft.com/office/officeart/2005/8/layout/list1"/>
    <dgm:cxn modelId="{06783D33-20B6-4AF4-8768-FF77E6189C08}" type="presParOf" srcId="{1F5F1458-3499-4BE6-8137-0804F2017553}" destId="{985B6C67-B7B0-407D-B7BE-4EDF1776BF58}" srcOrd="5" destOrd="0" presId="urn:microsoft.com/office/officeart/2005/8/layout/list1"/>
    <dgm:cxn modelId="{827EABAF-BEA4-40A3-A20A-EA5202C47B09}" type="presParOf" srcId="{1F5F1458-3499-4BE6-8137-0804F2017553}" destId="{85E53C53-2D29-4CDC-A9D3-5E19C83C8438}" srcOrd="6" destOrd="0" presId="urn:microsoft.com/office/officeart/2005/8/layout/list1"/>
    <dgm:cxn modelId="{BE34B924-225E-48A1-8395-A8429750A6ED}" type="presParOf" srcId="{1F5F1458-3499-4BE6-8137-0804F2017553}" destId="{8D11DDA4-3AD0-45E1-BD9B-6AD1815EF3F2}" srcOrd="7" destOrd="0" presId="urn:microsoft.com/office/officeart/2005/8/layout/list1"/>
    <dgm:cxn modelId="{3B22CE1E-696C-4486-B3CD-4493920B54A4}" type="presParOf" srcId="{1F5F1458-3499-4BE6-8137-0804F2017553}" destId="{E11C77E6-8CDB-4416-9956-B135E8966D6B}" srcOrd="8" destOrd="0" presId="urn:microsoft.com/office/officeart/2005/8/layout/list1"/>
    <dgm:cxn modelId="{E41E2D94-AE6C-4914-A7F0-5812184EFEC2}" type="presParOf" srcId="{E11C77E6-8CDB-4416-9956-B135E8966D6B}" destId="{491E53CA-6604-4465-BFF2-095FF376A585}" srcOrd="0" destOrd="0" presId="urn:microsoft.com/office/officeart/2005/8/layout/list1"/>
    <dgm:cxn modelId="{2A97C519-5683-4A19-8D09-3CCD7F9D3C2D}" type="presParOf" srcId="{E11C77E6-8CDB-4416-9956-B135E8966D6B}" destId="{9A25746C-EC61-41EE-9F09-118C486C6DDB}" srcOrd="1" destOrd="0" presId="urn:microsoft.com/office/officeart/2005/8/layout/list1"/>
    <dgm:cxn modelId="{97387E1F-99E9-4E77-98A0-D4255AA5B467}" type="presParOf" srcId="{1F5F1458-3499-4BE6-8137-0804F2017553}" destId="{C6F89888-C046-4FA9-A547-E733AD9173C9}" srcOrd="9" destOrd="0" presId="urn:microsoft.com/office/officeart/2005/8/layout/list1"/>
    <dgm:cxn modelId="{120CD2AB-A219-487D-BFE5-CF76FF60C776}" type="presParOf" srcId="{1F5F1458-3499-4BE6-8137-0804F2017553}" destId="{2E5E69AB-2C80-4B15-A0CC-3D3EE75728F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740D16-B887-483A-9409-00FB6BD0A6F2}">
      <dsp:nvSpPr>
        <dsp:cNvPr id="0" name=""/>
        <dsp:cNvSpPr/>
      </dsp:nvSpPr>
      <dsp:spPr>
        <a:xfrm>
          <a:off x="7477" y="1101123"/>
          <a:ext cx="1436224" cy="84575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협력병원</a:t>
          </a:r>
          <a:endParaRPr lang="en-US" altLang="ko-KR" sz="2000" b="1" kern="1200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(</a:t>
          </a:r>
          <a:r>
            <a:rPr lang="ko-KR" altLang="en-US" sz="2000" b="1" kern="1200" dirty="0" err="1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추병원</a:t>
          </a:r>
          <a:r>
            <a:rPr lang="en-US" altLang="ko-KR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)</a:t>
          </a:r>
          <a:endParaRPr lang="ko-KR" altLang="en-US" sz="2000" b="1" kern="12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32248" y="1125894"/>
        <a:ext cx="1386682" cy="796210"/>
      </dsp:txXfrm>
    </dsp:sp>
    <dsp:sp modelId="{14AA9C9F-C54F-43C8-9DD8-B53F56A34C6B}">
      <dsp:nvSpPr>
        <dsp:cNvPr id="0" name=""/>
        <dsp:cNvSpPr/>
      </dsp:nvSpPr>
      <dsp:spPr>
        <a:xfrm>
          <a:off x="1587324" y="1345908"/>
          <a:ext cx="304479" cy="356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000" kern="1200"/>
        </a:p>
      </dsp:txBody>
      <dsp:txXfrm>
        <a:off x="1587324" y="1417145"/>
        <a:ext cx="213135" cy="213709"/>
      </dsp:txXfrm>
    </dsp:sp>
    <dsp:sp modelId="{24CE4936-876A-42AF-A0CD-B47A106B5F06}">
      <dsp:nvSpPr>
        <dsp:cNvPr id="0" name=""/>
        <dsp:cNvSpPr/>
      </dsp:nvSpPr>
      <dsp:spPr>
        <a:xfrm>
          <a:off x="2018191" y="1087645"/>
          <a:ext cx="1436224" cy="872708"/>
        </a:xfrm>
        <a:prstGeom prst="roundRect">
          <a:avLst>
            <a:gd name="adj" fmla="val 10000"/>
          </a:avLst>
        </a:prstGeom>
        <a:solidFill>
          <a:schemeClr val="accent3">
            <a:shade val="50000"/>
            <a:hueOff val="38448"/>
            <a:satOff val="12195"/>
            <a:lumOff val="2186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err="1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가능역</a:t>
          </a:r>
          <a:r>
            <a:rPr lang="ko-KR" altLang="en-US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 </a:t>
          </a:r>
          <a:endParaRPr lang="en-US" altLang="ko-KR" sz="2000" b="1" kern="1200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(2</a:t>
          </a:r>
          <a:r>
            <a:rPr lang="ko-KR" altLang="en-US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분 거리</a:t>
          </a:r>
          <a:r>
            <a:rPr lang="en-US" altLang="ko-KR" sz="2000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)</a:t>
          </a:r>
          <a:endParaRPr lang="ko-KR" altLang="en-US" sz="2000" kern="12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2043752" y="1113206"/>
        <a:ext cx="1385102" cy="821586"/>
      </dsp:txXfrm>
    </dsp:sp>
    <dsp:sp modelId="{CF8136E8-90F6-4B2E-9EC9-B27BA9CFAFEC}">
      <dsp:nvSpPr>
        <dsp:cNvPr id="0" name=""/>
        <dsp:cNvSpPr/>
      </dsp:nvSpPr>
      <dsp:spPr>
        <a:xfrm>
          <a:off x="3598038" y="1345908"/>
          <a:ext cx="304479" cy="3561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shade val="90000"/>
            <a:hueOff val="62102"/>
            <a:satOff val="2210"/>
            <a:lumOff val="1726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445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ko-KR" altLang="en-US" sz="1000" kern="1200"/>
        </a:p>
      </dsp:txBody>
      <dsp:txXfrm>
        <a:off x="3598038" y="1417145"/>
        <a:ext cx="213135" cy="213709"/>
      </dsp:txXfrm>
    </dsp:sp>
    <dsp:sp modelId="{331126FE-5445-4B5B-AA16-D922A6714B5E}">
      <dsp:nvSpPr>
        <dsp:cNvPr id="0" name=""/>
        <dsp:cNvSpPr/>
      </dsp:nvSpPr>
      <dsp:spPr>
        <a:xfrm>
          <a:off x="4028906" y="1087791"/>
          <a:ext cx="1436224" cy="87241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쾌적한 </a:t>
          </a:r>
          <a:endParaRPr lang="en-US" altLang="ko-KR" sz="2000" b="1" kern="1200" dirty="0" smtClean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실내 환경</a:t>
          </a:r>
          <a:endParaRPr lang="ko-KR" altLang="en-US" sz="2000" b="1" kern="12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4054458" y="1113343"/>
        <a:ext cx="1385120" cy="821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ADBDAA-1EE4-4289-A793-7F66C2E0166B}">
      <dsp:nvSpPr>
        <dsp:cNvPr id="0" name=""/>
        <dsp:cNvSpPr/>
      </dsp:nvSpPr>
      <dsp:spPr>
        <a:xfrm>
          <a:off x="0" y="191044"/>
          <a:ext cx="336612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FF8483-AFC6-4043-9CF6-B6776A75EE4E}">
      <dsp:nvSpPr>
        <dsp:cNvPr id="0" name=""/>
        <dsp:cNvSpPr/>
      </dsp:nvSpPr>
      <dsp:spPr>
        <a:xfrm>
          <a:off x="144016" y="0"/>
          <a:ext cx="2356284" cy="35424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062" tIns="0" rIns="89062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baseline="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장수체조 프로그램</a:t>
          </a:r>
          <a:endParaRPr lang="ko-KR" altLang="en-US" sz="1800" kern="1200" baseline="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161309" y="17293"/>
        <a:ext cx="2321698" cy="319654"/>
      </dsp:txXfrm>
    </dsp:sp>
    <dsp:sp modelId="{85E53C53-2D29-4CDC-A9D3-5E19C83C8438}">
      <dsp:nvSpPr>
        <dsp:cNvPr id="0" name=""/>
        <dsp:cNvSpPr/>
      </dsp:nvSpPr>
      <dsp:spPr>
        <a:xfrm>
          <a:off x="0" y="735364"/>
          <a:ext cx="336612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1505437"/>
              <a:satOff val="7815"/>
              <a:lumOff val="5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3035C4-BDD5-450D-A04D-DD8F02F465A4}">
      <dsp:nvSpPr>
        <dsp:cNvPr id="0" name=""/>
        <dsp:cNvSpPr/>
      </dsp:nvSpPr>
      <dsp:spPr>
        <a:xfrm>
          <a:off x="168306" y="558244"/>
          <a:ext cx="2356284" cy="354240"/>
        </a:xfrm>
        <a:prstGeom prst="roundRect">
          <a:avLst/>
        </a:prstGeom>
        <a:solidFill>
          <a:schemeClr val="accent5">
            <a:hueOff val="-1505437"/>
            <a:satOff val="7815"/>
            <a:lumOff val="568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062" tIns="0" rIns="89062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미술 프로그램</a:t>
          </a:r>
          <a:endParaRPr lang="ko-KR" altLang="en-US" sz="1800" kern="12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185599" y="575537"/>
        <a:ext cx="2321698" cy="319654"/>
      </dsp:txXfrm>
    </dsp:sp>
    <dsp:sp modelId="{2E5E69AB-2C80-4B15-A0CC-3D3EE75728F9}">
      <dsp:nvSpPr>
        <dsp:cNvPr id="0" name=""/>
        <dsp:cNvSpPr/>
      </dsp:nvSpPr>
      <dsp:spPr>
        <a:xfrm>
          <a:off x="0" y="1279684"/>
          <a:ext cx="3366120" cy="302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-3010874"/>
              <a:satOff val="15631"/>
              <a:lumOff val="1137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25746C-EC61-41EE-9F09-118C486C6DDB}">
      <dsp:nvSpPr>
        <dsp:cNvPr id="0" name=""/>
        <dsp:cNvSpPr/>
      </dsp:nvSpPr>
      <dsp:spPr>
        <a:xfrm>
          <a:off x="168306" y="1102564"/>
          <a:ext cx="2356284" cy="354240"/>
        </a:xfrm>
        <a:prstGeom prst="roundRect">
          <a:avLst/>
        </a:prstGeom>
        <a:solidFill>
          <a:schemeClr val="accent5">
            <a:hueOff val="-3010874"/>
            <a:satOff val="15631"/>
            <a:lumOff val="1137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9062" tIns="0" rIns="89062" bIns="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kern="1200" dirty="0" smtClean="0">
              <a:solidFill>
                <a:schemeClr val="tx1"/>
              </a:solidFill>
              <a:latin typeface="HY강B" pitchFamily="18" charset="-127"/>
              <a:ea typeface="HY강B" pitchFamily="18" charset="-127"/>
            </a:rPr>
            <a:t>노래 프로그램</a:t>
          </a:r>
          <a:endParaRPr lang="ko-KR" altLang="en-US" sz="1800" kern="1200" dirty="0">
            <a:solidFill>
              <a:schemeClr val="tx1"/>
            </a:solidFill>
            <a:latin typeface="HY강B" pitchFamily="18" charset="-127"/>
            <a:ea typeface="HY강B" pitchFamily="18" charset="-127"/>
          </a:endParaRPr>
        </a:p>
      </dsp:txBody>
      <dsp:txXfrm>
        <a:off x="185599" y="1119857"/>
        <a:ext cx="2321698" cy="3196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521773-A58E-4A06-B991-A47657D79D7F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052AA-29FC-4957-B8EA-920580AEE1D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직사각형 20"/>
          <p:cNvSpPr/>
          <p:nvPr/>
        </p:nvSpPr>
        <p:spPr>
          <a:xfrm>
            <a:off x="321447" y="9"/>
            <a:ext cx="6215106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535761" y="2857488"/>
            <a:ext cx="5732900" cy="2000264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89339" y="5048253"/>
            <a:ext cx="5625743" cy="1143008"/>
          </a:xfrm>
        </p:spPr>
        <p:txBody>
          <a:bodyPr anchor="t"/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0" y="1"/>
            <a:ext cx="214290" cy="9144000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70000"/>
              <a:buFont typeface="Wingdings"/>
              <a:buChar char=""/>
              <a:defRPr/>
            </a:lvl1pPr>
            <a:lvl2pPr>
              <a:buSzPct val="120000"/>
              <a:defRPr/>
            </a:lvl2pPr>
            <a:lvl3pPr>
              <a:buSzPct val="120000"/>
              <a:defRPr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27607" y="380971"/>
            <a:ext cx="6416104" cy="1253045"/>
          </a:xfrm>
        </p:spPr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13"/>
            <a:ext cx="342359" cy="9143999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5026" y="4095747"/>
            <a:ext cx="5786478" cy="2006603"/>
          </a:xfrm>
        </p:spPr>
        <p:txBody>
          <a:bodyPr anchor="ctr"/>
          <a:lstStyle>
            <a:lvl1pPr algn="l">
              <a:defRPr sz="4000" b="0" cap="all">
                <a:effectLst>
                  <a:outerShdw blurRad="44450" dist="25400" dir="2700000" algn="tl" rotWithShape="0">
                    <a:schemeClr val="bg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75026" y="6000760"/>
            <a:ext cx="5786478" cy="2190752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600">
                <a:solidFill>
                  <a:schemeClr val="tx2"/>
                </a:solidFill>
              </a:defRPr>
            </a:lvl3pPr>
            <a:lvl4pPr marL="1371600" indent="0">
              <a:buNone/>
              <a:defRPr sz="1400">
                <a:solidFill>
                  <a:schemeClr val="tx2"/>
                </a:solidFill>
              </a:defRPr>
            </a:lvl4pPr>
            <a:lvl5pPr marL="1828800" indent="0">
              <a:buNone/>
              <a:defRPr sz="1400">
                <a:solidFill>
                  <a:schemeClr val="tx2"/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16" name="직선 연결선 15"/>
          <p:cNvCxnSpPr/>
          <p:nvPr/>
        </p:nvCxnSpPr>
        <p:spPr>
          <a:xfrm>
            <a:off x="375026" y="5905510"/>
            <a:ext cx="5786478" cy="2117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날짜 개체 틀 7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직사각형 7"/>
          <p:cNvSpPr/>
          <p:nvPr/>
        </p:nvSpPr>
        <p:spPr>
          <a:xfrm>
            <a:off x="0" y="380971"/>
            <a:ext cx="6858024" cy="1524013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 bwMode="invGray">
          <a:xfrm>
            <a:off x="589336" y="2190734"/>
            <a:ext cx="2839664" cy="5905541"/>
          </a:xfrm>
          <a:prstGeom prst="roundRect">
            <a:avLst>
              <a:gd name="adj" fmla="val 5345"/>
            </a:avLst>
          </a:prstGeom>
          <a:solidFill>
            <a:schemeClr val="tx2">
              <a:tint val="50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 bwMode="invGray">
          <a:xfrm>
            <a:off x="3536157" y="2190734"/>
            <a:ext cx="2839212" cy="5905541"/>
          </a:xfrm>
          <a:prstGeom prst="roundRect">
            <a:avLst>
              <a:gd name="adj" fmla="val 6980"/>
            </a:avLst>
          </a:prstGeom>
          <a:solidFill>
            <a:schemeClr val="tx2">
              <a:tint val="75000"/>
              <a:alpha val="50000"/>
            </a:schemeClr>
          </a:solidFill>
          <a:effectLst/>
          <a:scene3d>
            <a:camera prst="orthographicFront"/>
            <a:lightRig rig="threePt" dir="t"/>
          </a:scene3d>
          <a:sp3d contourW="12700">
            <a:bevelT/>
            <a:contourClr>
              <a:schemeClr val="bg2"/>
            </a:contourClr>
          </a:sp3d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내용 개체 틀 9"/>
          <p:cNvSpPr>
            <a:spLocks noGrp="1"/>
          </p:cNvSpPr>
          <p:nvPr>
            <p:ph sz="half" idx="2"/>
          </p:nvPr>
        </p:nvSpPr>
        <p:spPr bwMode="invGray">
          <a:xfrm>
            <a:off x="375029" y="2000232"/>
            <a:ext cx="3000397" cy="5048285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1">
                  <a:shade val="75000"/>
                  <a:alpha val="50000"/>
                </a:schemeClr>
              </a:gs>
              <a:gs pos="100000">
                <a:schemeClr val="accent1">
                  <a:shade val="75000"/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 bwMode="ltGray">
          <a:xfrm>
            <a:off x="375029" y="7239019"/>
            <a:ext cx="3003804" cy="95250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2" name="내용 개체 틀 11"/>
          <p:cNvSpPr>
            <a:spLocks noGrp="1"/>
          </p:cNvSpPr>
          <p:nvPr>
            <p:ph sz="half" idx="4"/>
          </p:nvPr>
        </p:nvSpPr>
        <p:spPr bwMode="invGray">
          <a:xfrm>
            <a:off x="3537699" y="2000232"/>
            <a:ext cx="3000397" cy="5048285"/>
          </a:xfrm>
          <a:prstGeom prst="roundRect">
            <a:avLst>
              <a:gd name="adj" fmla="val 5345"/>
            </a:avLst>
          </a:prstGeom>
          <a:gradFill flip="none" rotWithShape="1">
            <a:gsLst>
              <a:gs pos="0">
                <a:schemeClr val="accent2">
                  <a:shade val="75000"/>
                  <a:alpha val="50000"/>
                </a:schemeClr>
              </a:gs>
              <a:gs pos="100000">
                <a:schemeClr val="accent2">
                  <a:tint val="20000"/>
                  <a:alpha val="50000"/>
                </a:schemeClr>
              </a:gs>
            </a:gsLst>
            <a:lin ang="13500000" scaled="1"/>
            <a:tileRect/>
          </a:gradFill>
          <a:effectLst/>
          <a:scene3d>
            <a:camera prst="orthographicFront"/>
            <a:lightRig rig="glow" dir="t">
              <a:rot lat="0" lon="0" rev="4800000"/>
            </a:lightRig>
          </a:scene3d>
          <a:sp3d extrusionH="12700" contourW="12700" prstMaterial="powder">
            <a:bevelT h="12700"/>
            <a:bevelB h="50800"/>
            <a:contourClr>
              <a:schemeClr val="bg2"/>
            </a:contourClr>
          </a:sp3d>
        </p:spPr>
        <p:txBody>
          <a:bodyPr/>
          <a:lstStyle>
            <a:lvl1pPr>
              <a:defRPr sz="2800">
                <a:solidFill>
                  <a:schemeClr val="tx1">
                    <a:tint val="95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 bwMode="ltGray">
          <a:xfrm>
            <a:off x="3536157" y="7239019"/>
            <a:ext cx="3000396" cy="95250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 b="0">
                <a:solidFill>
                  <a:schemeClr val="tx1"/>
                </a:solidFill>
              </a:defRPr>
            </a:lvl2pPr>
            <a:lvl3pPr marL="914400" indent="0" algn="ctr">
              <a:buNone/>
              <a:defRPr sz="1800" b="0">
                <a:solidFill>
                  <a:schemeClr val="tx1"/>
                </a:solidFill>
              </a:defRPr>
            </a:lvl3pPr>
            <a:lvl4pPr marL="1371600" indent="0" algn="ctr">
              <a:buNone/>
              <a:defRPr sz="1600" b="0">
                <a:solidFill>
                  <a:schemeClr val="tx1"/>
                </a:solidFill>
              </a:defRPr>
            </a:lvl4pPr>
            <a:lvl5pPr marL="1828800" indent="0" algn="ctr">
              <a:buNone/>
              <a:defRPr sz="1600" b="0">
                <a:solidFill>
                  <a:schemeClr val="tx1"/>
                </a:solidFill>
              </a:defRPr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11" name="직사각형 10"/>
          <p:cNvSpPr/>
          <p:nvPr/>
        </p:nvSpPr>
        <p:spPr>
          <a:xfrm>
            <a:off x="0" y="6"/>
            <a:ext cx="214290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6644936" y="6"/>
            <a:ext cx="214290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321447" y="9"/>
            <a:ext cx="6215106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5025" y="571472"/>
            <a:ext cx="6140075" cy="1524000"/>
          </a:xfrm>
        </p:spPr>
        <p:txBody>
          <a:bodyPr/>
          <a:lstStyle>
            <a:lvl1pPr algn="l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 bwMode="invGray">
          <a:xfrm>
            <a:off x="214290" y="351744"/>
            <a:ext cx="6643710" cy="886483"/>
          </a:xfrm>
          <a:prstGeom prst="rect">
            <a:avLst/>
          </a:prstGeom>
          <a:solidFill>
            <a:schemeClr val="tx1">
              <a:tint val="95000"/>
              <a:alpha val="69804"/>
            </a:scheme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 bwMode="invGray">
          <a:xfrm>
            <a:off x="375026" y="380971"/>
            <a:ext cx="6107949" cy="857256"/>
          </a:xfrm>
          <a:noFill/>
        </p:spPr>
        <p:txBody>
          <a:bodyPr anchor="b">
            <a:noAutofit/>
          </a:bodyPr>
          <a:lstStyle>
            <a:lvl1pPr algn="l">
              <a:defRPr sz="2800" b="1">
                <a:ln w="9525" cmpd="sng">
                  <a:noFill/>
                </a:ln>
                <a:solidFill>
                  <a:schemeClr val="bg1"/>
                </a:solidFill>
                <a:effectLst>
                  <a:outerShdw blurRad="44450" dist="25400" dir="2700000" algn="tl" rotWithShape="0">
                    <a:schemeClr val="tx1">
                      <a:alpha val="51000"/>
                    </a:schemeClr>
                  </a:outerShdw>
                </a:effectLst>
              </a:defRPr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5025" y="1341641"/>
            <a:ext cx="1660934" cy="713563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내용 개체 틀 14"/>
          <p:cNvSpPr>
            <a:spLocks noGrp="1"/>
          </p:cNvSpPr>
          <p:nvPr>
            <p:ph sz="quarter" idx="1"/>
          </p:nvPr>
        </p:nvSpPr>
        <p:spPr>
          <a:xfrm>
            <a:off x="2089549" y="1333478"/>
            <a:ext cx="4393406" cy="7143773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9" name="직사각형 8"/>
          <p:cNvSpPr/>
          <p:nvPr/>
        </p:nvSpPr>
        <p:spPr>
          <a:xfrm>
            <a:off x="0" y="6"/>
            <a:ext cx="214290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0" y="4762501"/>
            <a:ext cx="6858000" cy="4381501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75026" y="4762501"/>
            <a:ext cx="2464611" cy="151765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375026" y="6286512"/>
            <a:ext cx="2464611" cy="152401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200"/>
            </a:lvl4pPr>
            <a:lvl5pPr marL="1828800" indent="0">
              <a:buNone/>
              <a:defRPr sz="12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43150" y="8763029"/>
            <a:ext cx="2171700" cy="397000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그림 개체 틀 7"/>
          <p:cNvSpPr>
            <a:spLocks noGrp="1"/>
          </p:cNvSpPr>
          <p:nvPr>
            <p:ph type="pic" idx="1"/>
          </p:nvPr>
        </p:nvSpPr>
        <p:spPr>
          <a:xfrm>
            <a:off x="3000372" y="1428728"/>
            <a:ext cx="3161132" cy="6286544"/>
          </a:xfrm>
          <a:solidFill>
            <a:schemeClr val="tx2"/>
          </a:solidFill>
          <a:ln w="152400" cap="rnd">
            <a:solidFill>
              <a:srgbClr val="FFFFFF"/>
            </a:solidFill>
            <a:round/>
          </a:ln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scene3d>
            <a:camera prst="orthographicFront"/>
            <a:lightRig rig="twoPt" dir="t">
              <a:rot lat="0" lon="0" rev="10800000"/>
            </a:lightRig>
          </a:scene3d>
          <a:sp3d contourW="6350">
            <a:bevelT w="50800" h="16510"/>
            <a:contourClr>
              <a:srgbClr val="C0C0C0"/>
            </a:contourClr>
          </a:sp3d>
        </p:spPr>
        <p:txBody>
          <a:bodyPr/>
          <a:lstStyle>
            <a:lvl1pPr marL="0" indent="0">
              <a:buNone/>
              <a:defRPr sz="3200">
                <a:solidFill>
                  <a:schemeClr val="tx2">
                    <a:tint val="10000"/>
                  </a:schemeClr>
                </a:solidFill>
                <a:effectLst>
                  <a:outerShdw blurRad="50800" dist="50800" dir="5400000" algn="tl" rotWithShape="0">
                    <a:srgbClr val="000000">
                      <a:alpha val="58000"/>
                    </a:srgbClr>
                  </a:outerShdw>
                </a:effectLst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 anchor="b"/>
          <a:lstStyle>
            <a:lvl1pPr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2000234"/>
            <a:ext cx="6172200" cy="6167985"/>
          </a:xfrm>
        </p:spPr>
        <p:txBody>
          <a:bodyPr vert="eaVert"/>
          <a:lstStyle/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/>
          <p:cNvCxnSpPr/>
          <p:nvPr/>
        </p:nvCxnSpPr>
        <p:spPr>
          <a:xfrm>
            <a:off x="341734" y="1904982"/>
            <a:ext cx="6161528" cy="2117"/>
          </a:xfrm>
          <a:prstGeom prst="line">
            <a:avLst/>
          </a:prstGeom>
          <a:noFill/>
          <a:ln w="28575" cap="sq" cmpd="sng" algn="ctr">
            <a:solidFill>
              <a:srgbClr val="E49458"/>
            </a:solidFill>
            <a:prstDash val="solid"/>
          </a:ln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rgbClr val="E49458">
                <a:tint val="100000"/>
                <a:shade val="100000"/>
                <a:hueMod val="100000"/>
                <a:satMod val="100000"/>
              </a:srgbClr>
            </a:contourClr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5732875" y="-21265"/>
            <a:ext cx="1125125" cy="9143996"/>
          </a:xfrm>
          <a:prstGeom prst="rect">
            <a:avLst/>
          </a:prstGeom>
          <a:solidFill>
            <a:srgbClr val="FFFFFF">
              <a:alpha val="30196"/>
            </a:srgbClr>
          </a:solidFill>
          <a:ln w="15875" cap="sq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5732875" y="380971"/>
            <a:ext cx="910835" cy="8382061"/>
          </a:xfrm>
          <a:noFill/>
        </p:spPr>
        <p:txBody>
          <a:bodyPr vert="eaVert" anchor="b"/>
          <a:lstStyle>
            <a:lvl1pPr algn="ctr">
              <a:defRPr b="0"/>
            </a:lvl1pPr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42900" y="761975"/>
            <a:ext cx="5336397" cy="7620059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직사각형 27"/>
          <p:cNvSpPr/>
          <p:nvPr/>
        </p:nvSpPr>
        <p:spPr>
          <a:xfrm>
            <a:off x="0" y="8763029"/>
            <a:ext cx="6858000" cy="380971"/>
          </a:xfrm>
          <a:prstGeom prst="rect">
            <a:avLst/>
          </a:prstGeom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0" y="3174"/>
            <a:ext cx="6858000" cy="377797"/>
          </a:xfrm>
          <a:prstGeom prst="rect">
            <a:avLst/>
          </a:prstGeom>
          <a:solidFill>
            <a:schemeClr val="accent4"/>
          </a:solidFill>
          <a:ln w="158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ko-KR" alt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234265" y="366184"/>
            <a:ext cx="6409445" cy="1524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342900" y="8763029"/>
            <a:ext cx="1600200" cy="381003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52C9DC64-BEB4-4F49-81D9-F5AAEE1F2D96}" type="datetimeFigureOut">
              <a:rPr lang="ko-KR" altLang="en-US" smtClean="0"/>
              <a:pPr/>
              <a:t>2021-03-08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343150" y="8763029"/>
            <a:ext cx="2171700" cy="381003"/>
          </a:xfrm>
          <a:prstGeom prst="rect">
            <a:avLst/>
          </a:prstGeom>
        </p:spPr>
        <p:txBody>
          <a:bodyPr vert="horz" rtlCol="0" anchor="ctr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4914900" y="8763029"/>
            <a:ext cx="1600200" cy="381003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E9C7EE8C-E25A-488C-BC2B-CD498260733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1" hangingPunct="1">
        <a:spcBef>
          <a:spcPct val="0"/>
        </a:spcBef>
        <a:buNone/>
        <a:defRPr kumimoji="0" sz="4400" b="0" kern="1200" spc="100" dirty="0">
          <a:ln w="18000">
            <a:noFill/>
            <a:prstDash val="solid"/>
          </a:ln>
          <a:solidFill>
            <a:schemeClr val="tx1"/>
          </a:solidFill>
          <a:effectLst>
            <a:outerShdw blurRad="44450" dist="25400" dir="2700000" algn="tl" rotWithShape="0">
              <a:schemeClr val="bg1">
                <a:alpha val="51000"/>
              </a:schemeClr>
            </a:outerShdw>
          </a:effectLst>
          <a:latin typeface="+mj-lt"/>
          <a:ea typeface="+mj-ea"/>
          <a:cs typeface="+mj-cs"/>
        </a:defRPr>
      </a:lvl1pPr>
      <a:lvl2pPr eaLnBrk="1" latinLnBrk="1" hangingPunct="1">
        <a:defRPr kumimoji="0">
          <a:solidFill>
            <a:schemeClr val="tx2"/>
          </a:solidFill>
        </a:defRPr>
      </a:lvl2pPr>
      <a:lvl3pPr eaLnBrk="1" latinLnBrk="1" hangingPunct="1">
        <a:defRPr kumimoji="0">
          <a:solidFill>
            <a:schemeClr val="tx2"/>
          </a:solidFill>
        </a:defRPr>
      </a:lvl3pPr>
      <a:lvl4pPr eaLnBrk="1" latinLnBrk="1" hangingPunct="1">
        <a:defRPr kumimoji="0">
          <a:solidFill>
            <a:schemeClr val="tx2"/>
          </a:solidFill>
        </a:defRPr>
      </a:lvl4pPr>
      <a:lvl5pPr eaLnBrk="1" latinLnBrk="1" hangingPunct="1">
        <a:defRPr kumimoji="0">
          <a:solidFill>
            <a:schemeClr val="tx2"/>
          </a:solidFill>
        </a:defRPr>
      </a:lvl5pPr>
      <a:lvl6pPr eaLnBrk="1" latinLnBrk="1" hangingPunct="1">
        <a:defRPr kumimoji="0">
          <a:solidFill>
            <a:schemeClr val="tx2"/>
          </a:solidFill>
        </a:defRPr>
      </a:lvl6pPr>
      <a:lvl7pPr eaLnBrk="1" latinLnBrk="1" hangingPunct="1">
        <a:defRPr kumimoji="0">
          <a:solidFill>
            <a:schemeClr val="tx2"/>
          </a:solidFill>
        </a:defRPr>
      </a:lvl7pPr>
      <a:lvl8pPr eaLnBrk="1" latinLnBrk="1" hangingPunct="1">
        <a:defRPr kumimoji="0">
          <a:solidFill>
            <a:schemeClr val="tx2"/>
          </a:solidFill>
        </a:defRPr>
      </a:lvl8pPr>
      <a:lvl9pPr eaLnBrk="1" latinLnBrk="1" hangingPunct="1">
        <a:defRPr kumimoji="0">
          <a:solidFill>
            <a:schemeClr val="tx2"/>
          </a:solidFill>
        </a:defRPr>
      </a:lvl9pPr>
    </p:titleStyle>
    <p:bodyStyle>
      <a:lvl1pPr marL="342900" indent="-342900" algn="l" rtl="0" eaLnBrk="1" latinLnBrk="1" hangingPunct="1">
        <a:spcBef>
          <a:spcPct val="20000"/>
        </a:spcBef>
        <a:buFont typeface="Arial"/>
        <a:buChar char="•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1" hangingPunct="1">
        <a:spcBef>
          <a:spcPct val="20000"/>
        </a:spcBef>
        <a:buClr>
          <a:schemeClr val="accent1">
            <a:shade val="75000"/>
          </a:schemeClr>
        </a:buClr>
        <a:buFont typeface="Arial"/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1" hangingPunct="1">
        <a:spcBef>
          <a:spcPct val="20000"/>
        </a:spcBef>
        <a:buClr>
          <a:schemeClr val="accent1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1" hangingPunct="1">
        <a:spcBef>
          <a:spcPct val="20000"/>
        </a:spcBef>
        <a:buClr>
          <a:schemeClr val="tx2"/>
        </a:buClr>
        <a:buFont typeface="Arial"/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jpe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Relationship Id="rId14" Type="http://schemas.openxmlformats.org/officeDocument/2006/relationships/hyperlink" Target="http://cafe.naver.com/sm821007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다이어그램 8"/>
          <p:cNvGraphicFramePr/>
          <p:nvPr/>
        </p:nvGraphicFramePr>
        <p:xfrm>
          <a:off x="692696" y="3203848"/>
          <a:ext cx="5472608" cy="304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7" name="Picture 3" descr="C:\Users\사무실2-2\Desktop\e1207155882649478ee01bddf8821b17144349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404664" y="1475656"/>
            <a:ext cx="2482469" cy="164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06260"/>
              </p:ext>
            </p:extLst>
          </p:nvPr>
        </p:nvGraphicFramePr>
        <p:xfrm>
          <a:off x="548680" y="3347864"/>
          <a:ext cx="597666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22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922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1</a:t>
                      </a:r>
                      <a:r>
                        <a:rPr lang="ko-KR" altLang="en-US" dirty="0" smtClean="0"/>
                        <a:t>등급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2</a:t>
                      </a:r>
                      <a:r>
                        <a:rPr lang="ko-KR" altLang="en-US" dirty="0" smtClean="0"/>
                        <a:t>등급 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 smtClean="0"/>
                        <a:t>3</a:t>
                      </a:r>
                      <a:r>
                        <a:rPr lang="ko-KR" altLang="en-US" smtClean="0"/>
                        <a:t>등급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701,400 </a:t>
                      </a:r>
                      <a:r>
                        <a:rPr lang="en-US" altLang="ko-KR" sz="1400" dirty="0" smtClean="0"/>
                        <a:t>(30</a:t>
                      </a:r>
                      <a:r>
                        <a:rPr lang="ko-KR" altLang="en-US" sz="1400" dirty="0" smtClean="0"/>
                        <a:t>일 기준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670,260 </a:t>
                      </a:r>
                      <a:r>
                        <a:rPr lang="en-US" altLang="ko-KR" sz="1400" dirty="0" smtClean="0"/>
                        <a:t>(30</a:t>
                      </a:r>
                      <a:r>
                        <a:rPr lang="ko-KR" altLang="en-US" sz="1400" dirty="0" smtClean="0"/>
                        <a:t>일 기준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639,120 </a:t>
                      </a:r>
                      <a:r>
                        <a:rPr lang="en-US" altLang="ko-KR" sz="1400" dirty="0" smtClean="0"/>
                        <a:t>(30</a:t>
                      </a:r>
                      <a:r>
                        <a:rPr lang="ko-KR" altLang="en-US" sz="1400" dirty="0" smtClean="0"/>
                        <a:t>일 기준</a:t>
                      </a:r>
                      <a:r>
                        <a:rPr lang="en-US" altLang="ko-KR" sz="1400" dirty="0" smtClean="0"/>
                        <a:t>)</a:t>
                      </a:r>
                      <a:endParaRPr lang="ko-KR" alt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" name="다이어그램 9"/>
          <p:cNvGraphicFramePr/>
          <p:nvPr/>
        </p:nvGraphicFramePr>
        <p:xfrm>
          <a:off x="3068960" y="1547664"/>
          <a:ext cx="3366120" cy="1596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029" name="Picture 5" descr="C:\Users\사무실2-2\Desktop\제목 없음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52736" y="5940152"/>
            <a:ext cx="4752528" cy="24970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순서도: 수행의 시작/종료 14"/>
          <p:cNvSpPr/>
          <p:nvPr/>
        </p:nvSpPr>
        <p:spPr>
          <a:xfrm>
            <a:off x="2132856" y="5436096"/>
            <a:ext cx="2520280" cy="360040"/>
          </a:xfrm>
          <a:prstGeom prst="flowChartTerminator">
            <a:avLst/>
          </a:prstGeom>
          <a:solidFill>
            <a:srgbClr val="FED2F1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Adobe 고딕 Std B" pitchFamily="34" charset="-127"/>
                <a:ea typeface="Adobe 고딕 Std B" pitchFamily="34" charset="-127"/>
              </a:rPr>
              <a:t>오시는  길</a:t>
            </a:r>
            <a:endParaRPr lang="ko-KR" altLang="en-US" b="1" dirty="0">
              <a:solidFill>
                <a:schemeClr val="tx1"/>
              </a:solidFill>
              <a:latin typeface="Adobe 고딕 Std B" pitchFamily="34" charset="-127"/>
              <a:ea typeface="Adobe 고딕 Std B" pitchFamily="34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556792" y="467544"/>
            <a:ext cx="3711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5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성모요양</a:t>
            </a:r>
            <a:r>
              <a:rPr lang="ko-KR" altLang="en-US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원</a:t>
            </a:r>
            <a:endParaRPr lang="en-US" altLang="ko-KR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8460432"/>
            <a:ext cx="6068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>
                <a:hlinkClick r:id="rId14"/>
              </a:rPr>
              <a:t>https://cafe.naver.com/sm8210076</a:t>
            </a:r>
            <a:r>
              <a:rPr lang="en-US" altLang="ko-KR" dirty="0" smtClean="0"/>
              <a:t>  </a:t>
            </a:r>
            <a:r>
              <a:rPr lang="ko-KR" altLang="en-US" dirty="0" smtClean="0"/>
              <a:t>전화 </a:t>
            </a:r>
            <a:r>
              <a:rPr lang="en-US" altLang="ko-KR" dirty="0" smtClean="0"/>
              <a:t>: 031) 821-0076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고구려 벽화">
  <a:themeElements>
    <a:clrScheme name="대장간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고구려 벽화">
      <a: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18000">
              <a:schemeClr val="phClr">
                <a:tint val="20000"/>
                <a:shade val="100000"/>
                <a:hueMod val="100000"/>
                <a:satMod val="100000"/>
              </a:schemeClr>
            </a:gs>
            <a:gs pos="87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2700000" scaled="1"/>
        </a:gra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95000"/>
                <a:hueMod val="100000"/>
                <a:satMod val="100000"/>
              </a:schemeClr>
            </a:gs>
          </a:gsLst>
          <a:lin ang="0" scaled="1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dir="5400000" algn="tl">
              <a:srgbClr val="EBE9ED">
                <a:alpha val="0"/>
              </a:srgbClr>
            </a:outerShdw>
          </a:effectLst>
        </a:effectStyle>
        <a:effectStyle>
          <a:effectLst>
            <a:outerShdw blurRad="12700" dir="5400000" algn="tl">
              <a:srgbClr val="EBE9ED">
                <a:alpha val="2745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19200000"/>
            </a:lightRig>
          </a:scene3d>
          <a:sp3d prstMaterial="matte">
            <a:bevelT h="8890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101600" dist="76200" dir="2700000" algn="bl">
              <a:srgbClr val="000000">
                <a:alpha val="30588"/>
              </a:srgbClr>
            </a:outerShdw>
          </a:effectLst>
          <a:scene3d>
            <a:camera prst="orthographicFront" fov="0">
              <a:rot lat="0" lon="0" rev="0"/>
            </a:camera>
            <a:lightRig rig="chilly" dir="t">
              <a:rot lat="0" lon="0" rev="4200000"/>
            </a:lightRig>
          </a:scene3d>
          <a:sp3d contourW="25400" prstMaterial="matte">
            <a:bevelT h="88900"/>
            <a:contourClr>
              <a:srgbClr val="FFFFFF">
                <a:alpha val="0"/>
              </a:srgbClr>
            </a:contourClr>
          </a:sp3d>
        </a:effectStyle>
      </a:effectStyleLst>
      <a:bgFillStyleLst>
        <a:solidFill>
          <a:schemeClr val="phClr">
            <a:tint val="100000"/>
            <a:shade val="100000"/>
            <a:hueMod val="100000"/>
            <a:satMod val="100000"/>
          </a:schemeClr>
        </a:solidFill>
        <a:gradFill rotWithShape="1">
          <a:gsLst>
            <a:gs pos="0">
              <a:schemeClr val="phClr">
                <a:tint val="95000"/>
                <a:shade val="100000"/>
                <a:hueMod val="100000"/>
                <a:satMod val="100000"/>
              </a:schemeClr>
            </a:gs>
            <a:gs pos="60000">
              <a:schemeClr val="phClr">
                <a:tint val="100000"/>
                <a:shade val="55000"/>
                <a:hueMod val="100000"/>
                <a:satMod val="100000"/>
              </a:schemeClr>
            </a:gs>
          </a:gsLst>
          <a:path path="circle">
            <a:fillToRect l="50000" t="90000" r="50000" b="10000"/>
          </a:path>
        </a:gradFill>
        <a:blipFill>
          <a:blip xmlns:r="http://schemas.openxmlformats.org/officeDocument/2006/relationships" r:embed="rId1">
            <a:duotone>
              <a:schemeClr val="phClr">
                <a:tint val="100000"/>
                <a:shade val="70000"/>
                <a:hueMod val="100000"/>
                <a:satMod val="100000"/>
              </a:schemeClr>
              <a:schemeClr val="phClr">
                <a:tint val="30000"/>
                <a:shade val="100000"/>
                <a:hueMod val="100000"/>
                <a:satMod val="10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Hunting</Template>
  <TotalTime>114</TotalTime>
  <Words>54</Words>
  <Application>Microsoft Office PowerPoint</Application>
  <PresentationFormat>화면 슬라이드 쇼(4:3)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Adobe 고딕 Std B</vt:lpstr>
      <vt:lpstr>HY강B</vt:lpstr>
      <vt:lpstr>맑은 고딕</vt:lpstr>
      <vt:lpstr>Arial</vt:lpstr>
      <vt:lpstr>Wingdings</vt:lpstr>
      <vt:lpstr>고구려 벽화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사무실2-2</dc:creator>
  <cp:lastModifiedBy>pc1</cp:lastModifiedBy>
  <cp:revision>24</cp:revision>
  <dcterms:created xsi:type="dcterms:W3CDTF">2018-05-29T05:22:39Z</dcterms:created>
  <dcterms:modified xsi:type="dcterms:W3CDTF">2021-03-08T07:48:34Z</dcterms:modified>
</cp:coreProperties>
</file>