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7" r:id="rId15"/>
    <p:sldId id="358" r:id="rId16"/>
    <p:sldId id="359" r:id="rId17"/>
    <p:sldId id="360" r:id="rId18"/>
    <p:sldId id="361" r:id="rId19"/>
    <p:sldId id="313" r:id="rId20"/>
    <p:sldId id="311" r:id="rId21"/>
    <p:sldId id="307" r:id="rId22"/>
    <p:sldId id="265" r:id="rId23"/>
    <p:sldId id="266" r:id="rId24"/>
    <p:sldId id="268" r:id="rId25"/>
    <p:sldId id="269" r:id="rId26"/>
    <p:sldId id="270" r:id="rId27"/>
    <p:sldId id="271" r:id="rId28"/>
    <p:sldId id="309" r:id="rId29"/>
    <p:sldId id="300" r:id="rId30"/>
    <p:sldId id="301" r:id="rId31"/>
    <p:sldId id="306" r:id="rId32"/>
    <p:sldId id="318" r:id="rId33"/>
    <p:sldId id="291" r:id="rId34"/>
    <p:sldId id="293" r:id="rId35"/>
    <p:sldId id="272" r:id="rId36"/>
    <p:sldId id="284" r:id="rId37"/>
    <p:sldId id="319" r:id="rId38"/>
    <p:sldId id="322" r:id="rId39"/>
    <p:sldId id="320" r:id="rId40"/>
    <p:sldId id="329" r:id="rId41"/>
    <p:sldId id="327" r:id="rId42"/>
    <p:sldId id="328" r:id="rId43"/>
    <p:sldId id="324" r:id="rId44"/>
    <p:sldId id="276" r:id="rId45"/>
    <p:sldId id="314" r:id="rId46"/>
    <p:sldId id="362" r:id="rId47"/>
    <p:sldId id="330" r:id="rId48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4" autoAdjust="0"/>
    <p:restoredTop sz="94591" autoAdjust="0"/>
  </p:normalViewPr>
  <p:slideViewPr>
    <p:cSldViewPr>
      <p:cViewPr varScale="1">
        <p:scale>
          <a:sx n="110" d="100"/>
          <a:sy n="110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23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09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8472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10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236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64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60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23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679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409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2177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123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0775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221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288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72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54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err="1" smtClean="0"/>
              <a:t>복수초요양원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줄기">
  <a:themeElements>
    <a:clrScheme name="줄기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줄기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줄기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559</TotalTime>
  <Words>2063</Words>
  <Application>Microsoft Office PowerPoint</Application>
  <PresentationFormat>화면 슬라이드 쇼(4:3)</PresentationFormat>
  <Paragraphs>435</Paragraphs>
  <Slides>47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59" baseType="lpstr">
      <vt:lpstr>HY견고딕</vt:lpstr>
      <vt:lpstr>HY엽서M</vt:lpstr>
      <vt:lpstr>HY울릉도B</vt:lpstr>
      <vt:lpstr>HY중고딕</vt:lpstr>
      <vt:lpstr>나눔고딕</vt:lpstr>
      <vt:lpstr>맑은 고딕</vt:lpstr>
      <vt:lpstr>바탕</vt:lpstr>
      <vt:lpstr>-윤고딕310</vt:lpstr>
      <vt:lpstr>Arial</vt:lpstr>
      <vt:lpstr>Century Gothic</vt:lpstr>
      <vt:lpstr>Wingdings 3</vt:lpstr>
      <vt:lpstr>줄기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Windows 사용자</cp:lastModifiedBy>
  <cp:revision>96</cp:revision>
  <cp:lastPrinted>2017-07-20T04:08:02Z</cp:lastPrinted>
  <dcterms:created xsi:type="dcterms:W3CDTF">2014-03-04T06:27:55Z</dcterms:created>
  <dcterms:modified xsi:type="dcterms:W3CDTF">2019-11-13T06:44:25Z</dcterms:modified>
</cp:coreProperties>
</file>