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59" r:id="rId6"/>
    <p:sldId id="261" r:id="rId7"/>
  </p:sldIdLst>
  <p:sldSz cx="9144000" cy="6858000" type="screen4x3"/>
  <p:notesSz cx="6858000" cy="968692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5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5F79C5-26AE-4591-A0EE-C53238871AB5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008063" y="727075"/>
            <a:ext cx="4841875" cy="3632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601290"/>
            <a:ext cx="5486400" cy="43591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9200898"/>
            <a:ext cx="2971800" cy="4843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FA8B05-4F38-4B54-A67A-2F81B20FD0E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338743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FA8B05-4F38-4B54-A67A-2F81B20FD0E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00474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4397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5779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6415525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5532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66597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91597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96181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53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9824913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201167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35742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E9007-130E-4D3F-B73A-E8797BA2512A}" type="datetimeFigureOut">
              <a:rPr lang="ko-KR" altLang="en-US" smtClean="0"/>
              <a:pPr/>
              <a:t>2015-03-21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29DF83-5324-4EDE-8E39-C789156AFB56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59618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1832"/>
            <a:ext cx="9144000" cy="6875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52680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916832"/>
            <a:ext cx="648072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46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4591"/>
            <a:ext cx="9144000" cy="6887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979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048909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94062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86"/>
            <a:ext cx="9160305" cy="684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238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</Words>
  <Application>Microsoft Office PowerPoint</Application>
  <PresentationFormat>화면 슬라이드 쇼(4:3)</PresentationFormat>
  <Paragraphs>1</Paragraphs>
  <Slides>6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7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moon</dc:creator>
  <cp:lastModifiedBy>서혜경</cp:lastModifiedBy>
  <cp:revision>3</cp:revision>
  <cp:lastPrinted>2015-03-03T06:24:27Z</cp:lastPrinted>
  <dcterms:created xsi:type="dcterms:W3CDTF">2015-03-03T05:57:27Z</dcterms:created>
  <dcterms:modified xsi:type="dcterms:W3CDTF">2015-03-21T13:02:32Z</dcterms:modified>
</cp:coreProperties>
</file>