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4" autoAdjust="0"/>
    <p:restoredTop sz="94591" autoAdjust="0"/>
  </p:normalViewPr>
  <p:slideViewPr>
    <p:cSldViewPr>
      <p:cViewPr varScale="1">
        <p:scale>
          <a:sx n="126" d="100"/>
          <a:sy n="12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 fontScale="92500"/>
          </a:bodyPr>
          <a:lstStyle/>
          <a:p>
            <a:r>
              <a:rPr lang="en-US" altLang="ko-KR" sz="3600" b="1" i="0" dirty="0" smtClean="0"/>
              <a:t>A+</a:t>
            </a:r>
            <a:r>
              <a:rPr lang="ko-KR" altLang="en-US" sz="3600" b="1" i="0" dirty="0" err="1" smtClean="0"/>
              <a:t>서울실버노인전문요양원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555</TotalTime>
  <Words>2199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  노인학대의 정의</vt:lpstr>
      <vt:lpstr>알쏭달쏭 학대행위  </vt:lpstr>
      <vt:lpstr>슬라이드 24</vt:lpstr>
      <vt:lpstr>      노인학대의 유형</vt:lpstr>
      <vt:lpstr>슬라이드 26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37</vt:lpstr>
      <vt:lpstr>슬라이드 38</vt:lpstr>
      <vt:lpstr>슬라이드 39</vt:lpstr>
      <vt:lpstr>      노인학대 신고방법</vt:lpstr>
      <vt:lpstr>      노인학대 신고방법</vt:lpstr>
      <vt:lpstr>슬라이드 42</vt:lpstr>
      <vt:lpstr>슬라이드 43</vt:lpstr>
      <vt:lpstr>     노인학대 처벌규정</vt:lpstr>
      <vt:lpstr>       노인학대의 처벌규정</vt:lpstr>
      <vt:lpstr>슬라이드 46</vt:lpstr>
      <vt:lpstr>슬라이드 47</vt:lpstr>
      <vt:lpstr>       노인학대예방 행동지침</vt:lpstr>
      <vt:lpstr>슬라이드 49</vt:lpstr>
      <vt:lpstr>슬라이드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Windows 사용자</cp:lastModifiedBy>
  <cp:revision>94</cp:revision>
  <cp:lastPrinted>2017-07-20T04:08:02Z</cp:lastPrinted>
  <dcterms:created xsi:type="dcterms:W3CDTF">2014-03-04T06:27:55Z</dcterms:created>
  <dcterms:modified xsi:type="dcterms:W3CDTF">2018-06-17T11:37:48Z</dcterms:modified>
</cp:coreProperties>
</file>