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9" r:id="rId3"/>
    <p:sldId id="274" r:id="rId4"/>
    <p:sldId id="260" r:id="rId5"/>
    <p:sldId id="263" r:id="rId6"/>
    <p:sldId id="264" r:id="rId7"/>
    <p:sldId id="265" r:id="rId8"/>
    <p:sldId id="266" r:id="rId9"/>
    <p:sldId id="267" r:id="rId10"/>
    <p:sldId id="268" r:id="rId11"/>
    <p:sldId id="269" r:id="rId12"/>
    <p:sldId id="271" r:id="rId13"/>
    <p:sldId id="272" r:id="rId14"/>
    <p:sldId id="273" r:id="rId15"/>
  </p:sldIdLst>
  <p:sldSz cx="9144000" cy="6858000" type="screen4x3"/>
  <p:notesSz cx="6864350" cy="9996488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3" d="100"/>
          <a:sy n="93" d="100"/>
        </p:scale>
        <p:origin x="-131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마스터 부제목 스타일 편집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스타일을 편집합니다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ko-KR" altLang="en-US"/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스타일을 편집합니다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F1AECF-3DA4-47F0-8F4A-509CB814AC36}" type="datetimeFigureOut">
              <a:rPr lang="ko-KR" altLang="en-US" smtClean="0"/>
              <a:pPr/>
              <a:t>2019-01-14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48FCF14-BFEC-42D9-8EB2-E86C0A29B8C7}" type="slidenum">
              <a:rPr lang="ko-KR" altLang="en-US" smtClean="0"/>
              <a:pPr/>
              <a:t>‹#›</a:t>
            </a:fld>
            <a:endParaRPr lang="ko-KR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1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1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395536" y="260648"/>
            <a:ext cx="4248472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  <p:sp>
        <p:nvSpPr>
          <p:cNvPr id="3" name="직사각형 2"/>
          <p:cNvSpPr/>
          <p:nvPr/>
        </p:nvSpPr>
        <p:spPr>
          <a:xfrm>
            <a:off x="395536" y="242181"/>
            <a:ext cx="4248472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237769"/>
            <a:ext cx="4012522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77720" y="272653"/>
            <a:ext cx="432048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032448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75674" y="192879"/>
            <a:ext cx="4152310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4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464496" cy="432048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464496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536504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320480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464496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248472" cy="576064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464496" cy="648072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ko-KR" sz="2000" dirty="0" smtClean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r>
              <a:rPr lang="ko-KR" altLang="en-US" sz="2400" dirty="0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평강요양원</a:t>
            </a:r>
            <a:r>
              <a:rPr lang="en-US" altLang="ko-KR" sz="2400" dirty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*</a:t>
            </a:r>
            <a:r>
              <a:rPr lang="ko-KR" altLang="en-US" sz="2400" dirty="0" err="1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주야간보호센터</a:t>
            </a:r>
            <a:endParaRPr lang="ko-KR" altLang="en-US" sz="24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  <a:p>
            <a:pPr algn="ctr"/>
            <a:endParaRPr lang="ko-KR" altLang="en-US" sz="20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직사각형 1"/>
          <p:cNvSpPr/>
          <p:nvPr/>
        </p:nvSpPr>
        <p:spPr>
          <a:xfrm>
            <a:off x="251520" y="188640"/>
            <a:ext cx="4320480" cy="720080"/>
          </a:xfrm>
          <a:prstGeom prst="rect">
            <a:avLst/>
          </a:prstGeom>
          <a:solidFill>
            <a:srgbClr val="FFFFFF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o-KR" altLang="en-US" sz="3200" dirty="0" err="1" smtClean="0">
                <a:solidFill>
                  <a:srgbClr val="00B050"/>
                </a:solidFill>
                <a:latin typeface="HY센스L" pitchFamily="18" charset="-127"/>
                <a:ea typeface="HY센스L" pitchFamily="18" charset="-127"/>
              </a:rPr>
              <a:t>원광참살이요양원</a:t>
            </a:r>
            <a:endParaRPr lang="ko-KR" altLang="en-US" sz="3200" dirty="0">
              <a:solidFill>
                <a:srgbClr val="00B050"/>
              </a:solidFill>
              <a:latin typeface="HY센스L" pitchFamily="18" charset="-127"/>
              <a:ea typeface="HY센스L" pitchFamily="18" charset="-127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맑은 고딕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76</TotalTime>
  <Words>40</Words>
  <Application>Microsoft Office PowerPoint</Application>
  <PresentationFormat>화면 슬라이드 쇼(4:3)</PresentationFormat>
  <Paragraphs>24</Paragraphs>
  <Slides>14</Slides>
  <Notes>0</Notes>
  <HiddenSlides>0</HiddenSlides>
  <MMClips>0</MMClips>
  <ScaleCrop>false</ScaleCrop>
  <HeadingPairs>
    <vt:vector size="4" baseType="variant">
      <vt:variant>
        <vt:lpstr>테마</vt:lpstr>
      </vt:variant>
      <vt:variant>
        <vt:i4>1</vt:i4>
      </vt:variant>
      <vt:variant>
        <vt:lpstr>슬라이드 제목</vt:lpstr>
      </vt:variant>
      <vt:variant>
        <vt:i4>14</vt:i4>
      </vt:variant>
    </vt:vector>
  </HeadingPairs>
  <TitlesOfParts>
    <vt:vector size="15" baseType="lpstr"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슬라이드 1</dc:title>
  <dc:creator>user</dc:creator>
  <cp:lastModifiedBy>Josephcomputer</cp:lastModifiedBy>
  <cp:revision>22</cp:revision>
  <dcterms:created xsi:type="dcterms:W3CDTF">2015-03-10T05:15:46Z</dcterms:created>
  <dcterms:modified xsi:type="dcterms:W3CDTF">2019-01-13T16:06:28Z</dcterms:modified>
</cp:coreProperties>
</file>