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6858000" cy="9144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3060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E964-66C9-4024-8C2E-027C6705AF27}" type="datetimeFigureOut">
              <a:rPr lang="ko-KR" altLang="en-US" smtClean="0"/>
              <a:pPr/>
              <a:t>2022-01-27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51591-18F9-4555-880E-1A6887C877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E964-66C9-4024-8C2E-027C6705AF27}" type="datetimeFigureOut">
              <a:rPr lang="ko-KR" altLang="en-US" smtClean="0"/>
              <a:pPr/>
              <a:t>2022-01-27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51591-18F9-4555-880E-1A6887C877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7764" y="3606219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E964-66C9-4024-8C2E-027C6705AF27}" type="datetimeFigureOut">
              <a:rPr lang="ko-KR" altLang="en-US" smtClean="0"/>
              <a:pPr/>
              <a:t>2022-01-27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51591-18F9-4555-880E-1A6887C877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E964-66C9-4024-8C2E-027C6705AF27}" type="datetimeFigureOut">
              <a:rPr lang="ko-KR" altLang="en-US" smtClean="0"/>
              <a:pPr/>
              <a:t>2022-01-27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51591-18F9-4555-880E-1A6887C877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3483769" y="2479677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42900" y="3352800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352800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E964-66C9-4024-8C2E-027C6705AF27}" type="datetimeFigureOut">
              <a:rPr lang="ko-KR" altLang="en-US" smtClean="0"/>
              <a:pPr/>
              <a:t>2022-01-27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51591-18F9-4555-880E-1A6887C877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E964-66C9-4024-8C2E-027C6705AF27}" type="datetimeFigureOut">
              <a:rPr lang="ko-KR" altLang="en-US" smtClean="0"/>
              <a:pPr/>
              <a:t>2022-01-27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51591-18F9-4555-880E-1A6887C877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E964-66C9-4024-8C2E-027C6705AF27}" type="datetimeFigureOut">
              <a:rPr lang="ko-KR" altLang="en-US" smtClean="0"/>
              <a:pPr/>
              <a:t>2022-01-27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51591-18F9-4555-880E-1A6887C877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2681287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E964-66C9-4024-8C2E-027C6705AF27}" type="datetimeFigureOut">
              <a:rPr lang="ko-KR" altLang="en-US" smtClean="0"/>
              <a:pPr/>
              <a:t>2022-01-27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51591-18F9-4555-880E-1A6887C877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한쪽 모서리는 잘리고 다른 쪽 모서리는 둥근 사각형 8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각 삼각형 11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69329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E964-66C9-4024-8C2E-027C6705AF27}" type="datetimeFigureOut">
              <a:rPr lang="ko-KR" altLang="en-US" smtClean="0"/>
              <a:pPr/>
              <a:t>2022-01-27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057900" y="8475134"/>
            <a:ext cx="457200" cy="486833"/>
          </a:xfrm>
        </p:spPr>
        <p:txBody>
          <a:bodyPr/>
          <a:lstStyle/>
          <a:p>
            <a:fld id="{B9B51591-18F9-4555-880E-1A6887C877F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10" name="자유형 9"/>
          <p:cNvSpPr>
            <a:spLocks/>
          </p:cNvSpPr>
          <p:nvPr/>
        </p:nvSpPr>
        <p:spPr bwMode="auto">
          <a:xfrm flipV="1">
            <a:off x="-7144" y="7755467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자유형 10"/>
          <p:cNvSpPr>
            <a:spLocks/>
          </p:cNvSpPr>
          <p:nvPr/>
        </p:nvSpPr>
        <p:spPr bwMode="auto">
          <a:xfrm flipV="1">
            <a:off x="3286125" y="8293101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E964-66C9-4024-8C2E-027C6705AF27}" type="datetimeFigureOut">
              <a:rPr lang="ko-KR" altLang="en-US" smtClean="0"/>
              <a:pPr/>
              <a:t>2022-01-27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51591-18F9-4555-880E-1A6887C877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1219202"/>
            <a:ext cx="1543050" cy="6949017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1219202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E964-66C9-4024-8C2E-027C6705AF27}" type="datetimeFigureOut">
              <a:rPr lang="ko-KR" altLang="en-US" smtClean="0"/>
              <a:pPr/>
              <a:t>2022-01-27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51591-18F9-4555-880E-1A6887C877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/>
          </p:cNvSpPr>
          <p:nvPr/>
        </p:nvSpPr>
        <p:spPr bwMode="auto">
          <a:xfrm>
            <a:off x="-7144" y="-9525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3286125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70CE964-66C9-4024-8C2E-027C6705AF27}" type="datetimeFigureOut">
              <a:rPr lang="ko-KR" altLang="en-US" smtClean="0"/>
              <a:pPr/>
              <a:t>2022-01-27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2000250" y="8475134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5943600" y="8475134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9B51591-18F9-4555-880E-1A6887C877F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-14263" y="269877"/>
            <a:ext cx="6885411" cy="865632"/>
            <a:chOff x="-19045" y="216550"/>
            <a:chExt cx="9180548" cy="649224"/>
          </a:xfrm>
        </p:grpSpPr>
        <p:sp>
          <p:nvSpPr>
            <p:cNvPr id="12" name="자유형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자유형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1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1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1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1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2663" y="214420"/>
            <a:ext cx="6136481" cy="1981316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sz="4400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이순신 돋움체 M" panose="02020603020101020101" pitchFamily="18" charset="-127"/>
                <a:ea typeface="이순신 돋움체 M" panose="02020603020101020101" pitchFamily="18" charset="-127"/>
              </a:rPr>
              <a:t>카네이션요양원</a:t>
            </a:r>
            <a:br>
              <a:rPr lang="en-US" altLang="ko-KR" sz="4400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이순신 돋움체 M" panose="02020603020101020101" pitchFamily="18" charset="-127"/>
                <a:ea typeface="이순신 돋움체 M" panose="02020603020101020101" pitchFamily="18" charset="-127"/>
              </a:rPr>
            </a:br>
            <a:r>
              <a:rPr lang="ko-KR" altLang="en-US" sz="10700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이순신 돋움체 M" panose="02020603020101020101" pitchFamily="18" charset="-127"/>
                <a:ea typeface="이순신 돋움체 M" panose="02020603020101020101" pitchFamily="18" charset="-127"/>
              </a:rPr>
              <a:t>면 회 수 칙</a:t>
            </a:r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231162" y="1691680"/>
            <a:ext cx="6357982" cy="68614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800" dirty="0">
              <a:solidFill>
                <a:schemeClr val="accent5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indent="0">
              <a:buNone/>
            </a:pPr>
            <a:endParaRPr lang="en-US" altLang="ko-KR" sz="2000" dirty="0">
              <a:solidFill>
                <a:schemeClr val="accent5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indent="0">
              <a:buNone/>
            </a:pPr>
            <a:r>
              <a:rPr lang="en-US" altLang="ko-KR" sz="3200" dirty="0">
                <a:solidFill>
                  <a:srgbClr val="00B050"/>
                </a:solidFill>
                <a:latin typeface="문화재돌봄체 Bold" panose="020B0000000000000000" pitchFamily="50" charset="-127"/>
                <a:ea typeface="문화재돌봄체 Bold" panose="020B0000000000000000" pitchFamily="50" charset="-127"/>
              </a:rPr>
              <a:t>♣</a:t>
            </a:r>
            <a:r>
              <a:rPr lang="ko-KR" altLang="en-US" sz="3200" dirty="0">
                <a:solidFill>
                  <a:srgbClr val="00B050"/>
                </a:solidFill>
                <a:latin typeface="문화재돌봄체 Bold" panose="020B0000000000000000" pitchFamily="50" charset="-127"/>
                <a:ea typeface="문화재돌봄체 Bold" panose="020B0000000000000000" pitchFamily="50" charset="-127"/>
              </a:rPr>
              <a:t>오시기전</a:t>
            </a:r>
            <a:endParaRPr lang="en-US" altLang="ko-KR" sz="3200" dirty="0">
              <a:solidFill>
                <a:srgbClr val="00B050"/>
              </a:solidFill>
              <a:latin typeface="문화재돌봄체 Bold" panose="020B0000000000000000" pitchFamily="50" charset="-127"/>
              <a:ea typeface="문화재돌봄체 Bold" panose="020B0000000000000000" pitchFamily="50" charset="-127"/>
            </a:endParaRPr>
          </a:p>
          <a:p>
            <a:pPr marL="0" indent="0">
              <a:buNone/>
            </a:pPr>
            <a:r>
              <a:rPr lang="en-US" altLang="ko-KR" sz="2800" dirty="0">
                <a:latin typeface="안단테" panose="02000500000000000000" pitchFamily="2" charset="-127"/>
                <a:ea typeface="안단테" panose="02000500000000000000" pitchFamily="2" charset="-127"/>
              </a:rPr>
              <a:t>①</a:t>
            </a:r>
            <a:r>
              <a:rPr lang="ko-KR" altLang="en-US" sz="2800" dirty="0">
                <a:latin typeface="안단테" panose="02000500000000000000" pitchFamily="2" charset="-127"/>
                <a:ea typeface="안단테" panose="02000500000000000000" pitchFamily="2" charset="-127"/>
              </a:rPr>
              <a:t> 면회시간과 면회인원 </a:t>
            </a:r>
            <a:r>
              <a:rPr lang="ko-KR" altLang="en-US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사전예약</a:t>
            </a:r>
            <a:r>
              <a:rPr lang="ko-KR" altLang="en-US" sz="2800" dirty="0">
                <a:latin typeface="안단테" panose="02000500000000000000" pitchFamily="2" charset="-127"/>
                <a:ea typeface="안단테" panose="02000500000000000000" pitchFamily="2" charset="-127"/>
              </a:rPr>
              <a:t> 해요</a:t>
            </a:r>
            <a:endParaRPr lang="en-US" altLang="ko-KR" sz="2800" dirty="0">
              <a:latin typeface="안단테" panose="02000500000000000000" pitchFamily="2" charset="-127"/>
              <a:ea typeface="안단테" panose="02000500000000000000" pitchFamily="2" charset="-127"/>
            </a:endParaRPr>
          </a:p>
          <a:p>
            <a:pPr marL="0" indent="0">
              <a:buNone/>
            </a:pPr>
            <a:r>
              <a:rPr lang="en-US" altLang="ko-KR" sz="2800" dirty="0">
                <a:latin typeface="안단테" panose="02000500000000000000" pitchFamily="2" charset="-127"/>
                <a:ea typeface="안단테" panose="02000500000000000000" pitchFamily="2" charset="-127"/>
              </a:rPr>
              <a:t>② </a:t>
            </a:r>
            <a:r>
              <a:rPr lang="ko-KR" altLang="en-US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백신 </a:t>
            </a:r>
            <a:r>
              <a:rPr lang="en-US" altLang="ko-KR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2</a:t>
            </a:r>
            <a:r>
              <a:rPr lang="ko-KR" altLang="en-US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차 접종까지 완료</a:t>
            </a:r>
            <a:r>
              <a:rPr lang="ko-KR" altLang="en-US" sz="2800" dirty="0">
                <a:latin typeface="안단테" panose="02000500000000000000" pitchFamily="2" charset="-127"/>
                <a:ea typeface="안단테" panose="02000500000000000000" pitchFamily="2" charset="-127"/>
              </a:rPr>
              <a:t>해 주세요</a:t>
            </a:r>
            <a:endParaRPr lang="en-US" altLang="ko-KR" sz="2800" dirty="0">
              <a:latin typeface="안단테" panose="02000500000000000000" pitchFamily="2" charset="-127"/>
              <a:ea typeface="안단테" panose="02000500000000000000" pitchFamily="2" charset="-127"/>
            </a:endParaRPr>
          </a:p>
          <a:p>
            <a:pPr marL="0" indent="0">
              <a:buNone/>
            </a:pPr>
            <a:endParaRPr lang="en-US" altLang="ko-KR" sz="3200" dirty="0">
              <a:solidFill>
                <a:srgbClr val="0070C0"/>
              </a:solidFill>
              <a:latin typeface="문화재돌봄체 Bold" panose="020B0000000000000000" pitchFamily="50" charset="-127"/>
              <a:ea typeface="문화재돌봄체 Bold" panose="020B0000000000000000" pitchFamily="50" charset="-127"/>
            </a:endParaRPr>
          </a:p>
          <a:p>
            <a:pPr marL="0" indent="0">
              <a:buNone/>
            </a:pPr>
            <a:r>
              <a:rPr lang="en-US" altLang="ko-KR" sz="3200" dirty="0">
                <a:solidFill>
                  <a:srgbClr val="00B050"/>
                </a:solidFill>
                <a:latin typeface="문화재돌봄체 Bold" panose="020B0000000000000000" pitchFamily="50" charset="-127"/>
                <a:ea typeface="문화재돌봄체 Bold" panose="020B0000000000000000" pitchFamily="50" charset="-127"/>
              </a:rPr>
              <a:t>♣</a:t>
            </a:r>
            <a:r>
              <a:rPr lang="ko-KR" altLang="en-US" sz="3200" dirty="0">
                <a:solidFill>
                  <a:srgbClr val="00B050"/>
                </a:solidFill>
                <a:latin typeface="문화재돌봄체 Bold" panose="020B0000000000000000" pitchFamily="50" charset="-127"/>
                <a:ea typeface="문화재돌봄체 Bold" panose="020B0000000000000000" pitchFamily="50" charset="-127"/>
              </a:rPr>
              <a:t>면회시에</a:t>
            </a:r>
            <a:endParaRPr lang="en-US" altLang="ko-KR" sz="3200" dirty="0">
              <a:solidFill>
                <a:srgbClr val="00B050"/>
              </a:solidFill>
              <a:latin typeface="문화재돌봄체 Bold" panose="020B0000000000000000" pitchFamily="50" charset="-127"/>
              <a:ea typeface="문화재돌봄체 Bold" panose="020B0000000000000000" pitchFamily="50" charset="-127"/>
            </a:endParaRPr>
          </a:p>
          <a:p>
            <a:pPr marL="0" indent="0">
              <a:buNone/>
            </a:pPr>
            <a:r>
              <a:rPr lang="ko-KR" altLang="en-US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① 방문객 </a:t>
            </a:r>
            <a:r>
              <a:rPr lang="ko-KR" altLang="en-US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건강 모니터링 </a:t>
            </a:r>
            <a:r>
              <a:rPr lang="ko-KR" altLang="en-US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작성해주세요</a:t>
            </a:r>
            <a:endParaRPr lang="en-US" altLang="ko-KR" sz="2800" dirty="0">
              <a:solidFill>
                <a:srgbClr val="002060"/>
              </a:solidFill>
              <a:latin typeface="안단테" panose="02000500000000000000" pitchFamily="2" charset="-127"/>
              <a:ea typeface="안단테" panose="02000500000000000000" pitchFamily="2" charset="-127"/>
            </a:endParaRPr>
          </a:p>
          <a:p>
            <a:pPr marL="0" indent="0">
              <a:buNone/>
            </a:pPr>
            <a:r>
              <a:rPr lang="ko-KR" altLang="en-US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    </a:t>
            </a:r>
            <a:r>
              <a:rPr lang="en-US" altLang="ko-KR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(</a:t>
            </a:r>
            <a:r>
              <a:rPr lang="ko-KR" altLang="en-US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최대 </a:t>
            </a:r>
            <a:r>
              <a:rPr lang="en-US" altLang="ko-KR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4</a:t>
            </a:r>
            <a:r>
              <a:rPr lang="ko-KR" altLang="en-US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명 이하로 면회인원을 제한해요 </a:t>
            </a:r>
            <a:r>
              <a:rPr lang="en-US" altLang="ko-KR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)</a:t>
            </a:r>
          </a:p>
          <a:p>
            <a:pPr marL="0" indent="0">
              <a:buNone/>
            </a:pPr>
            <a:r>
              <a:rPr lang="ko-KR" altLang="en-US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② </a:t>
            </a:r>
            <a:r>
              <a:rPr lang="ko-KR" altLang="en-US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마스크</a:t>
            </a:r>
            <a:r>
              <a:rPr lang="en-US" altLang="ko-KR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, </a:t>
            </a:r>
            <a:r>
              <a:rPr lang="ko-KR" altLang="en-US" sz="2800" dirty="0" err="1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손소독</a:t>
            </a:r>
            <a:r>
              <a:rPr lang="ko-KR" altLang="en-US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 </a:t>
            </a:r>
            <a:r>
              <a:rPr lang="ko-KR" altLang="en-US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필수예요</a:t>
            </a:r>
            <a:endParaRPr lang="en-US" altLang="ko-KR" sz="2800" dirty="0">
              <a:solidFill>
                <a:srgbClr val="002060"/>
              </a:solidFill>
              <a:latin typeface="안단테" panose="02000500000000000000" pitchFamily="2" charset="-127"/>
              <a:ea typeface="안단테" panose="02000500000000000000" pitchFamily="2" charset="-127"/>
            </a:endParaRPr>
          </a:p>
          <a:p>
            <a:pPr marL="0" indent="0">
              <a:buNone/>
            </a:pPr>
            <a:r>
              <a:rPr lang="ko-KR" altLang="en-US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③ </a:t>
            </a:r>
            <a:r>
              <a:rPr lang="ko-KR" altLang="en-US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면회시간 </a:t>
            </a:r>
            <a:r>
              <a:rPr lang="en-US" altLang="ko-KR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20</a:t>
            </a:r>
            <a:r>
              <a:rPr lang="ko-KR" altLang="en-US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분 </a:t>
            </a:r>
            <a:r>
              <a:rPr lang="ko-KR" altLang="en-US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준수해요</a:t>
            </a:r>
            <a:endParaRPr lang="en-US" altLang="ko-KR" sz="2800" dirty="0">
              <a:solidFill>
                <a:srgbClr val="002060"/>
              </a:solidFill>
              <a:latin typeface="안단테" panose="02000500000000000000" pitchFamily="2" charset="-127"/>
              <a:ea typeface="안단테" panose="02000500000000000000" pitchFamily="2" charset="-127"/>
            </a:endParaRPr>
          </a:p>
          <a:p>
            <a:pPr marL="0" indent="0">
              <a:buNone/>
            </a:pPr>
            <a:r>
              <a:rPr lang="en-US" altLang="ko-KR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④ </a:t>
            </a:r>
            <a:r>
              <a:rPr lang="ko-KR" altLang="en-US" sz="2800" dirty="0" err="1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면회중</a:t>
            </a:r>
            <a:r>
              <a:rPr lang="ko-KR" altLang="en-US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 </a:t>
            </a:r>
            <a:r>
              <a:rPr lang="ko-KR" altLang="en-US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음식물 섭취금지</a:t>
            </a:r>
            <a:r>
              <a:rPr lang="en-US" altLang="ko-KR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,</a:t>
            </a:r>
            <a:r>
              <a:rPr lang="ko-KR" altLang="en-US" sz="2800" dirty="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 마스크 제거 금지</a:t>
            </a:r>
            <a:r>
              <a:rPr lang="en-US" altLang="ko-KR" sz="2800" dirty="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, </a:t>
            </a:r>
            <a:r>
              <a:rPr lang="ko-KR" altLang="en-US" sz="2800">
                <a:solidFill>
                  <a:srgbClr val="FF000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신체 접촉 금지</a:t>
            </a:r>
            <a:r>
              <a:rPr lang="ko-KR" altLang="en-US" sz="2800">
                <a:solidFill>
                  <a:srgbClr val="002060"/>
                </a:solidFill>
                <a:latin typeface="안단테" panose="02000500000000000000" pitchFamily="2" charset="-127"/>
                <a:ea typeface="안단테" panose="02000500000000000000" pitchFamily="2" charset="-127"/>
              </a:rPr>
              <a:t>해요</a:t>
            </a:r>
            <a:endParaRPr lang="en-US" altLang="ko-KR" sz="2800" dirty="0">
              <a:solidFill>
                <a:srgbClr val="002060"/>
              </a:solidFill>
              <a:latin typeface="안단테" panose="02000500000000000000" pitchFamily="2" charset="-127"/>
              <a:ea typeface="안단테" panose="02000500000000000000" pitchFamily="2" charset="-127"/>
            </a:endParaRPr>
          </a:p>
          <a:p>
            <a:pPr>
              <a:buFont typeface="Wingdings" pitchFamily="2" charset="2"/>
              <a:buChar char="Ø"/>
            </a:pPr>
            <a:endParaRPr lang="en-US" altLang="ko-KR" sz="3200" dirty="0">
              <a:latin typeface="HY헤드라인M" pitchFamily="18" charset="-127"/>
              <a:ea typeface="HY헤드라인M" pitchFamily="18" charset="-127"/>
            </a:endParaRPr>
          </a:p>
          <a:p>
            <a:pPr>
              <a:buFont typeface="Wingdings" pitchFamily="2" charset="2"/>
              <a:buChar char="Ø"/>
            </a:pPr>
            <a:endParaRPr lang="en-US" altLang="ko-KR" sz="32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흐름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흐름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흐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1556</TotalTime>
  <Words>58</Words>
  <Application>Microsoft Office PowerPoint</Application>
  <PresentationFormat>화면 슬라이드 쇼(4:3)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HY헤드라인M</vt:lpstr>
      <vt:lpstr>문화재돌봄체 Bold</vt:lpstr>
      <vt:lpstr>안단테</vt:lpstr>
      <vt:lpstr>이순신 돋움체 M</vt:lpstr>
      <vt:lpstr>Calibri</vt:lpstr>
      <vt:lpstr>Constantia</vt:lpstr>
      <vt:lpstr>Wingdings</vt:lpstr>
      <vt:lpstr>Wingdings 2</vt:lpstr>
      <vt:lpstr>흐름</vt:lpstr>
      <vt:lpstr>카네이션요양원 면 회 수 칙</vt:lpstr>
    </vt:vector>
  </TitlesOfParts>
  <Company>XP SP3 FINAL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※이 달의 행사※</dc:title>
  <dc:creator>snoopy</dc:creator>
  <cp:lastModifiedBy>1098</cp:lastModifiedBy>
  <cp:revision>154</cp:revision>
  <cp:lastPrinted>2022-01-27T08:31:09Z</cp:lastPrinted>
  <dcterms:created xsi:type="dcterms:W3CDTF">2012-01-27T07:17:20Z</dcterms:created>
  <dcterms:modified xsi:type="dcterms:W3CDTF">2022-01-27T08:40:58Z</dcterms:modified>
</cp:coreProperties>
</file>