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3" r:id="rId3"/>
    <p:sldId id="331" r:id="rId4"/>
    <p:sldId id="332" r:id="rId5"/>
    <p:sldId id="337" r:id="rId6"/>
    <p:sldId id="338" r:id="rId7"/>
    <p:sldId id="356" r:id="rId8"/>
    <p:sldId id="339" r:id="rId9"/>
    <p:sldId id="351" r:id="rId10"/>
    <p:sldId id="341" r:id="rId11"/>
    <p:sldId id="313" r:id="rId12"/>
    <p:sldId id="307" r:id="rId13"/>
    <p:sldId id="265" r:id="rId14"/>
    <p:sldId id="266" r:id="rId15"/>
    <p:sldId id="268" r:id="rId16"/>
    <p:sldId id="269" r:id="rId17"/>
    <p:sldId id="270" r:id="rId18"/>
    <p:sldId id="271" r:id="rId19"/>
    <p:sldId id="318" r:id="rId20"/>
    <p:sldId id="330" r:id="rId2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94627" autoAdjust="0"/>
  </p:normalViewPr>
  <p:slideViewPr>
    <p:cSldViewPr>
      <p:cViewPr varScale="1">
        <p:scale>
          <a:sx n="105" d="100"/>
          <a:sy n="105" d="100"/>
        </p:scale>
        <p:origin x="-10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086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51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27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6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18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65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79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845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719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69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11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578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85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7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ko-KR" altLang="en-US" sz="4800" dirty="0" smtClean="0"/>
              <a:t>노인인권 교육 및 </a:t>
            </a:r>
            <a:r>
              <a:rPr lang="en-US" altLang="ko-KR" sz="4800" dirty="0" smtClean="0"/>
              <a:t/>
            </a:r>
            <a:br>
              <a:rPr lang="en-US" altLang="ko-KR" sz="4800" dirty="0" smtClean="0"/>
            </a:br>
            <a:r>
              <a:rPr lang="ko-KR" altLang="en-US" sz="4800" dirty="0" smtClean="0"/>
              <a:t>노인학대 예방 관리지침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4400" b="1" i="0" dirty="0" err="1" smtClean="0">
                <a:solidFill>
                  <a:srgbClr val="FF0000"/>
                </a:solidFill>
              </a:rPr>
              <a:t>무</a:t>
            </a:r>
            <a:r>
              <a:rPr lang="ko-KR" altLang="en-US" sz="4400" b="1" i="0" dirty="0" err="1" smtClean="0">
                <a:solidFill>
                  <a:srgbClr val="FFC000"/>
                </a:solidFill>
              </a:rPr>
              <a:t>지</a:t>
            </a:r>
            <a:r>
              <a:rPr lang="ko-KR" altLang="en-US" sz="4400" b="1" i="0" dirty="0" err="1" smtClean="0">
                <a:solidFill>
                  <a:srgbClr val="FFFF00"/>
                </a:solidFill>
              </a:rPr>
              <a:t>개</a:t>
            </a:r>
            <a:r>
              <a:rPr lang="ko-KR" altLang="en-US" sz="4400" b="1" i="0" dirty="0" err="1" smtClean="0">
                <a:solidFill>
                  <a:srgbClr val="00B050"/>
                </a:solidFill>
              </a:rPr>
              <a:t>뜨</a:t>
            </a:r>
            <a:r>
              <a:rPr lang="ko-KR" altLang="en-US" sz="4400" b="1" i="0" dirty="0" err="1" smtClean="0">
                <a:solidFill>
                  <a:srgbClr val="0070C0"/>
                </a:solidFill>
              </a:rPr>
              <a:t>는</a:t>
            </a:r>
            <a:r>
              <a:rPr lang="ko-KR" altLang="en-US" sz="4400" b="1" i="0" dirty="0" err="1" smtClean="0">
                <a:solidFill>
                  <a:srgbClr val="002060"/>
                </a:solidFill>
              </a:rPr>
              <a:t>마</a:t>
            </a:r>
            <a:r>
              <a:rPr lang="ko-KR" altLang="en-US" sz="4400" b="1" i="0" dirty="0" err="1" smtClean="0">
                <a:solidFill>
                  <a:srgbClr val="7030A0"/>
                </a:solidFill>
              </a:rPr>
              <a:t>을</a:t>
            </a:r>
            <a:endParaRPr lang="ko-KR" altLang="en-US" sz="4400" b="1" i="0" dirty="0">
              <a:solidFill>
                <a:srgbClr val="7030A0"/>
              </a:solidFill>
            </a:endParaRPr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3851920" y="4192632"/>
            <a:ext cx="3942510" cy="41434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400" b="1" dirty="0" smtClean="0">
                <a:solidFill>
                  <a:schemeClr val="tx1"/>
                </a:solidFill>
              </a:rPr>
              <a:t>2019.05.15. / 2019.06.17.</a:t>
            </a:r>
            <a:endParaRPr lang="ko-KR" alt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7687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5" name="정육면체 14"/>
          <p:cNvSpPr/>
          <p:nvPr/>
        </p:nvSpPr>
        <p:spPr bwMode="auto">
          <a:xfrm>
            <a:off x="2643160" y="3210431"/>
            <a:ext cx="285750" cy="277936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1" name="정육면체 20"/>
          <p:cNvSpPr/>
          <p:nvPr/>
        </p:nvSpPr>
        <p:spPr bwMode="auto">
          <a:xfrm>
            <a:off x="2643160" y="3758774"/>
            <a:ext cx="285750" cy="285847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7" name="정육면체 26"/>
          <p:cNvSpPr/>
          <p:nvPr/>
        </p:nvSpPr>
        <p:spPr bwMode="auto">
          <a:xfrm>
            <a:off x="2643174" y="4788603"/>
            <a:ext cx="285750" cy="285847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9" name="정육면체 28"/>
          <p:cNvSpPr/>
          <p:nvPr/>
        </p:nvSpPr>
        <p:spPr bwMode="auto">
          <a:xfrm>
            <a:off x="2643174" y="5331950"/>
            <a:ext cx="285750" cy="285847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045773" y="314096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5773" y="371703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5773" y="4217097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5773" y="474686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45773" y="5290207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45773" y="261248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6" name="정육면체 35"/>
          <p:cNvSpPr/>
          <p:nvPr/>
        </p:nvSpPr>
        <p:spPr bwMode="auto">
          <a:xfrm>
            <a:off x="2643174" y="2684496"/>
            <a:ext cx="285750" cy="285847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7" name="정육면체 36"/>
          <p:cNvSpPr/>
          <p:nvPr/>
        </p:nvSpPr>
        <p:spPr bwMode="auto">
          <a:xfrm>
            <a:off x="2643160" y="4258840"/>
            <a:ext cx="285750" cy="285847"/>
          </a:xfrm>
          <a:prstGeom prst="cube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42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227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4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기본적인 권리</a:t>
            </a: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6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않을 권리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     시설종사자와 </a:t>
            </a:r>
            <a:r>
              <a:rPr lang="ko-KR" altLang="en-US" sz="20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12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pic>
        <p:nvPicPr>
          <p:cNvPr id="8" name="Picture 2" descr="입체 물음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0312" y="4509120"/>
            <a:ext cx="1575102" cy="1120683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3" y="-2107440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54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27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4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-209931"/>
            <a:ext cx="9144000" cy="12386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23780" y="-31655"/>
            <a:ext cx="3849827" cy="925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54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동영상 시청</a:t>
            </a:r>
            <a:endParaRPr lang="en-US" altLang="ko-KR" sz="54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pic>
        <p:nvPicPr>
          <p:cNvPr id="3" name="차별받는 다는 것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1619" y="1143000"/>
            <a:ext cx="610076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71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60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모서리가 둥근 직사각형 9"/>
          <p:cNvSpPr/>
          <p:nvPr/>
        </p:nvSpPr>
        <p:spPr>
          <a:xfrm>
            <a:off x="2120851" y="856308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	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권리보호를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50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46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 marL="0" indent="0">
              <a:buNone/>
            </a:pP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노인에 대하여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신체적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폭력 및 경제적 착취 또는 가혹 행위를 하거나 유기 또는 방임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하는 것을 말한다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-8205770" y="881217"/>
            <a:ext cx="8164819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96296E-6 L 0.95087 -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5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162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578</Words>
  <Application>Microsoft Office PowerPoint</Application>
  <PresentationFormat>화면 슬라이드 쇼(4:3)</PresentationFormat>
  <Paragraphs>144</Paragraphs>
  <Slides>20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노인인권 교육 및  노인학대 예방 관리지침</vt:lpstr>
      <vt:lpstr>PowerPoint 프레젠테이션</vt:lpstr>
      <vt:lpstr>PowerPoint 프레젠테이션</vt:lpstr>
      <vt:lpstr>  노인과 인권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   노인학대의 특성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muzigae</cp:lastModifiedBy>
  <cp:revision>124</cp:revision>
  <cp:lastPrinted>2019-05-27T07:44:46Z</cp:lastPrinted>
  <dcterms:created xsi:type="dcterms:W3CDTF">2014-03-04T06:27:55Z</dcterms:created>
  <dcterms:modified xsi:type="dcterms:W3CDTF">2019-09-27T06:56:12Z</dcterms:modified>
</cp:coreProperties>
</file>