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9CFEA14-44FA-41F7-BED3-4DEB5EB9E094}" type="datetimeFigureOut">
              <a:rPr lang="ko-KR" altLang="en-US" smtClean="0"/>
              <a:pPr/>
              <a:t>2017-09-16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9D831C3-8992-4483-8CDA-DCA3DD87B7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5400" dirty="0" smtClean="0">
                <a:latin typeface="HY동녘B" pitchFamily="18" charset="-127"/>
                <a:ea typeface="HY동녘B" pitchFamily="18" charset="-127"/>
              </a:rPr>
              <a:t>어르신을 위한 낙상예방</a:t>
            </a:r>
            <a:endParaRPr lang="ko-KR" altLang="en-US" sz="5400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 </a:t>
            </a:r>
            <a:endParaRPr lang="en-US" altLang="ko-KR" dirty="0" smtClean="0">
              <a:latin typeface="HY동녘B" pitchFamily="18" charset="-127"/>
              <a:ea typeface="HY동녘B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침상 난간을 항상 올려 주세요</a:t>
            </a:r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.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839119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2.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필요한 물건은 침상 가까이에 두데</a:t>
            </a:r>
            <a:br>
              <a:rPr lang="ko-KR" altLang="en-US" sz="3200" dirty="0" smtClean="0">
                <a:latin typeface="HY동녘B" pitchFamily="18" charset="-127"/>
                <a:ea typeface="HY동녘B" pitchFamily="18" charset="-127"/>
              </a:rPr>
            </a:b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물건 </a:t>
            </a:r>
            <a:r>
              <a:rPr lang="ko-KR" altLang="en-US" sz="3200" dirty="0" err="1" smtClean="0">
                <a:latin typeface="HY동녘B" pitchFamily="18" charset="-127"/>
                <a:ea typeface="HY동녘B" pitchFamily="18" charset="-127"/>
              </a:rPr>
              <a:t>잡을려다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 균형 잃지 않도록 조심하셔요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57298"/>
            <a:ext cx="452596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428736"/>
            <a:ext cx="350046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Autofit/>
          </a:bodyPr>
          <a:lstStyle/>
          <a:p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3.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도움이 필요한 경우 반드시 </a:t>
            </a:r>
            <a:r>
              <a:rPr lang="ko-KR" altLang="en-US" sz="3200" dirty="0" err="1" smtClean="0">
                <a:latin typeface="HY동녘B" pitchFamily="18" charset="-127"/>
                <a:ea typeface="HY동녘B" pitchFamily="18" charset="-127"/>
              </a:rPr>
              <a:t>요양보호사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/>
            </a:r>
            <a:br>
              <a:rPr lang="en-US" altLang="ko-KR" sz="3200" dirty="0" smtClean="0">
                <a:latin typeface="HY동녘B" pitchFamily="18" charset="-127"/>
                <a:ea typeface="HY동녘B" pitchFamily="18" charset="-127"/>
              </a:rPr>
            </a:b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   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선생님의 도움을 요청하세요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.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3681424" cy="2700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285992"/>
            <a:ext cx="421484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4.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수면 중 깨어서 화장실 갈 때는 반드시 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/>
            </a:r>
            <a:br>
              <a:rPr lang="en-US" altLang="ko-KR" sz="3200" dirty="0" smtClean="0">
                <a:latin typeface="HY동녘B" pitchFamily="18" charset="-127"/>
                <a:ea typeface="HY동녘B" pitchFamily="18" charset="-127"/>
              </a:rPr>
            </a:br>
            <a:r>
              <a:rPr lang="ko-KR" altLang="en-US" sz="3200" dirty="0" err="1" smtClean="0">
                <a:latin typeface="HY동녘B" pitchFamily="18" charset="-127"/>
                <a:ea typeface="HY동녘B" pitchFamily="18" charset="-127"/>
              </a:rPr>
              <a:t>요양보호사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 선생님에게 도움을 요청 하세요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.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943894"/>
            <a:ext cx="321471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857364"/>
            <a:ext cx="35719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5.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어지러운 증상이 있을 경우 침상에서 갑</a:t>
            </a:r>
            <a:br>
              <a:rPr lang="ko-KR" altLang="en-US" sz="3200" dirty="0" smtClean="0">
                <a:latin typeface="HY동녘B" pitchFamily="18" charset="-127"/>
                <a:ea typeface="HY동녘B" pitchFamily="18" charset="-127"/>
              </a:rPr>
            </a:b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자기 일어나지 마세요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.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3214710" cy="337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666874"/>
            <a:ext cx="3571899" cy="4833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6.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휠체어 이동 시 정지 하였을 경우에는 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/>
            </a:r>
            <a:br>
              <a:rPr lang="en-US" altLang="ko-KR" sz="3200" dirty="0" smtClean="0">
                <a:latin typeface="HY동녘B" pitchFamily="18" charset="-127"/>
                <a:ea typeface="HY동녘B" pitchFamily="18" charset="-127"/>
              </a:rPr>
            </a:b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바퀴를 반드시 고정 시켜 주세요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839119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7.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양말은 미끄럼 방지 양말을 신어주세요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4338" name="Picture 2" descr="C:\Users\박은하\Desktop\캡처1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66626"/>
            <a:ext cx="8229600" cy="37549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8.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목욕실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,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화장실은 바닥이 미끄러우므로</a:t>
            </a:r>
            <a:br>
              <a:rPr lang="ko-KR" altLang="en-US" sz="3200" dirty="0" smtClean="0">
                <a:latin typeface="HY동녘B" pitchFamily="18" charset="-127"/>
                <a:ea typeface="HY동녘B" pitchFamily="18" charset="-127"/>
              </a:rPr>
            </a:b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이용 시 주의하셔요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0212" y="1672431"/>
            <a:ext cx="57435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9.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햇볕이 좋은 날은 일정 시간 일광욕을      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/>
            </a:r>
            <a:br>
              <a:rPr lang="en-US" altLang="ko-KR" sz="3200" dirty="0" smtClean="0">
                <a:latin typeface="HY동녘B" pitchFamily="18" charset="-127"/>
                <a:ea typeface="HY동녘B" pitchFamily="18" charset="-127"/>
              </a:rPr>
            </a:b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    하셔요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.-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뼈를 튼튼하게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…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7875" y="1967706"/>
            <a:ext cx="504825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714356"/>
            <a:ext cx="635798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10.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매일 본인 신체상황에 맞게 운동하세요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785926"/>
            <a:ext cx="6357982" cy="357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박은하\Desktop\캡처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9758" y="928670"/>
            <a:ext cx="6144483" cy="49292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</TotalTime>
  <Words>80</Words>
  <Application>Microsoft Office PowerPoint</Application>
  <PresentationFormat>화면 슬라이드 쇼(4:3)</PresentationFormat>
  <Paragraphs>12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광장</vt:lpstr>
      <vt:lpstr>어르신을 위한 낙상예방</vt:lpstr>
      <vt:lpstr>1. 침상 난간을 항상 올려 주세요.</vt:lpstr>
      <vt:lpstr>2. 필요한 물건은 침상 가까이에 두데 물건 잡을려다 균형 잃지 않도록 조심하셔요</vt:lpstr>
      <vt:lpstr>3. 도움이 필요한 경우 반드시 요양보호사     선생님의 도움을 요청하세요.</vt:lpstr>
      <vt:lpstr>4. 수면 중 깨어서 화장실 갈 때는 반드시  요양보호사 선생님에게 도움을 요청 하세요.</vt:lpstr>
      <vt:lpstr>5. 어지러운 증상이 있을 경우 침상에서 갑 자기 일어나지 마세요.</vt:lpstr>
      <vt:lpstr>6. 휠체어 이동 시 정지 하였을 경우에는  바퀴를 반드시 고정 시켜 주세요</vt:lpstr>
      <vt:lpstr>7. 양말은 미끄럼 방지 양말을 신어주세요</vt:lpstr>
      <vt:lpstr>8. 목욕실, 화장실은 바닥이 미끄러우므로 이용 시 주의하셔요</vt:lpstr>
      <vt:lpstr>9. 햇볕이 좋은 날은 일정 시간 일광욕을           하셔요.-뼈를 튼튼하게…</vt:lpstr>
      <vt:lpstr>슬라이드 11</vt:lpstr>
      <vt:lpstr>10. 매일 본인 신체상황에 맞게 운동하세요</vt:lpstr>
      <vt:lpstr>슬라이드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어르신을 위한 낙상예방</dc:title>
  <dc:creator>박은하</dc:creator>
  <cp:lastModifiedBy>user</cp:lastModifiedBy>
  <cp:revision>7</cp:revision>
  <dcterms:created xsi:type="dcterms:W3CDTF">2015-03-17T08:21:41Z</dcterms:created>
  <dcterms:modified xsi:type="dcterms:W3CDTF">2017-09-16T02:18:23Z</dcterms:modified>
</cp:coreProperties>
</file>