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24" autoAdjust="0"/>
    <p:restoredTop sz="94591" autoAdjust="0"/>
  </p:normalViewPr>
  <p:slideViewPr>
    <p:cSldViewPr>
      <p:cViewPr varScale="1">
        <p:scale>
          <a:sx n="109" d="100"/>
          <a:sy n="109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2019-05-09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smtClean="0"/>
              <a:t>스마일 요양원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555</TotalTime>
  <Words>2198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연꽃 당초 무늬</vt:lpstr>
      <vt:lpstr>     노인인권보호, 노인학대  예방 및 관리지침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  노인학대의 정의</vt:lpstr>
      <vt:lpstr>알쏭달쏭 학대행위  </vt:lpstr>
      <vt:lpstr>슬라이드 24</vt:lpstr>
      <vt:lpstr>      노인학대의 유형</vt:lpstr>
      <vt:lpstr>슬라이드 26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37</vt:lpstr>
      <vt:lpstr>슬라이드 38</vt:lpstr>
      <vt:lpstr>슬라이드 39</vt:lpstr>
      <vt:lpstr>      노인학대 신고방법</vt:lpstr>
      <vt:lpstr>      노인학대 신고방법</vt:lpstr>
      <vt:lpstr>슬라이드 42</vt:lpstr>
      <vt:lpstr>슬라이드 43</vt:lpstr>
      <vt:lpstr>     노인학대 처벌규정</vt:lpstr>
      <vt:lpstr>       노인학대의 처벌규정</vt:lpstr>
      <vt:lpstr>슬라이드 46</vt:lpstr>
      <vt:lpstr>슬라이드 47</vt:lpstr>
      <vt:lpstr>       노인학대예방 행동지침</vt:lpstr>
      <vt:lpstr>슬라이드 49</vt:lpstr>
      <vt:lpstr>슬라이드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김</cp:lastModifiedBy>
  <cp:revision>94</cp:revision>
  <cp:lastPrinted>2017-07-20T04:08:02Z</cp:lastPrinted>
  <dcterms:created xsi:type="dcterms:W3CDTF">2014-03-04T06:27:55Z</dcterms:created>
  <dcterms:modified xsi:type="dcterms:W3CDTF">2019-05-09T05:56:42Z</dcterms:modified>
</cp:coreProperties>
</file>