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6" r:id="rId9"/>
    <p:sldId id="351" r:id="rId10"/>
    <p:sldId id="352" r:id="rId11"/>
    <p:sldId id="353" r:id="rId12"/>
    <p:sldId id="354" r:id="rId13"/>
    <p:sldId id="363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13" r:id="rId22"/>
    <p:sldId id="311" r:id="rId23"/>
    <p:sldId id="307" r:id="rId24"/>
    <p:sldId id="265" r:id="rId25"/>
    <p:sldId id="266" r:id="rId26"/>
    <p:sldId id="268" r:id="rId27"/>
    <p:sldId id="269" r:id="rId28"/>
    <p:sldId id="270" r:id="rId29"/>
    <p:sldId id="271" r:id="rId30"/>
    <p:sldId id="309" r:id="rId31"/>
    <p:sldId id="318" r:id="rId32"/>
    <p:sldId id="293" r:id="rId33"/>
    <p:sldId id="319" r:id="rId34"/>
    <p:sldId id="322" r:id="rId35"/>
    <p:sldId id="320" r:id="rId36"/>
    <p:sldId id="327" r:id="rId37"/>
    <p:sldId id="328" r:id="rId38"/>
    <p:sldId id="324" r:id="rId39"/>
    <p:sldId id="276" r:id="rId40"/>
    <p:sldId id="314" r:id="rId41"/>
    <p:sldId id="362" r:id="rId42"/>
    <p:sldId id="330" r:id="rId43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110" d="100"/>
          <a:sy n="110" d="100"/>
        </p:scale>
        <p:origin x="-16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2019-11-29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1000" dirty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>
                <a:latin typeface="1훈새마을운동 R" pitchFamily="18" charset="-127"/>
                <a:ea typeface="1훈새마을운동 R" pitchFamily="18" charset="-127"/>
              </a:rPr>
              <a:t> </a:t>
            </a:r>
            <a:r>
              <a:rPr lang="ko-KR" altLang="en-US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  <a:t>노인인권보호</a:t>
            </a:r>
            <a:r>
              <a:rPr lang="en-US" altLang="ko-KR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  <a:t>, </a:t>
            </a:r>
            <a:r>
              <a:rPr lang="ko-KR" altLang="en-US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  <a:t>노인학대</a:t>
            </a:r>
            <a:r>
              <a:rPr lang="en-US" altLang="ko-KR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  <a:t/>
            </a:r>
            <a:br>
              <a:rPr lang="en-US" altLang="ko-KR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</a:br>
            <a:r>
              <a:rPr lang="ko-KR" altLang="en-US" sz="5000" dirty="0">
                <a:solidFill>
                  <a:srgbClr val="0070C0"/>
                </a:solidFill>
                <a:latin typeface="a파도소리" pitchFamily="18" charset="-127"/>
                <a:ea typeface="a파도소리" pitchFamily="18" charset="-127"/>
              </a:rPr>
              <a:t> 예방 및 관리지침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노인인권  교육</a:t>
            </a: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노인학대행위</a:t>
            </a: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노인학대의 유형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필요한 모든 권리”</a:t>
            </a: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만족스러운 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요소는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태도와 행동 필요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시설을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인권에 관한 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보호되고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있으며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착취 외 학대의 대상이 되어서는 안 되는 것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중</a:t>
            </a: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권리 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권리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8680"/>
            <a:ext cx="69342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낯 시간 동안 스스로 대소변을 해결하고 애를 쓰지만 그게 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15" y="0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인식을 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및 인권침해 피해자에 대한 보건의료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치료강화를 위한 의료서비스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제공</a:t>
            </a: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노인학대의 정의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/>
              <a:t>친하다는 이유로 어르신에게 반말을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어르신이 믿는 종교와 상관없이 시설 종교행사에 참석하도록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업무편의를 위해 공개된 장소에서 어르신의 기저귀를 교체한다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급하게 시설비가 필요해서 어르신이 맡겨놓은 금품을 사용했다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     </a:t>
            </a:r>
            <a:r>
              <a:rPr lang="ko-KR" altLang="en-US" sz="1800" dirty="0"/>
              <a:t>나중에 돌려드리면 되니까 이야기하지 않고 기록도 하지 않았다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입소한 어르신은 누구나 예외 없이 시설청소를 해야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거동이 어려운 어르신 방에 못 쓰는 물품</a:t>
            </a:r>
            <a:r>
              <a:rPr lang="en-US" altLang="ko-KR" sz="1800" dirty="0"/>
              <a:t>,  </a:t>
            </a:r>
            <a:r>
              <a:rPr lang="ko-KR" altLang="en-US" sz="18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/>
          </a:p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5400" dirty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5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548680"/>
            <a:ext cx="8183880" cy="4187952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노인학대가 있어왔음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존재함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아닌 반복하여 발생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하지 않은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노인 관련 시설에서 학대행위자는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 전문기관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학대피해노인 전용쉼터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1520</Words>
  <Application>Microsoft Office PowerPoint</Application>
  <PresentationFormat>화면 슬라이드 쇼(4:3)</PresentationFormat>
  <Paragraphs>324</Paragraphs>
  <Slides>42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3" baseType="lpstr">
      <vt:lpstr>Office 테마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</vt:lpstr>
      <vt:lpstr>PowerPoint 프레젠테이션</vt:lpstr>
      <vt:lpstr>      </vt:lpstr>
      <vt:lpstr>      </vt:lpstr>
      <vt:lpstr>      </vt:lpstr>
      <vt:lpstr>      </vt:lpstr>
      <vt:lpstr>      노인학대의 유형</vt:lpstr>
      <vt:lpstr>     노인학대 의 특성</vt:lpstr>
      <vt:lpstr>PowerPoint 프레젠테이션</vt:lpstr>
      <vt:lpstr>      노인학대 신고방법</vt:lpstr>
      <vt:lpstr>      노인학대 신고방법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107</cp:revision>
  <cp:lastPrinted>2017-07-20T04:08:02Z</cp:lastPrinted>
  <dcterms:created xsi:type="dcterms:W3CDTF">2014-03-04T06:27:55Z</dcterms:created>
  <dcterms:modified xsi:type="dcterms:W3CDTF">2019-11-29T04:54:23Z</dcterms:modified>
</cp:coreProperties>
</file>