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7" r:id="rId4"/>
    <p:sldId id="312" r:id="rId5"/>
    <p:sldId id="332" r:id="rId6"/>
    <p:sldId id="333" r:id="rId7"/>
    <p:sldId id="335" r:id="rId8"/>
    <p:sldId id="336" r:id="rId9"/>
    <p:sldId id="339" r:id="rId10"/>
    <p:sldId id="341" r:id="rId11"/>
    <p:sldId id="343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359" r:id="rId21"/>
    <p:sldId id="360" r:id="rId22"/>
    <p:sldId id="361" r:id="rId23"/>
    <p:sldId id="362" r:id="rId24"/>
    <p:sldId id="313" r:id="rId25"/>
    <p:sldId id="311" r:id="rId26"/>
    <p:sldId id="307" r:id="rId27"/>
    <p:sldId id="265" r:id="rId28"/>
    <p:sldId id="266" r:id="rId29"/>
    <p:sldId id="268" r:id="rId30"/>
    <p:sldId id="269" r:id="rId31"/>
    <p:sldId id="270" r:id="rId32"/>
    <p:sldId id="271" r:id="rId33"/>
    <p:sldId id="309" r:id="rId34"/>
    <p:sldId id="300" r:id="rId35"/>
    <p:sldId id="301" r:id="rId36"/>
    <p:sldId id="306" r:id="rId37"/>
    <p:sldId id="318" r:id="rId38"/>
    <p:sldId id="291" r:id="rId39"/>
    <p:sldId id="293" r:id="rId40"/>
    <p:sldId id="272" r:id="rId41"/>
    <p:sldId id="284" r:id="rId42"/>
    <p:sldId id="319" r:id="rId43"/>
    <p:sldId id="322" r:id="rId44"/>
    <p:sldId id="320" r:id="rId45"/>
    <p:sldId id="329" r:id="rId46"/>
    <p:sldId id="327" r:id="rId47"/>
    <p:sldId id="328" r:id="rId48"/>
    <p:sldId id="324" r:id="rId49"/>
    <p:sldId id="276" r:id="rId50"/>
    <p:sldId id="314" r:id="rId51"/>
    <p:sldId id="330" r:id="rId52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56" autoAdjust="0"/>
    <p:restoredTop sz="94591" autoAdjust="0"/>
  </p:normalViewPr>
  <p:slideViewPr>
    <p:cSldViewPr>
      <p:cViewPr varScale="1">
        <p:scale>
          <a:sx n="71" d="100"/>
          <a:sy n="71" d="100"/>
        </p:scale>
        <p:origin x="-4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dirty="0" err="1" smtClean="0"/>
              <a:t>하늘새빛요양원</a:t>
            </a:r>
            <a:endParaRPr lang="en-US" altLang="ko-KR" sz="3600" b="1" i="0" smtClean="0"/>
          </a:p>
          <a:p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5227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노인과 인권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2164"/>
          </a:xfrm>
        </p:spPr>
        <p:txBody>
          <a:bodyPr>
            <a:normAutofit/>
          </a:bodyPr>
          <a:lstStyle/>
          <a:p>
            <a:r>
              <a:rPr lang="ko-KR" altLang="en-US" sz="4000" b="1" dirty="0" smtClean="0">
                <a:latin typeface="HY울릉도B" pitchFamily="18" charset="-127"/>
                <a:ea typeface="HY울릉도B" pitchFamily="18" charset="-127"/>
              </a:rPr>
              <a:t>인권이란</a:t>
            </a:r>
            <a:r>
              <a:rPr lang="en-US" altLang="ko-KR" sz="40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인간이란 누구나 태어나면서 갖는 보편적이며 기본적인 권리</a:t>
            </a: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36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노후에도 인간답게 생활할 수 있는 권리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000" dirty="0" err="1" smtClean="0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않을 권리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20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시설종사자의 인권이란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? 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20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 </a:t>
            </a:r>
            <a:r>
              <a:rPr lang="ko-KR" altLang="en-US" sz="20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어르신의 인권이란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          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당신은 어떠한 생각을 가지고 계신가요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     시설종사자와 </a:t>
            </a:r>
            <a:r>
              <a:rPr lang="ko-KR" altLang="en-US" sz="20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어르신의 인권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모두  보장받아야 합니다</a:t>
            </a:r>
            <a:r>
              <a:rPr lang="en-US" altLang="ko-KR" sz="1200" b="1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  <p:pic>
        <p:nvPicPr>
          <p:cNvPr id="8" name="Picture 2" descr="입체 물음표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312" y="4509120"/>
            <a:ext cx="1575102" cy="1120683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3" y="-2107440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Rectangle 30"/>
          <p:cNvSpPr>
            <a:spLocks noChangeArrowheads="1"/>
          </p:cNvSpPr>
          <p:nvPr/>
        </p:nvSpPr>
        <p:spPr bwMode="auto">
          <a:xfrm>
            <a:off x="785786" y="404664"/>
            <a:ext cx="473846" cy="809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20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375" y="122915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75656" y="1124744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0768" y="4293096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09625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547</TotalTime>
  <Words>2254</Words>
  <Application>Microsoft Office PowerPoint</Application>
  <PresentationFormat>화면 슬라이드 쇼(4:3)</PresentationFormat>
  <Paragraphs>466</Paragraphs>
  <Slides>51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52" baseType="lpstr">
      <vt:lpstr>연꽃 당초 무늬</vt:lpstr>
      <vt:lpstr>     노인인권보호, 노인학대  예방 및 관리지침</vt:lpstr>
      <vt:lpstr>슬라이드 2</vt:lpstr>
      <vt:lpstr>슬라이드 3</vt:lpstr>
      <vt:lpstr>  노인과 인권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  노인학대의 정의</vt:lpstr>
      <vt:lpstr>알쏭달쏭 학대행위  </vt:lpstr>
      <vt:lpstr>슬라이드 26</vt:lpstr>
      <vt:lpstr>      노인학대의 유형</vt:lpstr>
      <vt:lpstr>슬라이드 28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슬라이드 39</vt:lpstr>
      <vt:lpstr>슬라이드 40</vt:lpstr>
      <vt:lpstr>슬라이드 41</vt:lpstr>
      <vt:lpstr>      노인학대 신고방법</vt:lpstr>
      <vt:lpstr>      노인학대 신고방법</vt:lpstr>
      <vt:lpstr>슬라이드 44</vt:lpstr>
      <vt:lpstr>슬라이드 45</vt:lpstr>
      <vt:lpstr>     노인학대 처벌규정</vt:lpstr>
      <vt:lpstr>       노인학대의 처벌규정</vt:lpstr>
      <vt:lpstr>슬라이드 48</vt:lpstr>
      <vt:lpstr>슬라이드 49</vt:lpstr>
      <vt:lpstr>       노인학대예방 행동지침</vt:lpstr>
      <vt:lpstr>슬라이드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ryuichi</cp:lastModifiedBy>
  <cp:revision>94</cp:revision>
  <cp:lastPrinted>2017-07-20T04:08:02Z</cp:lastPrinted>
  <dcterms:created xsi:type="dcterms:W3CDTF">2014-03-04T06:27:55Z</dcterms:created>
  <dcterms:modified xsi:type="dcterms:W3CDTF">2018-07-07T07:23:53Z</dcterms:modified>
</cp:coreProperties>
</file>