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4" autoAdjust="0"/>
    <p:restoredTop sz="94591" autoAdjust="0"/>
  </p:normalViewPr>
  <p:slideViewPr>
    <p:cSldViewPr>
      <p:cViewPr varScale="1">
        <p:scale>
          <a:sx n="109" d="100"/>
          <a:sy n="109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557</TotalTime>
  <Words>2196</Words>
  <Application>Microsoft Office PowerPoint</Application>
  <PresentationFormat>화면 슬라이드 쇼(4:3)</PresentationFormat>
  <Paragraphs>452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User</cp:lastModifiedBy>
  <cp:revision>94</cp:revision>
  <cp:lastPrinted>2017-07-20T04:08:02Z</cp:lastPrinted>
  <dcterms:created xsi:type="dcterms:W3CDTF">2014-03-04T06:27:55Z</dcterms:created>
  <dcterms:modified xsi:type="dcterms:W3CDTF">2018-01-10T03:36:31Z</dcterms:modified>
</cp:coreProperties>
</file>