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59" r:id="rId8"/>
    <p:sldId id="258" r:id="rId9"/>
    <p:sldId id="266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7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F15-F961-4644-B841-2AB547E6A5BF}" type="datetimeFigureOut">
              <a:rPr lang="ko-KR" altLang="en-US" smtClean="0"/>
              <a:pPr/>
              <a:t>2020-01-24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D80A-DE36-4D66-89D7-C213214905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33628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F15-F961-4644-B841-2AB547E6A5BF}" type="datetimeFigureOut">
              <a:rPr lang="ko-KR" altLang="en-US" smtClean="0"/>
              <a:pPr/>
              <a:t>2020-01-24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D80A-DE36-4D66-89D7-C213214905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21200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F15-F961-4644-B841-2AB547E6A5BF}" type="datetimeFigureOut">
              <a:rPr lang="ko-KR" altLang="en-US" smtClean="0"/>
              <a:pPr/>
              <a:t>2020-01-24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D80A-DE36-4D66-89D7-C213214905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16381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F15-F961-4644-B841-2AB547E6A5BF}" type="datetimeFigureOut">
              <a:rPr lang="ko-KR" altLang="en-US" smtClean="0"/>
              <a:pPr/>
              <a:t>2020-01-24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D80A-DE36-4D66-89D7-C213214905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85124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F15-F961-4644-B841-2AB547E6A5BF}" type="datetimeFigureOut">
              <a:rPr lang="ko-KR" altLang="en-US" smtClean="0"/>
              <a:pPr/>
              <a:t>2020-01-24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D80A-DE36-4D66-89D7-C213214905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82963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F15-F961-4644-B841-2AB547E6A5BF}" type="datetimeFigureOut">
              <a:rPr lang="ko-KR" altLang="en-US" smtClean="0"/>
              <a:pPr/>
              <a:t>2020-01-24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D80A-DE36-4D66-89D7-C213214905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59635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F15-F961-4644-B841-2AB547E6A5BF}" type="datetimeFigureOut">
              <a:rPr lang="ko-KR" altLang="en-US" smtClean="0"/>
              <a:pPr/>
              <a:t>2020-01-24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D80A-DE36-4D66-89D7-C213214905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75074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F15-F961-4644-B841-2AB547E6A5BF}" type="datetimeFigureOut">
              <a:rPr lang="ko-KR" altLang="en-US" smtClean="0"/>
              <a:pPr/>
              <a:t>2020-01-24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D80A-DE36-4D66-89D7-C213214905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99419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F15-F961-4644-B841-2AB547E6A5BF}" type="datetimeFigureOut">
              <a:rPr lang="ko-KR" altLang="en-US" smtClean="0"/>
              <a:pPr/>
              <a:t>2020-01-24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D80A-DE36-4D66-89D7-C213214905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78985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F15-F961-4644-B841-2AB547E6A5BF}" type="datetimeFigureOut">
              <a:rPr lang="ko-KR" altLang="en-US" smtClean="0"/>
              <a:pPr/>
              <a:t>2020-01-24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D80A-DE36-4D66-89D7-C213214905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35073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3F15-F961-4644-B841-2AB547E6A5BF}" type="datetimeFigureOut">
              <a:rPr lang="ko-KR" altLang="en-US" smtClean="0"/>
              <a:pPr/>
              <a:t>2020-01-24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D80A-DE36-4D66-89D7-C213214905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55448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83F15-F961-4644-B841-2AB547E6A5BF}" type="datetimeFigureOut">
              <a:rPr lang="ko-KR" altLang="en-US" smtClean="0"/>
              <a:pPr/>
              <a:t>2020-01-24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BD80A-DE36-4D66-89D7-C213214905F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52425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7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83572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542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88295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290"/>
            <a:ext cx="9144000" cy="6844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88295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5296"/>
            <a:ext cx="9144000" cy="6812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88295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100" y="12434"/>
            <a:ext cx="9176100" cy="6845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88295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48" y="0"/>
            <a:ext cx="913035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88295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130" y="1464"/>
            <a:ext cx="9130870" cy="6856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88295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88295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24" y="-1000156"/>
            <a:ext cx="9036496" cy="645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-1428784"/>
            <a:ext cx="9036496" cy="645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56346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634"/>
            <a:ext cx="8666883" cy="664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3818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3550" y="47625"/>
            <a:ext cx="5676900" cy="676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99390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DM-C200\Pictures\img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678094" y="-1660641"/>
            <a:ext cx="5787811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0787" y="5288219"/>
            <a:ext cx="3006725" cy="38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936" y="5635624"/>
            <a:ext cx="4183063" cy="122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1999" y="5738168"/>
            <a:ext cx="410368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99413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0</Words>
  <Application>Microsoft Office PowerPoint</Application>
  <PresentationFormat>화면 슬라이드 쇼(4:3)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DM-C200</dc:creator>
  <cp:lastModifiedBy>rk</cp:lastModifiedBy>
  <cp:revision>7</cp:revision>
  <cp:lastPrinted>2020-01-24T01:50:56Z</cp:lastPrinted>
  <dcterms:created xsi:type="dcterms:W3CDTF">2020-01-23T23:24:02Z</dcterms:created>
  <dcterms:modified xsi:type="dcterms:W3CDTF">2020-01-24T02:23:57Z</dcterms:modified>
</cp:coreProperties>
</file>