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 varScale="1">
        <p:scale>
          <a:sx n="85" d="100"/>
          <a:sy n="85" d="100"/>
        </p:scale>
        <p:origin x="-15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2018-10-10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smtClean="0"/>
              <a:t>현 지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555</TotalTime>
  <Words>2198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 노인학대의 정의</vt:lpstr>
      <vt:lpstr>알쏭달쏭 학대행위  </vt:lpstr>
      <vt:lpstr>슬라이드 24</vt:lpstr>
      <vt:lpstr>      노인학대의 유형</vt:lpstr>
      <vt:lpstr>슬라이드 26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37</vt:lpstr>
      <vt:lpstr>슬라이드 38</vt:lpstr>
      <vt:lpstr>슬라이드 39</vt:lpstr>
      <vt:lpstr>      노인학대 신고방법</vt:lpstr>
      <vt:lpstr>      노인학대 신고방법</vt:lpstr>
      <vt:lpstr>슬라이드 42</vt:lpstr>
      <vt:lpstr>슬라이드 43</vt:lpstr>
      <vt:lpstr>     노인학대 처벌규정</vt:lpstr>
      <vt:lpstr>       노인학대의 처벌규정</vt:lpstr>
      <vt:lpstr>슬라이드 46</vt:lpstr>
      <vt:lpstr>슬라이드 47</vt:lpstr>
      <vt:lpstr>       노인학대예방 행동지침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사용자</cp:lastModifiedBy>
  <cp:revision>93</cp:revision>
  <cp:lastPrinted>2017-07-20T04:08:02Z</cp:lastPrinted>
  <dcterms:created xsi:type="dcterms:W3CDTF">2014-03-04T06:27:55Z</dcterms:created>
  <dcterms:modified xsi:type="dcterms:W3CDTF">2018-10-10T03:07:28Z</dcterms:modified>
</cp:coreProperties>
</file>