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47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47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543"/>
            <a:ext cx="2918831" cy="4947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543"/>
            <a:ext cx="2918831" cy="4947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D1180-5D60-4754-ACC8-C7005DF469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7761255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331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331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FA8B05-4F38-4B54-A67A-2F81B20FD0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3874351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0474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6564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397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986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1552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7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5973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5979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181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393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2491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1167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42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2015-09-18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9DF83-5324-4EDE-8E39-C789156AFB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9618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832"/>
            <a:ext cx="9144000" cy="6875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268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763688" y="1916832"/>
            <a:ext cx="648072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646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591"/>
            <a:ext cx="9144000" cy="6887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795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890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406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86"/>
            <a:ext cx="9160305" cy="6845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388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</Words>
  <Application>Microsoft Office PowerPoint</Application>
  <PresentationFormat>화면 슬라이드 쇼(4:3)</PresentationFormat>
  <Paragraphs>2</Paragraphs>
  <Slides>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moon</dc:creator>
  <cp:lastModifiedBy>김효섭</cp:lastModifiedBy>
  <cp:revision>4</cp:revision>
  <cp:lastPrinted>2015-09-24T00:14:22Z</cp:lastPrinted>
  <dcterms:created xsi:type="dcterms:W3CDTF">2015-03-03T05:57:27Z</dcterms:created>
  <dcterms:modified xsi:type="dcterms:W3CDTF">2015-09-24T00:15:13Z</dcterms:modified>
</cp:coreProperties>
</file>