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92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65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93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1375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54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469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42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705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395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704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621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489A227-EF6A-4941-97D8-0324EF772F11}" type="datetimeFigureOut">
              <a:rPr lang="ko-KR" altLang="en-US" smtClean="0"/>
              <a:t>2021-01-13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37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10867E-D6B8-423C-8715-92A49C605B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노인학대예방교육</a:t>
            </a:r>
          </a:p>
        </p:txBody>
      </p:sp>
    </p:spTree>
    <p:extLst>
      <p:ext uri="{BB962C8B-B14F-4D97-AF65-F5344CB8AC3E}">
        <p14:creationId xmlns:p14="http://schemas.microsoft.com/office/powerpoint/2010/main" val="256777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D49DC9-AE81-4CF6-A0F7-393502AB2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노인학대란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389810-C209-45AC-9272-5F088D5D0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노인의 가족 또는 타인이 노인에게 신체적 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언어적 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정서적 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성적 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경제적으로 고통이나 장해를 주는 행위 또는 노인에게 필요한 최소한의 적절한 보호조차 제공하지 않는 방임이나 유기 및 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자기방임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3600" b="1" i="0" dirty="0">
                <a:solidFill>
                  <a:srgbClr val="00B0F0"/>
                </a:solidFill>
                <a:effectLst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3600" b="1" i="0" dirty="0">
                <a:solidFill>
                  <a:srgbClr val="00B0F0"/>
                </a:solidFill>
                <a:effectLst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네이버 지식백과</a:t>
            </a:r>
            <a:r>
              <a:rPr lang="en-US" altLang="ko-KR" sz="3600" b="1" i="0" dirty="0">
                <a:solidFill>
                  <a:srgbClr val="00B0F0"/>
                </a:solidFill>
                <a:effectLst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</a:t>
            </a:r>
            <a:endParaRPr lang="en-US" altLang="ko-KR" sz="3600" b="0" i="0" dirty="0">
              <a:solidFill>
                <a:srgbClr val="00B0F0"/>
              </a:solidFill>
              <a:effectLst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137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노인학대의 종류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9E9EEF8-1F6F-4088-A675-391CBC905F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69" t="22361" r="31875" b="7222"/>
          <a:stretch/>
        </p:blipFill>
        <p:spPr>
          <a:xfrm>
            <a:off x="1533524" y="1914524"/>
            <a:ext cx="9420225" cy="435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9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기상시간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7D6DE63-73EB-4A9D-876F-D8357CBF7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4051" y="2281344"/>
            <a:ext cx="3014298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00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기저귀케어시간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2357437"/>
            <a:ext cx="4305300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9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식사시간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620" y="2357437"/>
            <a:ext cx="3449759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0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목욕시간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1828" y="1940792"/>
            <a:ext cx="2829772" cy="400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71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프로그램시간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8428" y="2413063"/>
            <a:ext cx="3572722" cy="358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43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6.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산책시간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8428" y="2273787"/>
            <a:ext cx="4068022" cy="344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7. 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그외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선생님들의 도움이 필요한 시간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빨래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물품 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정리시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3784" y="2795781"/>
            <a:ext cx="3373148" cy="307331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41B08B1-CFB2-47AE-A60E-8AAB6184D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6932" y="2981324"/>
            <a:ext cx="2842122" cy="300206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38EC9D4-F413-4B02-8F48-E207FB5AE7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9053" y="3110178"/>
            <a:ext cx="2875845" cy="277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19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나이트 상황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41B08B1-CFB2-47AE-A60E-8AAB6184D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8026" y="2743296"/>
            <a:ext cx="3069996" cy="32496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8C87AD1-F9C7-493C-A69E-DA10C4643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1515" y="2919606"/>
            <a:ext cx="4424485" cy="312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97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우리가 조심해야 하는 것은 무엇일까요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1630268"/>
      </p:ext>
    </p:extLst>
  </p:cSld>
  <p:clrMapOvr>
    <a:masterClrMapping/>
  </p:clrMapOvr>
</p:sld>
</file>

<file path=ppt/theme/theme1.xml><?xml version="1.0" encoding="utf-8"?>
<a:theme xmlns:a="http://schemas.openxmlformats.org/drawingml/2006/main" name="추억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66309</TotalTime>
  <Words>151</Words>
  <Application>Microsoft Office PowerPoint</Application>
  <PresentationFormat>와이드스크린</PresentationFormat>
  <Paragraphs>21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나눔고딕 ExtraBold</vt:lpstr>
      <vt:lpstr>Calibri</vt:lpstr>
      <vt:lpstr>Calibri Light</vt:lpstr>
      <vt:lpstr>추억</vt:lpstr>
      <vt:lpstr>노인학대예방교육</vt:lpstr>
      <vt:lpstr>노인학대란</vt:lpstr>
      <vt:lpstr>노인학대의 종류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우리가 조심해야 하는 것은 무엇일까요?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노인학대예방교육</dc:title>
  <dc:creator>jiyoon yoo</dc:creator>
  <cp:lastModifiedBy>jiyoon yoo</cp:lastModifiedBy>
  <cp:revision>5</cp:revision>
  <dcterms:created xsi:type="dcterms:W3CDTF">2020-09-03T23:08:06Z</dcterms:created>
  <dcterms:modified xsi:type="dcterms:W3CDTF">2021-01-13T08:43:33Z</dcterms:modified>
</cp:coreProperties>
</file>