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122" y="-12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38652-5A17-4355-8A9E-8C7579871FEF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75696-A38D-4456-83FC-7588173794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9355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38652-5A17-4355-8A9E-8C7579871FEF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75696-A38D-4456-83FC-7588173794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970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38652-5A17-4355-8A9E-8C7579871FEF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75696-A38D-4456-83FC-7588173794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22134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38652-5A17-4355-8A9E-8C7579871FEF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75696-A38D-4456-83FC-7588173794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5759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38652-5A17-4355-8A9E-8C7579871FEF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75696-A38D-4456-83FC-7588173794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7800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38652-5A17-4355-8A9E-8C7579871FEF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75696-A38D-4456-83FC-7588173794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4217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38652-5A17-4355-8A9E-8C7579871FEF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75696-A38D-4456-83FC-7588173794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1588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38652-5A17-4355-8A9E-8C7579871FEF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75696-A38D-4456-83FC-7588173794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5536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38652-5A17-4355-8A9E-8C7579871FEF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75696-A38D-4456-83FC-7588173794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9761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38652-5A17-4355-8A9E-8C7579871FEF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75696-A38D-4456-83FC-7588173794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9559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38652-5A17-4355-8A9E-8C7579871FEF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75696-A38D-4456-83FC-7588173794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1003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38652-5A17-4355-8A9E-8C7579871FEF}" type="datetimeFigureOut">
              <a:rPr lang="ko-KR" altLang="en-US" smtClean="0"/>
              <a:t>2021-01-20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75696-A38D-4456-83FC-7588173794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4238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1065312" y="323528"/>
            <a:ext cx="4824536" cy="93610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dirty="0">
                <a:solidFill>
                  <a:schemeClr val="tx1"/>
                </a:solidFill>
              </a:rPr>
              <a:t>방문객 </a:t>
            </a:r>
            <a:r>
              <a:rPr lang="ko-KR" altLang="en-US" sz="3200" b="1" dirty="0" smtClean="0">
                <a:solidFill>
                  <a:schemeClr val="tx1"/>
                </a:solidFill>
              </a:rPr>
              <a:t>준수사항</a:t>
            </a:r>
            <a:endParaRPr lang="ko-KR" altLang="en-US" sz="3200" b="1" dirty="0">
              <a:solidFill>
                <a:schemeClr val="tx1"/>
              </a:solidFill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314350" y="1485504"/>
            <a:ext cx="6192688" cy="669674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ko-KR" altLang="en-US" sz="2000" dirty="0">
                <a:solidFill>
                  <a:schemeClr val="tx1"/>
                </a:solidFill>
              </a:rPr>
              <a:t>발열</a:t>
            </a:r>
            <a:r>
              <a:rPr lang="en-US" altLang="ko-KR" sz="2000" dirty="0">
                <a:solidFill>
                  <a:schemeClr val="tx1"/>
                </a:solidFill>
              </a:rPr>
              <a:t>, </a:t>
            </a:r>
            <a:r>
              <a:rPr lang="ko-KR" altLang="en-US" sz="2000" dirty="0">
                <a:solidFill>
                  <a:schemeClr val="tx1"/>
                </a:solidFill>
              </a:rPr>
              <a:t>호흡기 증상이 있거나 최근 </a:t>
            </a:r>
            <a:r>
              <a:rPr lang="en-US" altLang="ko-KR" sz="2000" dirty="0">
                <a:solidFill>
                  <a:schemeClr val="tx1"/>
                </a:solidFill>
              </a:rPr>
              <a:t>14</a:t>
            </a:r>
            <a:r>
              <a:rPr lang="ko-KR" altLang="en-US" sz="2000" dirty="0">
                <a:solidFill>
                  <a:schemeClr val="tx1"/>
                </a:solidFill>
              </a:rPr>
              <a:t>일 </a:t>
            </a:r>
            <a:endParaRPr lang="en-US" altLang="ko-KR" sz="2000" dirty="0" smtClean="0">
              <a:solidFill>
                <a:schemeClr val="tx1"/>
              </a:solidFill>
            </a:endParaRPr>
          </a:p>
          <a:p>
            <a:r>
              <a:rPr lang="en-US" altLang="ko-KR" sz="2000" dirty="0">
                <a:solidFill>
                  <a:schemeClr val="tx1"/>
                </a:solidFill>
              </a:rPr>
              <a:t> </a:t>
            </a:r>
            <a:r>
              <a:rPr lang="en-US" altLang="ko-KR" sz="2000" dirty="0" smtClean="0">
                <a:solidFill>
                  <a:schemeClr val="tx1"/>
                </a:solidFill>
              </a:rPr>
              <a:t>   </a:t>
            </a:r>
            <a:r>
              <a:rPr lang="ko-KR" altLang="en-US" sz="2000" dirty="0" smtClean="0">
                <a:solidFill>
                  <a:schemeClr val="tx1"/>
                </a:solidFill>
              </a:rPr>
              <a:t>이내 </a:t>
            </a:r>
            <a:r>
              <a:rPr lang="ko-KR" altLang="en-US" sz="2000" dirty="0">
                <a:solidFill>
                  <a:schemeClr val="tx1"/>
                </a:solidFill>
              </a:rPr>
              <a:t>해외여행을 한 경우 방문금지</a:t>
            </a:r>
            <a:endParaRPr lang="en-US" altLang="ko-KR" sz="2000" dirty="0">
              <a:solidFill>
                <a:schemeClr val="tx1"/>
              </a:solidFill>
            </a:endParaRPr>
          </a:p>
          <a:p>
            <a:endParaRPr lang="en-US" altLang="ko-KR" sz="2000" dirty="0" smtClean="0">
              <a:solidFill>
                <a:schemeClr val="tx1"/>
              </a:solidFill>
            </a:endParaRPr>
          </a:p>
          <a:p>
            <a:r>
              <a:rPr lang="en-US" altLang="ko-KR" sz="2000" dirty="0" smtClean="0">
                <a:solidFill>
                  <a:schemeClr val="tx1"/>
                </a:solidFill>
              </a:rPr>
              <a:t>2. </a:t>
            </a:r>
            <a:r>
              <a:rPr lang="ko-KR" altLang="en-US" sz="2000" dirty="0" smtClean="0">
                <a:solidFill>
                  <a:schemeClr val="tx1"/>
                </a:solidFill>
              </a:rPr>
              <a:t>고위험군</a:t>
            </a:r>
            <a:r>
              <a:rPr lang="en-US" altLang="ko-KR" sz="2000" dirty="0">
                <a:solidFill>
                  <a:schemeClr val="tx1"/>
                </a:solidFill>
              </a:rPr>
              <a:t>(65</a:t>
            </a:r>
            <a:r>
              <a:rPr lang="ko-KR" altLang="en-US" sz="2000" dirty="0" err="1">
                <a:solidFill>
                  <a:schemeClr val="tx1"/>
                </a:solidFill>
              </a:rPr>
              <a:t>세이상</a:t>
            </a:r>
            <a:r>
              <a:rPr lang="en-US" altLang="ko-KR" sz="2000" dirty="0">
                <a:solidFill>
                  <a:schemeClr val="tx1"/>
                </a:solidFill>
              </a:rPr>
              <a:t>,</a:t>
            </a:r>
            <a:r>
              <a:rPr lang="ko-KR" altLang="en-US" sz="2000" dirty="0">
                <a:solidFill>
                  <a:schemeClr val="tx1"/>
                </a:solidFill>
              </a:rPr>
              <a:t>임신</a:t>
            </a:r>
            <a:r>
              <a:rPr lang="en-US" altLang="ko-KR" sz="2000" dirty="0">
                <a:solidFill>
                  <a:schemeClr val="tx1"/>
                </a:solidFill>
              </a:rPr>
              <a:t>, </a:t>
            </a:r>
            <a:r>
              <a:rPr lang="ko-KR" altLang="en-US" sz="2000" dirty="0">
                <a:solidFill>
                  <a:schemeClr val="tx1"/>
                </a:solidFill>
              </a:rPr>
              <a:t>만성질환 등</a:t>
            </a:r>
            <a:r>
              <a:rPr lang="en-US" altLang="ko-KR" sz="2000" dirty="0">
                <a:solidFill>
                  <a:schemeClr val="tx1"/>
                </a:solidFill>
              </a:rPr>
              <a:t>)</a:t>
            </a:r>
            <a:r>
              <a:rPr lang="ko-KR" altLang="en-US" sz="2000" dirty="0" smtClean="0">
                <a:solidFill>
                  <a:schemeClr val="tx1"/>
                </a:solidFill>
              </a:rPr>
              <a:t>의</a:t>
            </a:r>
            <a:endParaRPr lang="en-US" altLang="ko-KR" sz="2000" dirty="0" smtClean="0">
              <a:solidFill>
                <a:schemeClr val="tx1"/>
              </a:solidFill>
            </a:endParaRPr>
          </a:p>
          <a:p>
            <a:r>
              <a:rPr lang="en-US" altLang="ko-KR" sz="2000" dirty="0">
                <a:solidFill>
                  <a:schemeClr val="tx1"/>
                </a:solidFill>
              </a:rPr>
              <a:t> </a:t>
            </a:r>
            <a:r>
              <a:rPr lang="en-US" altLang="ko-KR" sz="2000" dirty="0" smtClean="0">
                <a:solidFill>
                  <a:schemeClr val="tx1"/>
                </a:solidFill>
              </a:rPr>
              <a:t> </a:t>
            </a:r>
            <a:r>
              <a:rPr lang="ko-KR" altLang="en-US" sz="2000" dirty="0" smtClean="0">
                <a:solidFill>
                  <a:schemeClr val="tx1"/>
                </a:solidFill>
              </a:rPr>
              <a:t> </a:t>
            </a:r>
            <a:r>
              <a:rPr lang="ko-KR" altLang="en-US" sz="2000" dirty="0">
                <a:solidFill>
                  <a:schemeClr val="tx1"/>
                </a:solidFill>
              </a:rPr>
              <a:t>경우 방문자제</a:t>
            </a:r>
            <a:endParaRPr lang="en-US" altLang="ko-KR" sz="2000" dirty="0">
              <a:solidFill>
                <a:schemeClr val="tx1"/>
              </a:solidFill>
            </a:endParaRPr>
          </a:p>
          <a:p>
            <a:endParaRPr lang="en-US" altLang="ko-KR" sz="2000" dirty="0">
              <a:solidFill>
                <a:schemeClr val="tx1"/>
              </a:solidFill>
            </a:endParaRPr>
          </a:p>
          <a:p>
            <a:r>
              <a:rPr lang="en-US" altLang="ko-KR" sz="2000" dirty="0">
                <a:solidFill>
                  <a:schemeClr val="tx1"/>
                </a:solidFill>
              </a:rPr>
              <a:t>3. </a:t>
            </a:r>
            <a:r>
              <a:rPr lang="ko-KR" altLang="en-US" sz="2000" dirty="0">
                <a:solidFill>
                  <a:schemeClr val="tx1"/>
                </a:solidFill>
              </a:rPr>
              <a:t>증상여부 </a:t>
            </a:r>
            <a:r>
              <a:rPr lang="en-US" altLang="ko-KR" sz="2000" dirty="0">
                <a:solidFill>
                  <a:schemeClr val="tx1"/>
                </a:solidFill>
              </a:rPr>
              <a:t>(</a:t>
            </a:r>
            <a:r>
              <a:rPr lang="ko-KR" altLang="en-US" sz="2000" dirty="0">
                <a:solidFill>
                  <a:schemeClr val="tx1"/>
                </a:solidFill>
              </a:rPr>
              <a:t>발열</a:t>
            </a:r>
            <a:r>
              <a:rPr lang="en-US" altLang="ko-KR" sz="2000" dirty="0">
                <a:solidFill>
                  <a:schemeClr val="tx1"/>
                </a:solidFill>
              </a:rPr>
              <a:t>, </a:t>
            </a:r>
            <a:r>
              <a:rPr lang="ko-KR" altLang="en-US" sz="2000" dirty="0">
                <a:solidFill>
                  <a:schemeClr val="tx1"/>
                </a:solidFill>
              </a:rPr>
              <a:t>호흡기 증상 등</a:t>
            </a:r>
            <a:r>
              <a:rPr lang="en-US" altLang="ko-KR" sz="2000" dirty="0">
                <a:solidFill>
                  <a:schemeClr val="tx1"/>
                </a:solidFill>
              </a:rPr>
              <a:t>) </a:t>
            </a:r>
          </a:p>
          <a:p>
            <a:r>
              <a:rPr lang="en-US" altLang="ko-KR" sz="2000" dirty="0">
                <a:solidFill>
                  <a:schemeClr val="tx1"/>
                </a:solidFill>
              </a:rPr>
              <a:t>  </a:t>
            </a:r>
            <a:r>
              <a:rPr lang="en-US" altLang="ko-KR" sz="2000" dirty="0" smtClean="0">
                <a:solidFill>
                  <a:schemeClr val="tx1"/>
                </a:solidFill>
              </a:rPr>
              <a:t> </a:t>
            </a:r>
            <a:r>
              <a:rPr lang="ko-KR" altLang="en-US" sz="2000" dirty="0" smtClean="0">
                <a:solidFill>
                  <a:schemeClr val="tx1"/>
                </a:solidFill>
              </a:rPr>
              <a:t>신원확인 </a:t>
            </a:r>
            <a:r>
              <a:rPr lang="ko-KR" altLang="en-US" sz="2000" dirty="0">
                <a:solidFill>
                  <a:schemeClr val="tx1"/>
                </a:solidFill>
              </a:rPr>
              <a:t>등 방역에 협조하기</a:t>
            </a:r>
            <a:endParaRPr lang="en-US" altLang="ko-KR" sz="2000" dirty="0">
              <a:solidFill>
                <a:schemeClr val="tx1"/>
              </a:solidFill>
            </a:endParaRPr>
          </a:p>
          <a:p>
            <a:endParaRPr lang="en-US" altLang="ko-KR" sz="2000" dirty="0">
              <a:solidFill>
                <a:schemeClr val="tx1"/>
              </a:solidFill>
            </a:endParaRPr>
          </a:p>
          <a:p>
            <a:r>
              <a:rPr lang="en-US" altLang="ko-KR" sz="2000" dirty="0">
                <a:solidFill>
                  <a:schemeClr val="tx1"/>
                </a:solidFill>
              </a:rPr>
              <a:t>4. </a:t>
            </a:r>
            <a:r>
              <a:rPr lang="ko-KR" altLang="en-US" sz="2000" dirty="0" err="1">
                <a:solidFill>
                  <a:schemeClr val="tx1"/>
                </a:solidFill>
              </a:rPr>
              <a:t>손씻기</a:t>
            </a:r>
            <a:r>
              <a:rPr lang="en-US" altLang="ko-KR" sz="2000" dirty="0" smtClean="0">
                <a:solidFill>
                  <a:schemeClr val="tx1"/>
                </a:solidFill>
              </a:rPr>
              <a:t>, </a:t>
            </a:r>
            <a:r>
              <a:rPr lang="ko-KR" altLang="en-US" sz="2000" dirty="0" err="1" smtClean="0">
                <a:solidFill>
                  <a:schemeClr val="tx1"/>
                </a:solidFill>
              </a:rPr>
              <a:t>손소독</a:t>
            </a:r>
            <a:r>
              <a:rPr lang="en-US" altLang="ko-KR" sz="2000" dirty="0" smtClean="0">
                <a:solidFill>
                  <a:schemeClr val="tx1"/>
                </a:solidFill>
              </a:rPr>
              <a:t>, </a:t>
            </a:r>
            <a:r>
              <a:rPr lang="ko-KR" altLang="en-US" sz="2000" dirty="0" smtClean="0">
                <a:solidFill>
                  <a:schemeClr val="tx1"/>
                </a:solidFill>
              </a:rPr>
              <a:t>체온체크</a:t>
            </a:r>
            <a:r>
              <a:rPr lang="en-US" altLang="ko-KR" sz="2000" dirty="0" smtClean="0">
                <a:solidFill>
                  <a:schemeClr val="tx1"/>
                </a:solidFill>
              </a:rPr>
              <a:t> </a:t>
            </a:r>
            <a:r>
              <a:rPr lang="ko-KR" altLang="en-US" sz="2000" dirty="0">
                <a:solidFill>
                  <a:schemeClr val="tx1"/>
                </a:solidFill>
              </a:rPr>
              <a:t>기침예절 준수</a:t>
            </a:r>
            <a:r>
              <a:rPr lang="en-US" altLang="ko-KR" sz="2000" dirty="0">
                <a:solidFill>
                  <a:schemeClr val="tx1"/>
                </a:solidFill>
              </a:rPr>
              <a:t>, </a:t>
            </a:r>
            <a:endParaRPr lang="en-US" altLang="ko-KR" sz="2000" dirty="0" smtClean="0">
              <a:solidFill>
                <a:schemeClr val="tx1"/>
              </a:solidFill>
            </a:endParaRPr>
          </a:p>
          <a:p>
            <a:r>
              <a:rPr lang="en-US" altLang="ko-KR" sz="2000">
                <a:solidFill>
                  <a:schemeClr val="tx1"/>
                </a:solidFill>
              </a:rPr>
              <a:t> </a:t>
            </a:r>
            <a:r>
              <a:rPr lang="en-US" altLang="ko-KR" sz="2000" smtClean="0">
                <a:solidFill>
                  <a:schemeClr val="tx1"/>
                </a:solidFill>
              </a:rPr>
              <a:t> </a:t>
            </a:r>
            <a:r>
              <a:rPr lang="ko-KR" altLang="en-US" sz="2000" smtClean="0">
                <a:solidFill>
                  <a:schemeClr val="tx1"/>
                </a:solidFill>
              </a:rPr>
              <a:t>마스크 </a:t>
            </a:r>
            <a:r>
              <a:rPr lang="ko-KR" altLang="en-US" sz="2000" dirty="0">
                <a:solidFill>
                  <a:schemeClr val="tx1"/>
                </a:solidFill>
              </a:rPr>
              <a:t>착용 등 </a:t>
            </a:r>
            <a:r>
              <a:rPr lang="ko-KR" altLang="en-US" sz="2000" dirty="0" err="1" smtClean="0">
                <a:solidFill>
                  <a:schemeClr val="tx1"/>
                </a:solidFill>
              </a:rPr>
              <a:t>감염증</a:t>
            </a:r>
            <a:r>
              <a:rPr lang="ko-KR" altLang="en-US" sz="2000" dirty="0" smtClean="0">
                <a:solidFill>
                  <a:schemeClr val="tx1"/>
                </a:solidFill>
              </a:rPr>
              <a:t> </a:t>
            </a:r>
            <a:r>
              <a:rPr lang="ko-KR" altLang="en-US" sz="2000" dirty="0">
                <a:solidFill>
                  <a:schemeClr val="tx1"/>
                </a:solidFill>
              </a:rPr>
              <a:t>예방수칙 준수하기</a:t>
            </a:r>
            <a:endParaRPr lang="en-US" altLang="ko-KR" sz="2000" dirty="0">
              <a:solidFill>
                <a:schemeClr val="tx1"/>
              </a:solidFill>
            </a:endParaRPr>
          </a:p>
          <a:p>
            <a:endParaRPr lang="en-US" altLang="ko-KR" sz="2000" dirty="0">
              <a:solidFill>
                <a:schemeClr val="tx1"/>
              </a:solidFill>
            </a:endParaRPr>
          </a:p>
          <a:p>
            <a:r>
              <a:rPr lang="en-US" altLang="ko-KR" sz="2000" dirty="0">
                <a:solidFill>
                  <a:schemeClr val="tx1"/>
                </a:solidFill>
              </a:rPr>
              <a:t>5. </a:t>
            </a:r>
            <a:r>
              <a:rPr lang="ko-KR" altLang="en-US" sz="2000" dirty="0">
                <a:solidFill>
                  <a:schemeClr val="tx1"/>
                </a:solidFill>
              </a:rPr>
              <a:t>방문객은 반드시 면회신청서</a:t>
            </a:r>
            <a:r>
              <a:rPr lang="en-US" altLang="ko-KR" sz="2000" dirty="0">
                <a:solidFill>
                  <a:schemeClr val="tx1"/>
                </a:solidFill>
              </a:rPr>
              <a:t> or </a:t>
            </a:r>
            <a:r>
              <a:rPr lang="ko-KR" altLang="en-US" sz="2000" dirty="0">
                <a:solidFill>
                  <a:schemeClr val="tx1"/>
                </a:solidFill>
              </a:rPr>
              <a:t>방문객</a:t>
            </a:r>
            <a:endParaRPr lang="en-US" altLang="ko-KR" sz="2000" dirty="0">
              <a:solidFill>
                <a:schemeClr val="tx1"/>
              </a:solidFill>
            </a:endParaRPr>
          </a:p>
          <a:p>
            <a:r>
              <a:rPr lang="en-US" altLang="ko-KR" sz="2000" dirty="0">
                <a:solidFill>
                  <a:schemeClr val="tx1"/>
                </a:solidFill>
              </a:rPr>
              <a:t>  </a:t>
            </a:r>
            <a:r>
              <a:rPr lang="en-US" altLang="ko-KR" sz="2000" dirty="0" smtClean="0">
                <a:solidFill>
                  <a:schemeClr val="tx1"/>
                </a:solidFill>
              </a:rPr>
              <a:t> </a:t>
            </a:r>
            <a:r>
              <a:rPr lang="ko-KR" altLang="en-US" sz="2000" dirty="0" smtClean="0">
                <a:solidFill>
                  <a:schemeClr val="tx1"/>
                </a:solidFill>
              </a:rPr>
              <a:t>정보를 </a:t>
            </a:r>
            <a:r>
              <a:rPr lang="ko-KR" altLang="en-US" sz="2000" dirty="0">
                <a:solidFill>
                  <a:schemeClr val="tx1"/>
                </a:solidFill>
              </a:rPr>
              <a:t>작성해</a:t>
            </a:r>
            <a:r>
              <a:rPr lang="en-US" altLang="ko-KR" sz="2000" dirty="0">
                <a:solidFill>
                  <a:schemeClr val="tx1"/>
                </a:solidFill>
              </a:rPr>
              <a:t> </a:t>
            </a:r>
            <a:r>
              <a:rPr lang="ko-KR" altLang="en-US" sz="2000" dirty="0">
                <a:solidFill>
                  <a:schemeClr val="tx1"/>
                </a:solidFill>
              </a:rPr>
              <a:t>주시기 바랍니다</a:t>
            </a:r>
            <a:r>
              <a:rPr lang="en-US" altLang="ko-KR" sz="2000" dirty="0">
                <a:solidFill>
                  <a:schemeClr val="tx1"/>
                </a:solidFill>
              </a:rPr>
              <a:t>.</a:t>
            </a:r>
          </a:p>
          <a:p>
            <a:pPr algn="ctr"/>
            <a:endParaRPr lang="en-US" altLang="ko-KR" sz="2000" dirty="0">
              <a:solidFill>
                <a:schemeClr val="tx1"/>
              </a:solidFill>
            </a:endParaRPr>
          </a:p>
          <a:p>
            <a:r>
              <a:rPr lang="en-US" altLang="ko-KR" sz="2000" dirty="0">
                <a:solidFill>
                  <a:schemeClr val="tx1"/>
                </a:solidFill>
              </a:rPr>
              <a:t>6. </a:t>
            </a:r>
            <a:r>
              <a:rPr lang="ko-KR" altLang="en-US" sz="2000" dirty="0" err="1">
                <a:solidFill>
                  <a:schemeClr val="tx1"/>
                </a:solidFill>
              </a:rPr>
              <a:t>침방울이</a:t>
            </a:r>
            <a:r>
              <a:rPr lang="ko-KR" altLang="en-US" sz="2000" dirty="0">
                <a:solidFill>
                  <a:schemeClr val="tx1"/>
                </a:solidFill>
              </a:rPr>
              <a:t> 튀는 행위</a:t>
            </a:r>
            <a:r>
              <a:rPr lang="en-US" altLang="ko-KR" sz="2000" dirty="0">
                <a:solidFill>
                  <a:schemeClr val="tx1"/>
                </a:solidFill>
              </a:rPr>
              <a:t>, </a:t>
            </a:r>
            <a:r>
              <a:rPr lang="ko-KR" altLang="en-US" sz="2000" dirty="0">
                <a:solidFill>
                  <a:schemeClr val="tx1"/>
                </a:solidFill>
              </a:rPr>
              <a:t>신체 접촉 </a:t>
            </a:r>
            <a:r>
              <a:rPr lang="ko-KR" altLang="en-US" sz="2000" dirty="0" smtClean="0">
                <a:solidFill>
                  <a:schemeClr val="tx1"/>
                </a:solidFill>
              </a:rPr>
              <a:t>등 행위자제</a:t>
            </a:r>
            <a:endParaRPr lang="en-US" altLang="ko-KR" sz="2000" dirty="0" smtClean="0">
              <a:solidFill>
                <a:schemeClr val="tx1"/>
              </a:solidFill>
            </a:endParaRPr>
          </a:p>
          <a:p>
            <a:endParaRPr lang="en-US" altLang="ko-KR" sz="2000" dirty="0">
              <a:solidFill>
                <a:schemeClr val="tx1"/>
              </a:solidFill>
            </a:endParaRPr>
          </a:p>
          <a:p>
            <a:r>
              <a:rPr lang="en-US" altLang="ko-KR" sz="2000" dirty="0">
                <a:solidFill>
                  <a:schemeClr val="tx1"/>
                </a:solidFill>
              </a:rPr>
              <a:t>7. </a:t>
            </a:r>
            <a:r>
              <a:rPr lang="ko-KR" altLang="en-US" sz="2000" dirty="0" err="1">
                <a:solidFill>
                  <a:schemeClr val="tx1"/>
                </a:solidFill>
              </a:rPr>
              <a:t>비접촉면회기간에는</a:t>
            </a:r>
            <a:r>
              <a:rPr lang="ko-KR" altLang="en-US" sz="2000" dirty="0">
                <a:solidFill>
                  <a:schemeClr val="tx1"/>
                </a:solidFill>
              </a:rPr>
              <a:t> 비대면 </a:t>
            </a:r>
            <a:r>
              <a:rPr lang="ko-KR" altLang="en-US" sz="2000" dirty="0" err="1">
                <a:solidFill>
                  <a:schemeClr val="tx1"/>
                </a:solidFill>
              </a:rPr>
              <a:t>통창으로만</a:t>
            </a:r>
            <a:r>
              <a:rPr lang="en-US" altLang="ko-KR" sz="2000" dirty="0">
                <a:solidFill>
                  <a:schemeClr val="tx1"/>
                </a:solidFill>
              </a:rPr>
              <a:t> </a:t>
            </a:r>
          </a:p>
          <a:p>
            <a:r>
              <a:rPr lang="en-US" altLang="ko-KR" sz="2000" dirty="0">
                <a:solidFill>
                  <a:schemeClr val="tx1"/>
                </a:solidFill>
              </a:rPr>
              <a:t>   </a:t>
            </a:r>
            <a:r>
              <a:rPr lang="ko-KR" altLang="en-US" sz="2000" dirty="0">
                <a:solidFill>
                  <a:schemeClr val="tx1"/>
                </a:solidFill>
              </a:rPr>
              <a:t>면회가 가능합니다</a:t>
            </a:r>
            <a:r>
              <a:rPr lang="en-US" altLang="ko-KR" sz="2000" dirty="0" smtClean="0">
                <a:solidFill>
                  <a:schemeClr val="tx1"/>
                </a:solidFill>
              </a:rPr>
              <a:t>.</a:t>
            </a:r>
            <a:endParaRPr lang="en-US" altLang="ko-KR" sz="20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16832" y="8460432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/>
              <a:t>천안삼거리요양원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544611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97</Words>
  <Application>Microsoft Office PowerPoint</Application>
  <PresentationFormat>화면 슬라이드 쇼(4:3)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이해미</dc:creator>
  <cp:lastModifiedBy>이해미</cp:lastModifiedBy>
  <cp:revision>10</cp:revision>
  <dcterms:created xsi:type="dcterms:W3CDTF">2021-01-19T03:43:24Z</dcterms:created>
  <dcterms:modified xsi:type="dcterms:W3CDTF">2021-01-20T04:59:30Z</dcterms:modified>
</cp:coreProperties>
</file>