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4" autoAdjust="0"/>
    <p:restoredTop sz="94591" autoAdjust="0"/>
  </p:normalViewPr>
  <p:slideViewPr>
    <p:cSldViewPr>
      <p:cViewPr>
        <p:scale>
          <a:sx n="117" d="100"/>
          <a:sy n="117" d="100"/>
        </p:scale>
        <p:origin x="-147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2018-03-22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smtClean="0"/>
              <a:t>현 지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555</TotalTime>
  <Words>2198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연꽃 당초 무늬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w</cp:lastModifiedBy>
  <cp:revision>93</cp:revision>
  <cp:lastPrinted>2017-07-20T04:08:02Z</cp:lastPrinted>
  <dcterms:created xsi:type="dcterms:W3CDTF">2014-03-04T06:27:55Z</dcterms:created>
  <dcterms:modified xsi:type="dcterms:W3CDTF">2018-03-21T21:58:45Z</dcterms:modified>
</cp:coreProperties>
</file>