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62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216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1CC52-CC48-4B31-91C2-53D1FC1CF1C2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0C1A2-610F-4115-99EF-CC86D1D789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0C1A2-610F-4115-99EF-CC86D1D789B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AA22D-C43A-4C24-B358-25AC23D9CAB7}" type="datetimeFigureOut">
              <a:rPr lang="ko-KR" altLang="en-US" smtClean="0"/>
              <a:pPr/>
              <a:t>2021-10-01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815D9-E63C-4AA1-BF56-BFF72ADD66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 l="43634" t="28089" r="40317" b="57465"/>
          <a:stretch>
            <a:fillRect/>
          </a:stretch>
        </p:blipFill>
        <p:spPr bwMode="auto">
          <a:xfrm>
            <a:off x="-1" y="0"/>
            <a:ext cx="3573017" cy="200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타원 17"/>
          <p:cNvSpPr/>
          <p:nvPr/>
        </p:nvSpPr>
        <p:spPr>
          <a:xfrm>
            <a:off x="1628800" y="1259632"/>
            <a:ext cx="1876422" cy="10125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lum bright="40000" contrast="40000"/>
          </a:blip>
          <a:srcRect l="63003" t="18459" r="15932" b="53453"/>
          <a:stretch>
            <a:fillRect/>
          </a:stretch>
        </p:blipFill>
        <p:spPr bwMode="auto">
          <a:xfrm>
            <a:off x="20192" y="1979712"/>
            <a:ext cx="4211666" cy="43924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1852984" y="1343856"/>
            <a:ext cx="4824536" cy="444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동녘M" pitchFamily="18" charset="-127"/>
                <a:ea typeface="HY동녘M" pitchFamily="18" charset="-127"/>
              </a:rPr>
              <a:t>「</a:t>
            </a:r>
            <a:r>
              <a:rPr lang="ko-KR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동녘M" pitchFamily="18" charset="-127"/>
                <a:ea typeface="HY동녘M" pitchFamily="18" charset="-127"/>
              </a:rPr>
              <a:t>소외지역 찾아가는 버스킹 콘서트」</a:t>
            </a:r>
            <a:endParaRPr lang="ko-KR" altLang="en-US" dirty="0">
              <a:solidFill>
                <a:schemeClr val="tx1">
                  <a:lumMod val="50000"/>
                  <a:lumOff val="50000"/>
                </a:schemeClr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6656" y="6828680"/>
            <a:ext cx="2763688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장소 </a:t>
            </a:r>
            <a:r>
              <a:rPr lang="en-US" altLang="ko-KR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사랑의둥지요양원</a:t>
            </a:r>
            <a:endParaRPr lang="en-US" altLang="ko-KR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날짜 </a:t>
            </a:r>
            <a:r>
              <a:rPr lang="en-US" altLang="ko-KR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: 2021</a:t>
            </a: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10</a:t>
            </a: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월 </a:t>
            </a:r>
            <a:r>
              <a:rPr lang="en-US" altLang="ko-KR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4</a:t>
            </a: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일</a:t>
            </a:r>
            <a:endParaRPr lang="en-US" altLang="ko-KR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시간 </a:t>
            </a:r>
            <a:r>
              <a:rPr lang="en-US" altLang="ko-KR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오전 </a:t>
            </a:r>
            <a:r>
              <a:rPr lang="en-US" altLang="ko-KR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10</a:t>
            </a: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시 </a:t>
            </a:r>
            <a:r>
              <a:rPr lang="en-US" altLang="ko-KR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30</a:t>
            </a: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분</a:t>
            </a:r>
            <a:endParaRPr lang="en-US" altLang="ko-KR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endParaRPr lang="ko-KR" altLang="en-US" dirty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8128" y="8364544"/>
            <a:ext cx="6738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출연 </a:t>
            </a:r>
            <a:r>
              <a:rPr lang="en-US" altLang="ko-KR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: </a:t>
            </a:r>
            <a:r>
              <a:rPr lang="ko-KR" altLang="en-US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양재기 </a:t>
            </a:r>
            <a:r>
              <a:rPr lang="en-US" altLang="ko-KR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(</a:t>
            </a:r>
            <a:r>
              <a:rPr lang="ko-KR" altLang="en-US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사회</a:t>
            </a:r>
            <a:r>
              <a:rPr lang="en-US" altLang="ko-KR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), </a:t>
            </a:r>
            <a:r>
              <a:rPr lang="ko-KR" altLang="en-US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소리너울예술단</a:t>
            </a:r>
            <a:r>
              <a:rPr lang="en-US" altLang="ko-KR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, </a:t>
            </a:r>
            <a:r>
              <a:rPr lang="ko-KR" altLang="en-US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홍성문화연대</a:t>
            </a:r>
            <a:r>
              <a:rPr lang="en-US" altLang="ko-KR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, </a:t>
            </a:r>
            <a:r>
              <a:rPr lang="ko-KR" altLang="en-US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송여경</a:t>
            </a:r>
            <a:r>
              <a:rPr lang="en-US" altLang="ko-KR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(</a:t>
            </a:r>
            <a:r>
              <a:rPr lang="ko-KR" altLang="en-US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트로트가수</a:t>
            </a:r>
            <a:r>
              <a:rPr lang="en-US" altLang="ko-KR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), </a:t>
            </a:r>
            <a:r>
              <a:rPr lang="ko-KR" altLang="en-US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길병권</a:t>
            </a:r>
            <a:r>
              <a:rPr lang="en-US" altLang="ko-KR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(</a:t>
            </a:r>
            <a:r>
              <a:rPr lang="ko-KR" altLang="en-US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하모니카</a:t>
            </a:r>
            <a:r>
              <a:rPr lang="en-US" altLang="ko-KR" sz="1200" b="1" dirty="0" smtClean="0">
                <a:solidFill>
                  <a:srgbClr val="7030A0"/>
                </a:solidFill>
                <a:latin typeface="HY그래픽" pitchFamily="18" charset="-127"/>
                <a:ea typeface="HY그래픽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ko-KR" altLang="en-US" sz="1300" b="1" dirty="0">
              <a:solidFill>
                <a:schemeClr val="tx1"/>
              </a:solidFill>
              <a:latin typeface="궁서체" pitchFamily="17" charset="-127"/>
              <a:ea typeface="궁서체" pitchFamily="17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501192" y="2699792"/>
            <a:ext cx="3267744" cy="3456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             《</a:t>
            </a: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 공연 순서</a:t>
            </a:r>
            <a:r>
              <a:rPr lang="en-US" altLang="ko-KR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》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오프닝</a:t>
            </a:r>
            <a:endParaRPr lang="en-US" altLang="ko-KR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태평소 시나위</a:t>
            </a:r>
            <a:endParaRPr lang="en-US" altLang="ko-KR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경기민요</a:t>
            </a:r>
            <a:endParaRPr lang="en-US" altLang="ko-KR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하모니카</a:t>
            </a:r>
            <a:endParaRPr lang="en-US" altLang="ko-KR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웃다리 사물놀이</a:t>
            </a:r>
            <a:endParaRPr lang="en-US" altLang="ko-KR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난타퍼포먼스</a:t>
            </a:r>
            <a:endParaRPr lang="en-US" altLang="ko-KR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트로</a:t>
            </a:r>
            <a:r>
              <a:rPr lang="ko-KR" altLang="en-US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트</a:t>
            </a:r>
            <a:endParaRPr lang="en-US" altLang="ko-KR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endParaRPr lang="ko-KR" altLang="en-US" dirty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57</Words>
  <Application>Microsoft Office PowerPoint</Application>
  <PresentationFormat>화면 슬라이드 쇼(4:3)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Windows 사용자</cp:lastModifiedBy>
  <cp:revision>9</cp:revision>
  <dcterms:created xsi:type="dcterms:W3CDTF">2021-09-30T04:10:05Z</dcterms:created>
  <dcterms:modified xsi:type="dcterms:W3CDTF">2021-10-01T05:02:15Z</dcterms:modified>
</cp:coreProperties>
</file>