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태안요양원1" initials="태" lastIdx="2" clrIdx="0">
    <p:extLst>
      <p:ext uri="{19B8F6BF-5375-455C-9EA6-DF929625EA0E}">
        <p15:presenceInfo xmlns:p15="http://schemas.microsoft.com/office/powerpoint/2012/main" userId="태안요양원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4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1F40B9-B1FD-4603-BCE3-543C14695F28}" type="datetimeFigureOut">
              <a:rPr lang="ko-KR" altLang="en-US" smtClean="0"/>
              <a:t>2019-09-05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912741-5F97-4522-ACB7-B1D843D95C1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22331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F9526-7947-4C00-B3BC-6964E77C0266}" type="datetimeFigureOut">
              <a:rPr lang="ko-KR" altLang="en-US" smtClean="0"/>
              <a:t>2019-09-05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64E07-19F6-4883-B2EC-CB1BBBA81B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2554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F9526-7947-4C00-B3BC-6964E77C0266}" type="datetimeFigureOut">
              <a:rPr lang="ko-KR" altLang="en-US" smtClean="0"/>
              <a:t>2019-09-05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64E07-19F6-4883-B2EC-CB1BBBA81B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566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F9526-7947-4C00-B3BC-6964E77C0266}" type="datetimeFigureOut">
              <a:rPr lang="ko-KR" altLang="en-US" smtClean="0"/>
              <a:t>2019-09-05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64E07-19F6-4883-B2EC-CB1BBBA81B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5864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F9526-7947-4C00-B3BC-6964E77C0266}" type="datetimeFigureOut">
              <a:rPr lang="ko-KR" altLang="en-US" smtClean="0"/>
              <a:t>2019-09-05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64E07-19F6-4883-B2EC-CB1BBBA81B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6994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F9526-7947-4C00-B3BC-6964E77C0266}" type="datetimeFigureOut">
              <a:rPr lang="ko-KR" altLang="en-US" smtClean="0"/>
              <a:t>2019-09-05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64E07-19F6-4883-B2EC-CB1BBBA81B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859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F9526-7947-4C00-B3BC-6964E77C0266}" type="datetimeFigureOut">
              <a:rPr lang="ko-KR" altLang="en-US" smtClean="0"/>
              <a:t>2019-09-05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64E07-19F6-4883-B2EC-CB1BBBA81B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1209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F9526-7947-4C00-B3BC-6964E77C0266}" type="datetimeFigureOut">
              <a:rPr lang="ko-KR" altLang="en-US" smtClean="0"/>
              <a:t>2019-09-05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64E07-19F6-4883-B2EC-CB1BBBA81B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2254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F9526-7947-4C00-B3BC-6964E77C0266}" type="datetimeFigureOut">
              <a:rPr lang="ko-KR" altLang="en-US" smtClean="0"/>
              <a:t>2019-09-05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64E07-19F6-4883-B2EC-CB1BBBA81B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980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F9526-7947-4C00-B3BC-6964E77C0266}" type="datetimeFigureOut">
              <a:rPr lang="ko-KR" altLang="en-US" smtClean="0"/>
              <a:t>2019-09-05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64E07-19F6-4883-B2EC-CB1BBBA81B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2442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F9526-7947-4C00-B3BC-6964E77C0266}" type="datetimeFigureOut">
              <a:rPr lang="ko-KR" altLang="en-US" smtClean="0"/>
              <a:t>2019-09-05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64E07-19F6-4883-B2EC-CB1BBBA81B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0550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F9526-7947-4C00-B3BC-6964E77C0266}" type="datetimeFigureOut">
              <a:rPr lang="ko-KR" altLang="en-US" smtClean="0"/>
              <a:t>2019-09-05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64E07-19F6-4883-B2EC-CB1BBBA81B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5841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F9526-7947-4C00-B3BC-6964E77C0266}" type="datetimeFigureOut">
              <a:rPr lang="ko-KR" altLang="en-US" smtClean="0"/>
              <a:t>2019-09-05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864E07-19F6-4883-B2EC-CB1BBBA81BB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3184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제목 1"/>
          <p:cNvSpPr>
            <a:spLocks noGrp="1"/>
          </p:cNvSpPr>
          <p:nvPr>
            <p:ph type="ctrTitle"/>
          </p:nvPr>
        </p:nvSpPr>
        <p:spPr>
          <a:xfrm>
            <a:off x="7650512" y="6376738"/>
            <a:ext cx="4541488" cy="481262"/>
          </a:xfrm>
        </p:spPr>
        <p:txBody>
          <a:bodyPr>
            <a:normAutofit/>
          </a:bodyPr>
          <a:lstStyle/>
          <a:p>
            <a:r>
              <a:rPr lang="ko-KR" altLang="en-US" sz="2000" dirty="0" smtClean="0"/>
              <a:t>태안 </a:t>
            </a:r>
            <a:r>
              <a:rPr lang="ko-KR" altLang="en-US" sz="2000" dirty="0" err="1" smtClean="0"/>
              <a:t>은혜요양원</a:t>
            </a:r>
            <a:r>
              <a:rPr lang="en-US" altLang="ko-KR" sz="2000" dirty="0" smtClean="0"/>
              <a:t>,</a:t>
            </a:r>
            <a:r>
              <a:rPr lang="ko-KR" altLang="en-US" sz="2000" dirty="0" smtClean="0"/>
              <a:t>은혜재가센터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612901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82"/>
            <a:ext cx="12192000" cy="6856018"/>
          </a:xfrm>
          <a:prstGeom prst="rect">
            <a:avLst/>
          </a:prstGeom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7650512" y="6376738"/>
            <a:ext cx="4541488" cy="4812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000" smtClean="0"/>
              <a:t>태안 은혜요양원</a:t>
            </a:r>
            <a:r>
              <a:rPr lang="en-US" altLang="ko-KR" sz="2000" smtClean="0"/>
              <a:t>,</a:t>
            </a:r>
            <a:r>
              <a:rPr lang="ko-KR" altLang="en-US" sz="2000" smtClean="0"/>
              <a:t>은혜재가센터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900293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7650512" y="6376738"/>
            <a:ext cx="4541488" cy="4812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000" smtClean="0"/>
              <a:t>태안 은혜요양원</a:t>
            </a:r>
            <a:r>
              <a:rPr lang="en-US" altLang="ko-KR" sz="2000" smtClean="0"/>
              <a:t>,</a:t>
            </a:r>
            <a:r>
              <a:rPr lang="ko-KR" altLang="en-US" sz="2000" smtClean="0"/>
              <a:t>은혜재가센터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298836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7650512" y="6376738"/>
            <a:ext cx="4541488" cy="4812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000" smtClean="0"/>
              <a:t>태안 은혜요양원</a:t>
            </a:r>
            <a:r>
              <a:rPr lang="en-US" altLang="ko-KR" sz="2000" smtClean="0"/>
              <a:t>,</a:t>
            </a:r>
            <a:r>
              <a:rPr lang="ko-KR" altLang="en-US" sz="2000" smtClean="0"/>
              <a:t>은혜재가센터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293323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7650512" y="6376738"/>
            <a:ext cx="4541488" cy="4812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000" smtClean="0"/>
              <a:t>태안 은혜요양원</a:t>
            </a:r>
            <a:r>
              <a:rPr lang="en-US" altLang="ko-KR" sz="2000" smtClean="0"/>
              <a:t>,</a:t>
            </a:r>
            <a:r>
              <a:rPr lang="ko-KR" altLang="en-US" sz="2000" smtClean="0"/>
              <a:t>은혜재가센터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613244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제목 1"/>
          <p:cNvSpPr txBox="1">
            <a:spLocks/>
          </p:cNvSpPr>
          <p:nvPr/>
        </p:nvSpPr>
        <p:spPr>
          <a:xfrm>
            <a:off x="7650512" y="6376738"/>
            <a:ext cx="4541488" cy="4812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000" smtClean="0"/>
              <a:t>태안 은혜요양원</a:t>
            </a:r>
            <a:r>
              <a:rPr lang="en-US" altLang="ko-KR" sz="2000" smtClean="0"/>
              <a:t>,</a:t>
            </a:r>
            <a:r>
              <a:rPr lang="ko-KR" altLang="en-US" sz="2000" smtClean="0"/>
              <a:t>은혜재가센터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47316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24</Words>
  <Application>Microsoft Office PowerPoint</Application>
  <PresentationFormat>와이드스크린</PresentationFormat>
  <Paragraphs>6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9" baseType="lpstr">
      <vt:lpstr>맑은 고딕</vt:lpstr>
      <vt:lpstr>Arial</vt:lpstr>
      <vt:lpstr>Office 테마</vt:lpstr>
      <vt:lpstr>태안 은혜요양원,은혜재가센터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태안요양원1</dc:creator>
  <cp:lastModifiedBy>태안요양원1</cp:lastModifiedBy>
  <cp:revision>4</cp:revision>
  <dcterms:created xsi:type="dcterms:W3CDTF">2019-09-05T04:39:22Z</dcterms:created>
  <dcterms:modified xsi:type="dcterms:W3CDTF">2019-09-05T04:48:17Z</dcterms:modified>
</cp:coreProperties>
</file>