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49"/>
  </p:handoutMasterIdLst>
  <p:sldIdLst>
    <p:sldId id="256" r:id="rId2"/>
    <p:sldId id="263" r:id="rId3"/>
    <p:sldId id="339" r:id="rId4"/>
    <p:sldId id="343" r:id="rId5"/>
    <p:sldId id="341" r:id="rId6"/>
    <p:sldId id="337" r:id="rId7"/>
    <p:sldId id="335" r:id="rId8"/>
    <p:sldId id="336" r:id="rId9"/>
    <p:sldId id="351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  <p:sldId id="313" r:id="rId21"/>
    <p:sldId id="311" r:id="rId22"/>
    <p:sldId id="307" r:id="rId23"/>
    <p:sldId id="265" r:id="rId24"/>
    <p:sldId id="266" r:id="rId25"/>
    <p:sldId id="268" r:id="rId26"/>
    <p:sldId id="269" r:id="rId27"/>
    <p:sldId id="270" r:id="rId28"/>
    <p:sldId id="271" r:id="rId29"/>
    <p:sldId id="309" r:id="rId30"/>
    <p:sldId id="300" r:id="rId31"/>
    <p:sldId id="301" r:id="rId32"/>
    <p:sldId id="306" r:id="rId33"/>
    <p:sldId id="318" r:id="rId34"/>
    <p:sldId id="291" r:id="rId35"/>
    <p:sldId id="293" r:id="rId36"/>
    <p:sldId id="272" r:id="rId37"/>
    <p:sldId id="284" r:id="rId38"/>
    <p:sldId id="319" r:id="rId39"/>
    <p:sldId id="322" r:id="rId40"/>
    <p:sldId id="320" r:id="rId41"/>
    <p:sldId id="329" r:id="rId42"/>
    <p:sldId id="327" r:id="rId43"/>
    <p:sldId id="328" r:id="rId44"/>
    <p:sldId id="324" r:id="rId45"/>
    <p:sldId id="276" r:id="rId46"/>
    <p:sldId id="314" r:id="rId47"/>
    <p:sldId id="362" r:id="rId48"/>
  </p:sldIdLst>
  <p:sldSz cx="9144000" cy="6858000" type="screen4x3"/>
  <p:notesSz cx="9926638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4" autoAdjust="0"/>
    <p:restoredTop sz="94591" autoAdjust="0"/>
  </p:normalViewPr>
  <p:slideViewPr>
    <p:cSldViewPr>
      <p:cViewPr>
        <p:scale>
          <a:sx n="93" d="100"/>
          <a:sy n="93" d="100"/>
        </p:scale>
        <p:origin x="-750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E49C0-CEBA-4AAE-9CAF-129BC9C6532E}" type="datetimeFigureOut">
              <a:rPr lang="ko-KR" altLang="en-US" smtClean="0"/>
              <a:t>2021-07-21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FF8CC-E0DB-40A8-B5F1-1A722EDE90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884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2021-07-21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574</TotalTime>
  <Words>2190</Words>
  <Application>Microsoft Office PowerPoint</Application>
  <PresentationFormat>화면 슬라이드 쇼(4:3)</PresentationFormat>
  <Paragraphs>450</Paragraphs>
  <Slides>47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48" baseType="lpstr"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family100</cp:lastModifiedBy>
  <cp:revision>96</cp:revision>
  <cp:lastPrinted>2021-07-21T06:49:11Z</cp:lastPrinted>
  <dcterms:created xsi:type="dcterms:W3CDTF">2014-03-04T06:27:55Z</dcterms:created>
  <dcterms:modified xsi:type="dcterms:W3CDTF">2021-07-21T06:54:47Z</dcterms:modified>
</cp:coreProperties>
</file>