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EDF5D-3BAC-464E-AD7D-4A29B3D4580E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C917D-5962-4F06-B6AC-8AAF5E23A7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50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70AD0-C44A-4A5E-B3F7-7B9C1712672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9722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672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0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44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45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40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09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12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74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352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96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845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E43-5CFB-44C1-AC2F-66035DE49D6F}" type="datetimeFigureOut">
              <a:rPr lang="ko-KR" altLang="en-US" smtClean="0"/>
              <a:t>2021-09-01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A2D0D-ADAF-4EDD-937F-4A1692C35A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32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0980" y="673474"/>
            <a:ext cx="2215684" cy="3864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en-US" altLang="ko-KR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09</a:t>
            </a:r>
            <a:r>
              <a:rPr lang="ko-KR" altLang="en-US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ko-KR" altLang="en-US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인 사 말</a:t>
            </a:r>
            <a:endParaRPr lang="ko-KR" altLang="en-US" b="1" dirty="0">
              <a:solidFill>
                <a:srgbClr val="3318D8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497460" y="646332"/>
            <a:ext cx="6595334" cy="4407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ko-KR" altLang="en-US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사진으로 보는 </a:t>
            </a:r>
            <a:r>
              <a:rPr lang="en-US" altLang="ko-KR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21</a:t>
            </a:r>
            <a:r>
              <a:rPr lang="ko-KR" altLang="en-US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년 </a:t>
            </a:r>
            <a:r>
              <a:rPr lang="en-US" altLang="ko-KR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08</a:t>
            </a:r>
            <a:r>
              <a:rPr lang="ko-KR" altLang="en-US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월 </a:t>
            </a:r>
            <a:r>
              <a:rPr lang="ko-KR" altLang="en-US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요양원 소식</a:t>
            </a:r>
            <a:endParaRPr lang="ko-KR" altLang="en-US" b="1" dirty="0">
              <a:solidFill>
                <a:srgbClr val="3318D8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7145" y="5408609"/>
            <a:ext cx="2231583" cy="363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en-US" altLang="ko-KR" sz="1600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09</a:t>
            </a:r>
            <a:r>
              <a:rPr lang="ko-KR" altLang="en-US" sz="1600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ko-KR" altLang="en-US" sz="1600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주요일정</a:t>
            </a:r>
            <a:endParaRPr lang="ko-KR" altLang="en-US" sz="1600" b="1" dirty="0">
              <a:solidFill>
                <a:srgbClr val="3318D8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146" y="5301208"/>
            <a:ext cx="223158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050" b="1" dirty="0" smtClean="0">
              <a:latin typeface="굴림체"/>
              <a:ea typeface="굴림체"/>
            </a:endParaRPr>
          </a:p>
          <a:p>
            <a:endParaRPr lang="en-US" altLang="ko-KR" sz="1050" b="1" dirty="0" smtClean="0">
              <a:latin typeface="굴림체"/>
              <a:ea typeface="굴림체"/>
            </a:endParaRPr>
          </a:p>
          <a:p>
            <a:endParaRPr lang="en-US" altLang="ko-KR" sz="1050" b="1" dirty="0" smtClean="0">
              <a:latin typeface="굴림체"/>
              <a:ea typeface="굴림체"/>
            </a:endParaRPr>
          </a:p>
          <a:p>
            <a:r>
              <a:rPr lang="ko-KR" altLang="en-US" sz="1050" b="1" dirty="0" smtClean="0">
                <a:latin typeface="굴림체"/>
                <a:ea typeface="굴림체"/>
              </a:rPr>
              <a:t>●</a:t>
            </a:r>
            <a:r>
              <a:rPr lang="ko-KR" altLang="en-US" sz="1050" b="1" dirty="0"/>
              <a:t>월</a:t>
            </a:r>
            <a:r>
              <a:rPr lang="en-US" altLang="ko-KR" sz="1050" b="1" dirty="0"/>
              <a:t>2</a:t>
            </a:r>
            <a:r>
              <a:rPr lang="ko-KR" altLang="en-US" sz="1050" b="1" dirty="0"/>
              <a:t>회</a:t>
            </a:r>
            <a:r>
              <a:rPr lang="en-US" altLang="ko-KR" sz="1050" b="1" dirty="0"/>
              <a:t>(</a:t>
            </a:r>
            <a:r>
              <a:rPr lang="ko-KR" altLang="en-US" sz="1050" b="1" dirty="0"/>
              <a:t>둘째</a:t>
            </a:r>
            <a:r>
              <a:rPr lang="en-US" altLang="ko-KR" sz="1050" b="1" dirty="0"/>
              <a:t>,</a:t>
            </a:r>
            <a:r>
              <a:rPr lang="ko-KR" altLang="en-US" sz="1050" b="1" dirty="0"/>
              <a:t>넷째</a:t>
            </a:r>
            <a:r>
              <a:rPr lang="en-US" altLang="ko-KR" sz="1050" b="1" dirty="0"/>
              <a:t>)</a:t>
            </a:r>
            <a:r>
              <a:rPr lang="ko-KR" altLang="en-US" sz="1050" b="1" dirty="0"/>
              <a:t> </a:t>
            </a:r>
            <a:r>
              <a:rPr lang="ko-KR" altLang="en-US" sz="1050" b="1" dirty="0" smtClean="0"/>
              <a:t>계</a:t>
            </a:r>
            <a:r>
              <a:rPr lang="ko-KR" altLang="en-US" sz="1050" b="1" dirty="0"/>
              <a:t>약</a:t>
            </a:r>
            <a:r>
              <a:rPr lang="ko-KR" altLang="en-US" sz="1050" b="1" dirty="0" smtClean="0"/>
              <a:t>의사 </a:t>
            </a:r>
            <a:endParaRPr lang="en-US" altLang="ko-KR" sz="1050" b="1" dirty="0" smtClean="0"/>
          </a:p>
          <a:p>
            <a:r>
              <a:rPr lang="ko-KR" altLang="en-US" sz="1050" b="1" dirty="0" smtClean="0"/>
              <a:t>   시설 방문진료 </a:t>
            </a:r>
            <a:r>
              <a:rPr lang="en-US" altLang="ko-KR" sz="1050" b="1" dirty="0" smtClean="0"/>
              <a:t>(</a:t>
            </a:r>
            <a:r>
              <a:rPr lang="ko-KR" altLang="en-US" sz="1050" b="1" dirty="0"/>
              <a:t>광양병원</a:t>
            </a:r>
            <a:r>
              <a:rPr lang="en-US" altLang="ko-KR" sz="1050" b="1" dirty="0" smtClean="0"/>
              <a:t>)</a:t>
            </a:r>
          </a:p>
          <a:p>
            <a:r>
              <a:rPr lang="ko-KR" altLang="en-US" sz="1050" b="1" dirty="0" smtClean="0">
                <a:latin typeface="굴림체"/>
                <a:ea typeface="굴림체"/>
              </a:rPr>
              <a:t>●</a:t>
            </a:r>
            <a:r>
              <a:rPr lang="ko-KR" altLang="en-US" sz="1050" b="1" dirty="0"/>
              <a:t>주</a:t>
            </a:r>
            <a:r>
              <a:rPr lang="en-US" altLang="ko-KR" sz="1050" b="1" dirty="0"/>
              <a:t>3</a:t>
            </a:r>
            <a:r>
              <a:rPr lang="ko-KR" altLang="en-US" sz="1050" b="1" dirty="0"/>
              <a:t>회 인지기능 프로그램</a:t>
            </a:r>
            <a:endParaRPr lang="en-US" altLang="ko-KR" sz="1050" b="1" dirty="0"/>
          </a:p>
          <a:p>
            <a:r>
              <a:rPr lang="ko-KR" altLang="en-US" sz="1050" b="1" dirty="0">
                <a:latin typeface="굴림체"/>
                <a:ea typeface="굴림체"/>
              </a:rPr>
              <a:t>●</a:t>
            </a:r>
            <a:r>
              <a:rPr lang="ko-KR" altLang="en-US" sz="1050" b="1" dirty="0" smtClean="0"/>
              <a:t>주</a:t>
            </a:r>
            <a:r>
              <a:rPr lang="en-US" altLang="ko-KR" sz="1050" b="1" dirty="0"/>
              <a:t>1</a:t>
            </a:r>
            <a:r>
              <a:rPr lang="ko-KR" altLang="en-US" sz="1050" b="1" dirty="0" smtClean="0"/>
              <a:t>회 여가프로그램</a:t>
            </a:r>
            <a:endParaRPr lang="en-US" altLang="ko-KR" sz="1050" b="1" dirty="0" smtClean="0"/>
          </a:p>
          <a:p>
            <a:r>
              <a:rPr lang="ko-KR" altLang="en-US" sz="1050" b="1" dirty="0" smtClean="0">
                <a:latin typeface="굴림체"/>
                <a:ea typeface="굴림체"/>
              </a:rPr>
              <a:t>●공단 기관평가 </a:t>
            </a:r>
            <a:r>
              <a:rPr lang="en-US" altLang="ko-KR" sz="1050" b="1" dirty="0" smtClean="0">
                <a:latin typeface="굴림체"/>
                <a:ea typeface="굴림체"/>
              </a:rPr>
              <a:t>-</a:t>
            </a:r>
            <a:r>
              <a:rPr lang="ko-KR" altLang="en-US" sz="1050" b="1" dirty="0" smtClean="0">
                <a:latin typeface="굴림체"/>
                <a:ea typeface="굴림체"/>
              </a:rPr>
              <a:t> 예정</a:t>
            </a:r>
            <a:endParaRPr lang="en-US" altLang="ko-KR" sz="1050" b="1" dirty="0" smtClean="0"/>
          </a:p>
          <a:p>
            <a:r>
              <a:rPr lang="en-US" altLang="ko-KR" sz="1050" b="1" dirty="0" smtClean="0"/>
              <a:t>                  </a:t>
            </a:r>
          </a:p>
          <a:p>
            <a:endParaRPr lang="en-US" altLang="ko-KR" sz="105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843808" y="3658625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↑ </a:t>
            </a:r>
            <a:r>
              <a:rPr lang="en-US" altLang="ko-KR" sz="1100" b="1" dirty="0" smtClean="0"/>
              <a:t>21.08</a:t>
            </a:r>
            <a:r>
              <a:rPr lang="ko-KR" altLang="en-US" sz="1100" b="1" dirty="0" smtClean="0"/>
              <a:t>월  </a:t>
            </a:r>
            <a:r>
              <a:rPr lang="ko-KR" altLang="en-US" sz="1100" b="1" dirty="0" smtClean="0"/>
              <a:t>단체프로그램 활동        </a:t>
            </a:r>
            <a:endParaRPr lang="ko-KR" alt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489839" y="6583677"/>
            <a:ext cx="18661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↑</a:t>
            </a:r>
            <a:r>
              <a:rPr lang="ko-KR" altLang="en-US" sz="1100" b="1" dirty="0" err="1" smtClean="0"/>
              <a:t>매천</a:t>
            </a:r>
            <a:r>
              <a:rPr lang="en-US" altLang="ko-KR" sz="1100" b="1" dirty="0" smtClean="0"/>
              <a:t>-</a:t>
            </a:r>
            <a:r>
              <a:rPr lang="ko-KR" altLang="en-US" sz="1100" b="1" dirty="0" smtClean="0"/>
              <a:t>볼링대회</a:t>
            </a:r>
            <a:endParaRPr lang="ko-KR" altLang="en-US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012160" y="6590033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               ↑ </a:t>
            </a:r>
            <a:r>
              <a:rPr lang="en-US" altLang="ko-KR" sz="1100" b="1" dirty="0" smtClean="0"/>
              <a:t>2</a:t>
            </a:r>
            <a:r>
              <a:rPr lang="ko-KR" altLang="en-US" sz="1100" b="1" dirty="0" smtClean="0"/>
              <a:t>차 백신접종</a:t>
            </a:r>
            <a:r>
              <a:rPr lang="en-US" altLang="ko-KR" sz="1100" b="1" dirty="0" smtClean="0"/>
              <a:t>-</a:t>
            </a:r>
            <a:r>
              <a:rPr lang="ko-KR" altLang="en-US" sz="1100" b="1" dirty="0" smtClean="0"/>
              <a:t>보건소 </a:t>
            </a:r>
            <a:r>
              <a:rPr lang="ko-KR" altLang="en-US" sz="1100" b="1" dirty="0" err="1" smtClean="0"/>
              <a:t>내원</a:t>
            </a:r>
            <a:r>
              <a:rPr lang="ko-KR" altLang="en-US" sz="1100" b="1" dirty="0" smtClean="0"/>
              <a:t>                                               </a:t>
            </a:r>
            <a:r>
              <a:rPr lang="ko-KR" altLang="en-US" sz="1100" b="1" dirty="0" smtClean="0">
                <a:latin typeface="+mn-ea"/>
              </a:rPr>
              <a:t>  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7624" y="61555"/>
            <a:ext cx="5616624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매 천 요 양 원 소 식 지  </a:t>
            </a:r>
            <a:endParaRPr lang="ko-KR" altLang="en-US" sz="28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96236" y="0"/>
            <a:ext cx="2396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 smtClean="0"/>
              <a:t>2021-</a:t>
            </a:r>
            <a:r>
              <a:rPr lang="ko-KR" altLang="en-US" sz="900" b="1" dirty="0" smtClean="0"/>
              <a:t>제</a:t>
            </a:r>
            <a:r>
              <a:rPr lang="en-US" altLang="ko-KR" sz="900" b="1" dirty="0" smtClean="0"/>
              <a:t>09</a:t>
            </a:r>
            <a:r>
              <a:rPr lang="ko-KR" altLang="en-US" sz="900" b="1" dirty="0" smtClean="0"/>
              <a:t>호</a:t>
            </a:r>
            <a:r>
              <a:rPr lang="en-US" altLang="ko-KR" sz="900" b="1" dirty="0" smtClean="0"/>
              <a:t>(</a:t>
            </a:r>
            <a:r>
              <a:rPr lang="en-US" altLang="ko-KR" sz="900" b="1" dirty="0" smtClean="0"/>
              <a:t>09</a:t>
            </a:r>
            <a:r>
              <a:rPr lang="ko-KR" altLang="en-US" sz="900" b="1" dirty="0" smtClean="0"/>
              <a:t>월</a:t>
            </a:r>
            <a:r>
              <a:rPr lang="en-US" altLang="ko-KR" sz="900" b="1" dirty="0" smtClean="0"/>
              <a:t>)</a:t>
            </a:r>
            <a:r>
              <a:rPr lang="ko-KR" altLang="en-US" sz="900" b="1" dirty="0" smtClean="0"/>
              <a:t> </a:t>
            </a:r>
            <a:endParaRPr lang="en-US" altLang="ko-KR" sz="900" b="1" dirty="0" smtClean="0"/>
          </a:p>
          <a:p>
            <a:pPr algn="ctr"/>
            <a:r>
              <a:rPr lang="en-US" altLang="ko-KR" sz="900" b="1" dirty="0" smtClean="0"/>
              <a:t>2021. </a:t>
            </a:r>
            <a:r>
              <a:rPr lang="en-US" altLang="ko-KR" sz="900" b="1" dirty="0" smtClean="0"/>
              <a:t>09.01 </a:t>
            </a:r>
            <a:r>
              <a:rPr lang="ko-KR" altLang="en-US" sz="900" b="1" dirty="0" smtClean="0"/>
              <a:t>발행 </a:t>
            </a:r>
            <a:r>
              <a:rPr lang="en-US" altLang="ko-KR" sz="900" b="1" dirty="0" smtClean="0"/>
              <a:t>/ </a:t>
            </a:r>
            <a:r>
              <a:rPr lang="ko-KR" altLang="en-US" sz="900" b="1" dirty="0" smtClean="0"/>
              <a:t>발행인 </a:t>
            </a:r>
            <a:r>
              <a:rPr lang="en-US" altLang="ko-KR" sz="900" b="1" dirty="0" smtClean="0"/>
              <a:t>: </a:t>
            </a:r>
            <a:r>
              <a:rPr lang="ko-KR" altLang="en-US" sz="900" b="1" dirty="0" smtClean="0"/>
              <a:t>김 윤 배 </a:t>
            </a:r>
            <a:r>
              <a:rPr lang="en-US" altLang="ko-KR" sz="900" b="1" dirty="0" smtClean="0"/>
              <a:t> Tel.:061-761-5791/ Fax:061-761-5793</a:t>
            </a:r>
          </a:p>
          <a:p>
            <a:pPr algn="ctr"/>
            <a:r>
              <a:rPr lang="ko-KR" altLang="en-US" sz="900" b="1" dirty="0" smtClean="0"/>
              <a:t>전남 광양시 </a:t>
            </a:r>
            <a:r>
              <a:rPr lang="ko-KR" altLang="en-US" sz="900" b="1" dirty="0" err="1" smtClean="0"/>
              <a:t>광양읍</a:t>
            </a:r>
            <a:r>
              <a:rPr lang="ko-KR" altLang="en-US" sz="900" b="1" dirty="0" smtClean="0"/>
              <a:t> 서평</a:t>
            </a:r>
            <a:r>
              <a:rPr lang="en-US" altLang="ko-KR" sz="900" b="1" dirty="0" smtClean="0"/>
              <a:t>9</a:t>
            </a:r>
            <a:r>
              <a:rPr lang="ko-KR" altLang="en-US" sz="900" b="1" dirty="0" smtClean="0"/>
              <a:t>길 </a:t>
            </a:r>
            <a:r>
              <a:rPr lang="en-US" altLang="ko-KR" sz="900" b="1" dirty="0" smtClean="0"/>
              <a:t>10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434572" y="3695521"/>
            <a:ext cx="1601924" cy="153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↑신체변화 알기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652120" y="3695521"/>
            <a:ext cx="1656184" cy="153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↑마사지 팩</a:t>
            </a:r>
            <a:r>
              <a:rPr lang="en-US" altLang="ko-KR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-</a:t>
            </a:r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예뻐져요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271709" y="6590033"/>
            <a:ext cx="1440160" cy="2552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↑이달의 생신잔치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-11356" y="1059919"/>
            <a:ext cx="2488583" cy="4089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en-US" altLang="ko-KR" sz="1100" dirty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9</a:t>
            </a:r>
            <a:r>
              <a:rPr lang="ko-KR" altLang="en-US" sz="1100" dirty="0" smtClean="0">
                <a:solidFill>
                  <a:schemeClr val="tx1"/>
                </a:solidFill>
              </a:rPr>
              <a:t>월의 첫 날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여름이 끝나 갑니다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아침부터 잔뜩 흐린 하늘이 꽤 많은 비를 내릴 준비를 하고 있는 모양입니다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안개도 자욱합니다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오늘과 내일 비가 내린다고 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8</a:t>
            </a:r>
            <a:r>
              <a:rPr lang="ko-KR" altLang="en-US" sz="1100" dirty="0" smtClean="0">
                <a:solidFill>
                  <a:schemeClr val="tx1"/>
                </a:solidFill>
              </a:rPr>
              <a:t>월을 끝내고 </a:t>
            </a:r>
            <a:r>
              <a:rPr lang="en-US" altLang="ko-KR" sz="1100" dirty="0" smtClean="0">
                <a:solidFill>
                  <a:schemeClr val="tx1"/>
                </a:solidFill>
              </a:rPr>
              <a:t>9</a:t>
            </a:r>
            <a:r>
              <a:rPr lang="ko-KR" altLang="en-US" sz="1100" dirty="0" smtClean="0">
                <a:solidFill>
                  <a:schemeClr val="tx1"/>
                </a:solidFill>
              </a:rPr>
              <a:t>월을 차분히 맞으라고 내리는 비인가 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한밤중에 나가면 풀벌레 소리가 끊이지 않습니다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대신 한동안 이어지던 매미 울음소리는 거의 사라지고 없습니다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이젠 </a:t>
            </a:r>
            <a:r>
              <a:rPr lang="en-US" altLang="ko-KR" sz="1100" dirty="0" smtClean="0">
                <a:solidFill>
                  <a:schemeClr val="tx1"/>
                </a:solidFill>
              </a:rPr>
              <a:t>30</a:t>
            </a:r>
            <a:r>
              <a:rPr lang="ko-KR" altLang="en-US" sz="1100" dirty="0" smtClean="0">
                <a:solidFill>
                  <a:schemeClr val="tx1"/>
                </a:solidFill>
              </a:rPr>
              <a:t>도에 다가서는 더위마저도 물러가니 여름이 끝나 가는 게 맞는가 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9</a:t>
            </a:r>
            <a:r>
              <a:rPr lang="ko-KR" altLang="en-US" sz="1100" dirty="0" smtClean="0">
                <a:solidFill>
                  <a:schemeClr val="tx1"/>
                </a:solidFill>
              </a:rPr>
              <a:t>월 중에 추석 명절이 들어 있어서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바쁜 한 달이 될 것 같습니다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코로나 변이가 기승을 부리고 있어서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가족들간 만남도 조심스러운 상황인 것 같습니다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우리 어르신들은 별 어려움 없이 백신 </a:t>
            </a:r>
            <a:r>
              <a:rPr lang="en-US" altLang="ko-KR" sz="1100" dirty="0" smtClean="0">
                <a:solidFill>
                  <a:schemeClr val="tx1"/>
                </a:solidFill>
              </a:rPr>
              <a:t>2</a:t>
            </a:r>
            <a:r>
              <a:rPr lang="ko-KR" altLang="en-US" sz="1100" dirty="0" smtClean="0">
                <a:solidFill>
                  <a:schemeClr val="tx1"/>
                </a:solidFill>
              </a:rPr>
              <a:t>차 접종까지 마무리 되었습니다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기나긴 코로나 터널을 완주할 때 까지 보호자님들 가정에 평안과 건강이 함께 하길 기원합니다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ko-KR" altLang="en-US" sz="1100" dirty="0">
              <a:solidFill>
                <a:schemeClr val="tx1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663" y="2414860"/>
            <a:ext cx="1621131" cy="124375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662" y="1170870"/>
            <a:ext cx="1621131" cy="124399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648" y="1170870"/>
            <a:ext cx="1601924" cy="124399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648" y="2414859"/>
            <a:ext cx="1601924" cy="1243765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571" y="3902018"/>
            <a:ext cx="1658221" cy="1256166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648" y="5168183"/>
            <a:ext cx="1601924" cy="1402775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89" y="3902018"/>
            <a:ext cx="1602482" cy="1266165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629" y="5158184"/>
            <a:ext cx="1672167" cy="1412774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11" y="5168182"/>
            <a:ext cx="1601715" cy="1402775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11" y="3911734"/>
            <a:ext cx="1601716" cy="1256450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32" y="3920234"/>
            <a:ext cx="1621820" cy="1229731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30" y="5149476"/>
            <a:ext cx="1621821" cy="1419622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30" y="1170869"/>
            <a:ext cx="1596331" cy="1243989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68" y="1170870"/>
            <a:ext cx="1654158" cy="1243988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942" y="2414859"/>
            <a:ext cx="1599026" cy="1243766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68" y="2409749"/>
            <a:ext cx="1654158" cy="124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5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240</Words>
  <Application>Microsoft Office PowerPoint</Application>
  <PresentationFormat>화면 슬라이드 쇼(4:3)</PresentationFormat>
  <Paragraphs>36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</cp:revision>
  <dcterms:created xsi:type="dcterms:W3CDTF">2021-09-01T02:14:51Z</dcterms:created>
  <dcterms:modified xsi:type="dcterms:W3CDTF">2021-09-01T04:49:02Z</dcterms:modified>
</cp:coreProperties>
</file>