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xlsx" ContentType="application/haansoftxlsx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11" r:id="rId2"/>
    <p:sldId id="461" r:id="rId3"/>
    <p:sldId id="462" r:id="rId4"/>
    <p:sldId id="486" r:id="rId5"/>
    <p:sldId id="487" r:id="rId6"/>
    <p:sldId id="312" r:id="rId7"/>
    <p:sldId id="466" r:id="rId8"/>
    <p:sldId id="467" r:id="rId9"/>
    <p:sldId id="468" r:id="rId10"/>
    <p:sldId id="493" r:id="rId11"/>
    <p:sldId id="496" r:id="rId12"/>
    <p:sldId id="470" r:id="rId13"/>
    <p:sldId id="471" r:id="rId14"/>
    <p:sldId id="472" r:id="rId15"/>
    <p:sldId id="473" r:id="rId16"/>
    <p:sldId id="474" r:id="rId17"/>
    <p:sldId id="475" r:id="rId18"/>
    <p:sldId id="504" r:id="rId19"/>
    <p:sldId id="476" r:id="rId20"/>
    <p:sldId id="505" r:id="rId21"/>
    <p:sldId id="477" r:id="rId22"/>
    <p:sldId id="509" r:id="rId23"/>
    <p:sldId id="479" r:id="rId24"/>
    <p:sldId id="506" r:id="rId25"/>
    <p:sldId id="480" r:id="rId26"/>
    <p:sldId id="507" r:id="rId27"/>
    <p:sldId id="481" r:id="rId28"/>
    <p:sldId id="508" r:id="rId29"/>
    <p:sldId id="500" r:id="rId30"/>
    <p:sldId id="501" r:id="rId31"/>
    <p:sldId id="502" r:id="rId32"/>
    <p:sldId id="485" r:id="rId33"/>
    <p:sldId id="494" r:id="rId34"/>
    <p:sldId id="498" r:id="rId35"/>
    <p:sldId id="499" r:id="rId36"/>
    <p:sldId id="495" r:id="rId37"/>
    <p:sldId id="443" r:id="rId38"/>
  </p:sldIdLst>
  <p:sldSz cx="9144000" cy="6858000" type="screen4x3"/>
  <p:notesSz cx="6858000" cy="9144000"/>
  <p:embeddedFontLst>
    <p:embeddedFont>
      <p:font typeface="1훈떡볶이 R" panose="02020603020101020101" pitchFamily="18" charset="-127"/>
      <p:regular r:id="rId41"/>
    </p:embeddedFont>
    <p:embeddedFont>
      <p:font typeface="HY강B" panose="02030600000101010101" pitchFamily="18" charset="-127"/>
      <p:regular r:id="rId42"/>
    </p:embeddedFont>
    <p:embeddedFont>
      <p:font typeface="HY바다L" panose="02030600000101010101" pitchFamily="18" charset="-127"/>
      <p:regular r:id="rId43"/>
    </p:embeddedFont>
    <p:embeddedFont>
      <p:font typeface="1훈청춘극장 R" panose="02020603020101020101" pitchFamily="18" charset="-127"/>
      <p:regular r:id="rId44"/>
    </p:embeddedFont>
    <p:embeddedFont>
      <p:font typeface="맑은 고딕" panose="020B0503020000020004" pitchFamily="50" charset="-127"/>
      <p:regular r:id="rId45"/>
      <p:bold r:id="rId46"/>
    </p:embeddedFont>
    <p:embeddedFont>
      <p:font typeface="HY견고딕" panose="02030600000101010101" pitchFamily="18" charset="-127"/>
      <p:regular r:id="rId47"/>
    </p:embeddedFont>
    <p:embeddedFont>
      <p:font typeface="HY바다M" panose="02030600000101010101" pitchFamily="18" charset="-127"/>
      <p:regular r:id="rId48"/>
    </p:embeddedFont>
    <p:embeddedFont>
      <p:font typeface="-아이리스M" panose="02030504000101010101" pitchFamily="18" charset="-127"/>
      <p:regular r:id="rId49"/>
    </p:embeddedFont>
    <p:embeddedFont>
      <p:font typeface="1훈프로방스 R" panose="02020603020101020101" pitchFamily="18" charset="-127"/>
      <p:regular r:id="rId50"/>
    </p:embeddedFont>
    <p:embeddedFont>
      <p:font typeface="1훈골목대장 R" panose="02020603020101020101" pitchFamily="18" charset="-127"/>
      <p:regular r:id="rId51"/>
    </p:embeddedFont>
    <p:embeddedFont>
      <p:font typeface="나눔고딕 ExtraBold" panose="020D0904000000000000" pitchFamily="50" charset="-127"/>
      <p:bold r:id="rId52"/>
    </p:embeddedFont>
    <p:embeddedFont>
      <p:font typeface="1훈화양연화 R" panose="02020603020101020101" pitchFamily="18" charset="-127"/>
      <p:regular r:id="rId5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7A7"/>
    <a:srgbClr val="EEDFB0"/>
    <a:srgbClr val="E08A8A"/>
    <a:srgbClr val="CC9900"/>
    <a:srgbClr val="D9B97E"/>
    <a:srgbClr val="CDA153"/>
    <a:srgbClr val="FDD667"/>
    <a:srgbClr val="FF9933"/>
    <a:srgbClr val="D99191"/>
    <a:srgbClr val="D5D9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2" autoAdjust="0"/>
    <p:restoredTop sz="98541" autoAdjust="0"/>
  </p:normalViewPr>
  <p:slideViewPr>
    <p:cSldViewPr snapToGrid="0">
      <p:cViewPr varScale="1">
        <p:scale>
          <a:sx n="114" d="100"/>
          <a:sy n="114" d="100"/>
        </p:scale>
        <p:origin x="-168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-285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1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____1111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40"/>
      <c:rotY val="335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D5D973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bubble3D val="0"/>
            <c:explosion val="16"/>
            <c:spPr>
              <a:solidFill>
                <a:srgbClr val="D99191"/>
              </a:solidFill>
              <a:effectLst/>
              <a:scene3d>
                <a:camera prst="orthographicFront"/>
                <a:lightRig rig="threePt" dir="t"/>
              </a:scene3d>
              <a:sp3d prstMaterial="plastic">
                <a:bevelT/>
              </a:sp3d>
            </c:spPr>
          </c:dPt>
          <c:dPt>
            <c:idx val="2"/>
            <c:bubble3D val="0"/>
            <c:spPr>
              <a:solidFill>
                <a:srgbClr val="D9B97E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bubble3D val="0"/>
            <c:spPr>
              <a:solidFill>
                <a:srgbClr val="FDD667"/>
              </a:solidFill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0.13424880453635119"/>
                  <c:y val="0.11562378297054667"/>
                </c:manualLayout>
              </c:layout>
              <c:tx>
                <c:rich>
                  <a:bodyPr/>
                  <a:lstStyle/>
                  <a:p>
                    <a:r>
                      <a:rPr lang="en-US" altLang="en-US" dirty="0" smtClean="0"/>
                      <a:t>41.2</a:t>
                    </a:r>
                    <a:endParaRPr lang="en-US" alt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layout>
                <c:manualLayout>
                  <c:x val="0.11537906139723998"/>
                  <c:y val="2.6744661852762447E-2"/>
                </c:manualLayout>
              </c:layout>
              <c:tx>
                <c:rich>
                  <a:bodyPr/>
                  <a:lstStyle/>
                  <a:p>
                    <a:pPr>
                      <a:defRPr sz="1600" b="0" cap="none" spc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altLang="en-US" dirty="0" smtClean="0"/>
                      <a:t>12.0</a:t>
                    </a:r>
                    <a:endParaRPr lang="en-US" alt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pPr>
                      <a:defRPr sz="1600" b="0" cap="none" spc="0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solidFill>
                          <a:srgbClr val="FFFFFF"/>
                        </a:solidFill>
                        <a:effectLst>
                          <a:outerShdw blurRad="63500" dir="3600000" algn="tl" rotWithShape="0">
                            <a:srgbClr val="000000">
                              <a:alpha val="70000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altLang="en-US" dirty="0" smtClean="0"/>
                      <a:t>10.2</a:t>
                    </a:r>
                    <a:endParaRPr lang="en-US" altLang="en-US" dirty="0"/>
                  </a:p>
                </c:rich>
              </c:tx>
              <c:spPr/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0" cap="none" spc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Arial" pitchFamily="34" charset="0"/>
                    <a:cs typeface="Arial" pitchFamily="34" charset="0"/>
                  </a:defRPr>
                </a:pPr>
                <a:endParaRPr lang="ko-K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1분기</c:v>
                </c:pt>
                <c:pt idx="1">
                  <c:v>2분기</c:v>
                </c:pt>
                <c:pt idx="2">
                  <c:v>3분기</c:v>
                </c:pt>
                <c:pt idx="3">
                  <c:v>4분기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 sz="1800"/>
      </a:pPr>
      <a:endParaRPr lang="ko-KR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F62E4-C334-4750-A2B0-B5E583CE4A20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C68AF8-FC8F-498E-A123-29833D33B30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578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2474F8-DB08-47B3-878A-9B1562E56E71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3AF23-4441-4054-AFEF-971051AB169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669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3AF23-4441-4054-AFEF-971051AB169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C75C13-0C1F-4136-B92B-E2F2894AFB69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83AF23-4441-4054-AFEF-971051AB1698}" type="slidenum">
              <a:rPr lang="ko-KR" altLang="en-US" smtClean="0"/>
              <a:pPr/>
              <a:t>37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gi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gi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\\전남서부\2015년 복지팩토리\2015년 복지팩토리\08. 기관서식\04. 기관 로고 및 색상표\심볼,로고1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5439" y="200025"/>
            <a:ext cx="1805200" cy="221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6557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배경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그림 11" descr="들판.png"/>
          <p:cNvPicPr>
            <a:picLocks noChangeAspect="1"/>
          </p:cNvPicPr>
          <p:nvPr userDrawn="1"/>
        </p:nvPicPr>
        <p:blipFill>
          <a:blip r:embed="rId3" cstate="print"/>
          <a:srcRect t="81391"/>
          <a:stretch>
            <a:fillRect/>
          </a:stretch>
        </p:blipFill>
        <p:spPr>
          <a:xfrm>
            <a:off x="377" y="5581650"/>
            <a:ext cx="9143245" cy="1276067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4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6" name="그림 15" descr="캘리&amp;마스킹.png"/>
          <p:cNvPicPr>
            <a:picLocks noChangeAspect="1"/>
          </p:cNvPicPr>
          <p:nvPr userDrawn="1"/>
        </p:nvPicPr>
        <p:blipFill>
          <a:blip r:embed="rId4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8" name="그림 17" descr="꽃.png"/>
          <p:cNvPicPr>
            <a:picLocks noChangeAspect="1"/>
          </p:cNvPicPr>
          <p:nvPr userDrawn="1"/>
        </p:nvPicPr>
        <p:blipFill>
          <a:blip r:embed="rId5" cstate="print"/>
          <a:srcRect t="84586" b="3330"/>
          <a:stretch>
            <a:fillRect/>
          </a:stretch>
        </p:blipFill>
        <p:spPr>
          <a:xfrm>
            <a:off x="377" y="5800725"/>
            <a:ext cx="9143245" cy="828675"/>
          </a:xfrm>
          <a:prstGeom prst="rect">
            <a:avLst/>
          </a:prstGeom>
        </p:spPr>
      </p:pic>
      <p:pic>
        <p:nvPicPr>
          <p:cNvPr id="19" name="그림 18" descr="나무.png"/>
          <p:cNvPicPr>
            <a:picLocks noChangeAspect="1"/>
          </p:cNvPicPr>
          <p:nvPr userDrawn="1"/>
        </p:nvPicPr>
        <p:blipFill>
          <a:blip r:embed="rId6" cstate="print"/>
          <a:srcRect t="61807" r="83232" b="12219"/>
          <a:stretch>
            <a:fillRect/>
          </a:stretch>
        </p:blipFill>
        <p:spPr>
          <a:xfrm>
            <a:off x="377" y="4238625"/>
            <a:ext cx="1533148" cy="1781175"/>
          </a:xfrm>
          <a:prstGeom prst="rect">
            <a:avLst/>
          </a:prstGeom>
        </p:spPr>
      </p:pic>
      <p:pic>
        <p:nvPicPr>
          <p:cNvPr id="20" name="그림 19" descr="나무.png"/>
          <p:cNvPicPr>
            <a:picLocks noChangeAspect="1"/>
          </p:cNvPicPr>
          <p:nvPr userDrawn="1"/>
        </p:nvPicPr>
        <p:blipFill>
          <a:blip r:embed="rId6" cstate="print"/>
          <a:srcRect l="61150" t="31527" r="-8" b="12219"/>
          <a:stretch>
            <a:fillRect/>
          </a:stretch>
        </p:blipFill>
        <p:spPr>
          <a:xfrm>
            <a:off x="5591175" y="2171700"/>
            <a:ext cx="3552825" cy="3857625"/>
          </a:xfrm>
          <a:prstGeom prst="rect">
            <a:avLst/>
          </a:prstGeom>
        </p:spPr>
      </p:pic>
      <p:pic>
        <p:nvPicPr>
          <p:cNvPr id="26" name="그림 25" descr="엄마아빠.png"/>
          <p:cNvPicPr>
            <a:picLocks noChangeAspect="1"/>
          </p:cNvPicPr>
          <p:nvPr userDrawn="1"/>
        </p:nvPicPr>
        <p:blipFill>
          <a:blip r:embed="rId7" cstate="print"/>
          <a:srcRect l="43645" t="50278" r="20519" b="10830"/>
          <a:stretch>
            <a:fillRect/>
          </a:stretch>
        </p:blipFill>
        <p:spPr>
          <a:xfrm>
            <a:off x="3990975" y="3448050"/>
            <a:ext cx="3276600" cy="2667000"/>
          </a:xfrm>
          <a:prstGeom prst="rect">
            <a:avLst/>
          </a:prstGeom>
        </p:spPr>
      </p:pic>
      <p:pic>
        <p:nvPicPr>
          <p:cNvPr id="27" name="그림 26" descr="할.png"/>
          <p:cNvPicPr>
            <a:picLocks noChangeAspect="1"/>
          </p:cNvPicPr>
          <p:nvPr userDrawn="1"/>
        </p:nvPicPr>
        <p:blipFill>
          <a:blip r:embed="rId8" cstate="print"/>
          <a:srcRect l="52813" t="49861" r="28540" b="10552"/>
          <a:stretch>
            <a:fillRect/>
          </a:stretch>
        </p:blipFill>
        <p:spPr>
          <a:xfrm>
            <a:off x="4829175" y="3419475"/>
            <a:ext cx="1704975" cy="2714625"/>
          </a:xfrm>
          <a:prstGeom prst="rect">
            <a:avLst/>
          </a:prstGeom>
        </p:spPr>
      </p:pic>
      <p:pic>
        <p:nvPicPr>
          <p:cNvPr id="28" name="그림 27" descr="아기&amp;나비.png"/>
          <p:cNvPicPr>
            <a:picLocks noChangeAspect="1"/>
          </p:cNvPicPr>
          <p:nvPr userDrawn="1"/>
        </p:nvPicPr>
        <p:blipFill>
          <a:blip r:embed="rId9" cstate="print"/>
          <a:srcRect l="18227" t="67085" r="56563" b="11247"/>
          <a:stretch>
            <a:fillRect/>
          </a:stretch>
        </p:blipFill>
        <p:spPr>
          <a:xfrm>
            <a:off x="1666875" y="4600575"/>
            <a:ext cx="2305050" cy="1485900"/>
          </a:xfrm>
          <a:prstGeom prst="rect">
            <a:avLst/>
          </a:prstGeom>
        </p:spPr>
      </p:pic>
      <p:pic>
        <p:nvPicPr>
          <p:cNvPr id="33" name="그림 32" descr="아기&amp;나비.png"/>
          <p:cNvPicPr>
            <a:picLocks noChangeAspect="1"/>
          </p:cNvPicPr>
          <p:nvPr userDrawn="1"/>
        </p:nvPicPr>
        <p:blipFill>
          <a:blip r:embed="rId9" cstate="print"/>
          <a:srcRect l="57188" t="19442" r="36041" b="68890"/>
          <a:stretch>
            <a:fillRect/>
          </a:stretch>
        </p:blipFill>
        <p:spPr>
          <a:xfrm>
            <a:off x="6934200" y="1000125"/>
            <a:ext cx="61912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57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하늘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그림 3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5" name="그림 4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3" name="Picture 3" descr="\\전남서부\2015년 복지팩토리\2015년 복지팩토리\08. 기관서식\04. 기관 로고 및 색상표\심볼,로고1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5439" y="200025"/>
            <a:ext cx="1805200" cy="221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6557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pic>
        <p:nvPicPr>
          <p:cNvPr id="16" name="그림 15" descr="간지-가족.png"/>
          <p:cNvPicPr>
            <a:picLocks noChangeAspect="1"/>
          </p:cNvPicPr>
          <p:nvPr userDrawn="1"/>
        </p:nvPicPr>
        <p:blipFill>
          <a:blip r:embed="rId2" cstate="print"/>
          <a:srcRect l="40937" t="16942" r="4475" b="20970"/>
          <a:stretch>
            <a:fillRect/>
          </a:stretch>
        </p:blipFill>
        <p:spPr>
          <a:xfrm>
            <a:off x="3743325" y="1247775"/>
            <a:ext cx="4991100" cy="4257675"/>
          </a:xfrm>
          <a:prstGeom prst="rect">
            <a:avLst/>
          </a:prstGeom>
        </p:spPr>
      </p:pic>
      <p:pic>
        <p:nvPicPr>
          <p:cNvPr id="11" name="그림 10" descr="간지 배경.png"/>
          <p:cNvPicPr>
            <a:picLocks noChangeAspect="1"/>
          </p:cNvPicPr>
          <p:nvPr userDrawn="1"/>
        </p:nvPicPr>
        <p:blipFill>
          <a:blip r:embed="rId3" cstate="print"/>
          <a:srcRect b="1246"/>
          <a:stretch>
            <a:fillRect/>
          </a:stretch>
        </p:blipFill>
        <p:spPr>
          <a:xfrm>
            <a:off x="377" y="86008"/>
            <a:ext cx="9143245" cy="6771992"/>
          </a:xfrm>
          <a:prstGeom prst="rect">
            <a:avLst/>
          </a:prstGeom>
        </p:spPr>
      </p:pic>
      <p:pic>
        <p:nvPicPr>
          <p:cNvPr id="19" name="그림 18" descr="간지-하트.png"/>
          <p:cNvPicPr>
            <a:picLocks noChangeAspect="1"/>
          </p:cNvPicPr>
          <p:nvPr userDrawn="1"/>
        </p:nvPicPr>
        <p:blipFill>
          <a:blip r:embed="rId4" cstate="print"/>
          <a:srcRect l="38228" t="7774" r="1558" b="19859"/>
          <a:stretch>
            <a:fillRect/>
          </a:stretch>
        </p:blipFill>
        <p:spPr>
          <a:xfrm>
            <a:off x="3495675" y="619125"/>
            <a:ext cx="5505450" cy="4962525"/>
          </a:xfrm>
          <a:prstGeom prst="rect">
            <a:avLst/>
          </a:prstGeom>
        </p:spPr>
      </p:pic>
      <p:pic>
        <p:nvPicPr>
          <p:cNvPr id="20" name="그림 19" descr="간지-아기.png"/>
          <p:cNvPicPr>
            <a:picLocks noChangeAspect="1"/>
          </p:cNvPicPr>
          <p:nvPr userDrawn="1"/>
        </p:nvPicPr>
        <p:blipFill>
          <a:blip r:embed="rId5" cstate="print"/>
          <a:srcRect l="43333" t="39444" r="4788" b="22081"/>
          <a:stretch>
            <a:fillRect/>
          </a:stretch>
        </p:blipFill>
        <p:spPr>
          <a:xfrm>
            <a:off x="3962400" y="2790825"/>
            <a:ext cx="4743450" cy="2638425"/>
          </a:xfrm>
          <a:prstGeom prst="rect">
            <a:avLst/>
          </a:prstGeom>
        </p:spPr>
      </p:pic>
      <p:pic>
        <p:nvPicPr>
          <p:cNvPr id="21" name="그림 20" descr="간지-아기.png"/>
          <p:cNvPicPr>
            <a:picLocks noChangeAspect="1"/>
          </p:cNvPicPr>
          <p:nvPr userDrawn="1"/>
        </p:nvPicPr>
        <p:blipFill>
          <a:blip r:embed="rId5" cstate="print"/>
          <a:srcRect l="46146" t="14025" r="48958" b="79308"/>
          <a:stretch>
            <a:fillRect/>
          </a:stretch>
        </p:blipFill>
        <p:spPr>
          <a:xfrm>
            <a:off x="4229100" y="1047750"/>
            <a:ext cx="447675" cy="457200"/>
          </a:xfrm>
          <a:prstGeom prst="rect">
            <a:avLst/>
          </a:prstGeom>
        </p:spPr>
      </p:pic>
      <p:pic>
        <p:nvPicPr>
          <p:cNvPr id="22" name="그림 21" descr="캘리&amp;마스킹.png"/>
          <p:cNvPicPr>
            <a:picLocks noChangeAspect="1"/>
          </p:cNvPicPr>
          <p:nvPr userDrawn="1"/>
        </p:nvPicPr>
        <p:blipFill>
          <a:blip r:embed="rId6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3" name="Picture 3" descr="\\전남서부\2015년 복지팩토리\2015년 복지팩토리\08. 기관서식\04. 기관 로고 및 색상표\심볼,로고1.gif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05439" y="200025"/>
            <a:ext cx="1805200" cy="221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469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9" name="Picture 3" descr="\\전남서부\2015년 복지팩토리\2015년 복지팩토리\08. 기관서식\04. 기관 로고 및 색상표\심볼,로고1.gif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5439" y="200025"/>
            <a:ext cx="1805200" cy="2213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배경4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2" name="그림 11" descr="캘리&amp;마스킹.png"/>
          <p:cNvPicPr>
            <a:picLocks noChangeAspect="1"/>
          </p:cNvPicPr>
          <p:nvPr userDrawn="1"/>
        </p:nvPicPr>
        <p:blipFill>
          <a:blip r:embed="rId3" cstate="print"/>
          <a:srcRect t="97643"/>
          <a:stretch>
            <a:fillRect/>
          </a:stretch>
        </p:blipFill>
        <p:spPr>
          <a:xfrm>
            <a:off x="377" y="6696075"/>
            <a:ext cx="9143245" cy="161642"/>
          </a:xfrm>
          <a:prstGeom prst="rect">
            <a:avLst/>
          </a:prstGeom>
        </p:spPr>
      </p:pic>
      <p:pic>
        <p:nvPicPr>
          <p:cNvPr id="13" name="그림 12" descr="캘리&amp;마스킹.png"/>
          <p:cNvPicPr>
            <a:picLocks noChangeAspect="1"/>
          </p:cNvPicPr>
          <p:nvPr userDrawn="1"/>
        </p:nvPicPr>
        <p:blipFill>
          <a:blip r:embed="rId3" cstate="print"/>
          <a:srcRect t="-1" b="97223"/>
          <a:stretch>
            <a:fillRect/>
          </a:stretch>
        </p:blipFill>
        <p:spPr>
          <a:xfrm>
            <a:off x="755" y="0"/>
            <a:ext cx="9143245" cy="190500"/>
          </a:xfrm>
          <a:prstGeom prst="rect">
            <a:avLst/>
          </a:prstGeom>
        </p:spPr>
      </p:pic>
      <p:pic>
        <p:nvPicPr>
          <p:cNvPr id="15" name="그림 14" descr="꽃.png"/>
          <p:cNvPicPr>
            <a:picLocks noChangeAspect="1"/>
          </p:cNvPicPr>
          <p:nvPr userDrawn="1"/>
        </p:nvPicPr>
        <p:blipFill>
          <a:blip r:embed="rId4" cstate="print"/>
          <a:srcRect l="10930" t="87642" r="78652" b="3330"/>
          <a:stretch>
            <a:fillRect/>
          </a:stretch>
        </p:blipFill>
        <p:spPr>
          <a:xfrm>
            <a:off x="8191500" y="390525"/>
            <a:ext cx="952500" cy="619125"/>
          </a:xfrm>
          <a:prstGeom prst="rect">
            <a:avLst/>
          </a:prstGeom>
        </p:spPr>
      </p:pic>
      <p:pic>
        <p:nvPicPr>
          <p:cNvPr id="16" name="그림 15" descr="꽃.png"/>
          <p:cNvPicPr>
            <a:picLocks noChangeAspect="1"/>
          </p:cNvPicPr>
          <p:nvPr userDrawn="1"/>
        </p:nvPicPr>
        <p:blipFill>
          <a:blip r:embed="rId4" cstate="print"/>
          <a:srcRect l="1762" t="85975" r="94383" b="7914"/>
          <a:stretch>
            <a:fillRect/>
          </a:stretch>
        </p:blipFill>
        <p:spPr>
          <a:xfrm>
            <a:off x="7258050" y="266700"/>
            <a:ext cx="352425" cy="419100"/>
          </a:xfrm>
          <a:prstGeom prst="rect">
            <a:avLst/>
          </a:prstGeom>
        </p:spPr>
      </p:pic>
      <p:pic>
        <p:nvPicPr>
          <p:cNvPr id="17" name="그림 16" descr="꽃.png"/>
          <p:cNvPicPr>
            <a:picLocks noChangeAspect="1"/>
          </p:cNvPicPr>
          <p:nvPr userDrawn="1"/>
        </p:nvPicPr>
        <p:blipFill>
          <a:blip r:embed="rId4" cstate="print"/>
          <a:srcRect l="82815" t="84586" r="10648" b="3330"/>
          <a:stretch>
            <a:fillRect/>
          </a:stretch>
        </p:blipFill>
        <p:spPr>
          <a:xfrm rot="309334">
            <a:off x="33125" y="293156"/>
            <a:ext cx="549625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94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17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BA258-9D04-48E9-A11B-490846B3D256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F0218-AA5B-41A6-ADF2-F6C104618543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3368" y="143040"/>
            <a:ext cx="8401080" cy="584775"/>
          </a:xfrm>
        </p:spPr>
        <p:txBody>
          <a:bodyPr/>
          <a:lstStyle>
            <a:lvl1pPr>
              <a:defRPr sz="3200">
                <a:solidFill>
                  <a:srgbClr val="7C6836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8" name="그림 7" descr="0018.png"/>
          <p:cNvPicPr>
            <a:picLocks noChangeAspect="1"/>
          </p:cNvPicPr>
          <p:nvPr userDrawn="1"/>
        </p:nvPicPr>
        <p:blipFill>
          <a:blip r:embed="rId3" cstate="print"/>
          <a:srcRect l="76269" t="69453"/>
          <a:stretch>
            <a:fillRect/>
          </a:stretch>
        </p:blipFill>
        <p:spPr>
          <a:xfrm>
            <a:off x="6974006" y="4763069"/>
            <a:ext cx="2169995" cy="2094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배경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9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43"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0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97223"/>
          <a:stretch>
            <a:fillRect/>
          </a:stretch>
        </p:blipFill>
        <p:spPr bwMode="auto">
          <a:xfrm>
            <a:off x="0" y="0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11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87642" r="78651" b="3329"/>
          <a:stretch>
            <a:fillRect/>
          </a:stretch>
        </p:blipFill>
        <p:spPr bwMode="auto">
          <a:xfrm>
            <a:off x="8191500" y="390525"/>
            <a:ext cx="952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85976" r="94383" b="7915"/>
          <a:stretch>
            <a:fillRect/>
          </a:stretch>
        </p:blipFill>
        <p:spPr bwMode="auto">
          <a:xfrm>
            <a:off x="7258050" y="266700"/>
            <a:ext cx="352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3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6" t="84586" r="10648" b="3329"/>
          <a:stretch>
            <a:fillRect/>
          </a:stretch>
        </p:blipFill>
        <p:spPr bwMode="auto">
          <a:xfrm rot="309334">
            <a:off x="33338" y="293688"/>
            <a:ext cx="54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BFB-1572-4544-A710-1FA3827E5158}" type="datetimeFigureOut">
              <a:rPr lang="ko-KR" altLang="en-US"/>
              <a:pPr>
                <a:defRPr/>
              </a:pPr>
              <a:t>2015-05-14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22D31-DABA-4841-8830-5E07D3E0F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8848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배경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9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43"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0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97223"/>
          <a:stretch>
            <a:fillRect/>
          </a:stretch>
        </p:blipFill>
        <p:spPr bwMode="auto">
          <a:xfrm>
            <a:off x="0" y="0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11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87642" r="78651" b="3329"/>
          <a:stretch>
            <a:fillRect/>
          </a:stretch>
        </p:blipFill>
        <p:spPr bwMode="auto">
          <a:xfrm>
            <a:off x="8191500" y="390525"/>
            <a:ext cx="952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85976" r="94383" b="7915"/>
          <a:stretch>
            <a:fillRect/>
          </a:stretch>
        </p:blipFill>
        <p:spPr bwMode="auto">
          <a:xfrm>
            <a:off x="7258050" y="266700"/>
            <a:ext cx="352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3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6" t="84586" r="10648" b="3329"/>
          <a:stretch>
            <a:fillRect/>
          </a:stretch>
        </p:blipFill>
        <p:spPr bwMode="auto">
          <a:xfrm rot="309334">
            <a:off x="33338" y="293688"/>
            <a:ext cx="54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BFB-1572-4544-A710-1FA3827E5158}" type="datetimeFigureOut">
              <a:rPr lang="ko-KR" altLang="en-US"/>
              <a:pPr>
                <a:defRPr/>
              </a:pPr>
              <a:t>2015-05-14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22D31-DABA-4841-8830-5E07D3E0F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51342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배경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9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43"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0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97223"/>
          <a:stretch>
            <a:fillRect/>
          </a:stretch>
        </p:blipFill>
        <p:spPr bwMode="auto">
          <a:xfrm>
            <a:off x="0" y="0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11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87642" r="78651" b="3329"/>
          <a:stretch>
            <a:fillRect/>
          </a:stretch>
        </p:blipFill>
        <p:spPr bwMode="auto">
          <a:xfrm>
            <a:off x="8191500" y="390525"/>
            <a:ext cx="952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85976" r="94383" b="7915"/>
          <a:stretch>
            <a:fillRect/>
          </a:stretch>
        </p:blipFill>
        <p:spPr bwMode="auto">
          <a:xfrm>
            <a:off x="7258050" y="266700"/>
            <a:ext cx="352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3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6" t="84586" r="10648" b="3329"/>
          <a:stretch>
            <a:fillRect/>
          </a:stretch>
        </p:blipFill>
        <p:spPr bwMode="auto">
          <a:xfrm rot="309334">
            <a:off x="33338" y="293688"/>
            <a:ext cx="54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BFB-1572-4544-A710-1FA3827E5158}" type="datetimeFigureOut">
              <a:rPr lang="ko-KR" altLang="en-US"/>
              <a:pPr>
                <a:defRPr/>
              </a:pPr>
              <a:t>2015-05-14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22D31-DABA-4841-8830-5E07D3E0F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44409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배경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9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43"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0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97223"/>
          <a:stretch>
            <a:fillRect/>
          </a:stretch>
        </p:blipFill>
        <p:spPr bwMode="auto">
          <a:xfrm>
            <a:off x="0" y="0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11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87642" r="78651" b="3329"/>
          <a:stretch>
            <a:fillRect/>
          </a:stretch>
        </p:blipFill>
        <p:spPr bwMode="auto">
          <a:xfrm>
            <a:off x="8191500" y="390525"/>
            <a:ext cx="952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85976" r="94383" b="7915"/>
          <a:stretch>
            <a:fillRect/>
          </a:stretch>
        </p:blipFill>
        <p:spPr bwMode="auto">
          <a:xfrm>
            <a:off x="7258050" y="266700"/>
            <a:ext cx="352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3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6" t="84586" r="10648" b="3329"/>
          <a:stretch>
            <a:fillRect/>
          </a:stretch>
        </p:blipFill>
        <p:spPr bwMode="auto">
          <a:xfrm rot="309334">
            <a:off x="33338" y="293688"/>
            <a:ext cx="54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BFB-1572-4544-A710-1FA3827E5158}" type="datetimeFigureOut">
              <a:rPr lang="ko-KR" altLang="en-US"/>
              <a:pPr>
                <a:defRPr/>
              </a:pPr>
              <a:t>2015-05-14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22D31-DABA-4841-8830-5E07D3E0F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8823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배경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9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43"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0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97223"/>
          <a:stretch>
            <a:fillRect/>
          </a:stretch>
        </p:blipFill>
        <p:spPr bwMode="auto">
          <a:xfrm>
            <a:off x="0" y="0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11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87642" r="78651" b="3329"/>
          <a:stretch>
            <a:fillRect/>
          </a:stretch>
        </p:blipFill>
        <p:spPr bwMode="auto">
          <a:xfrm>
            <a:off x="8191500" y="390525"/>
            <a:ext cx="952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85976" r="94383" b="7915"/>
          <a:stretch>
            <a:fillRect/>
          </a:stretch>
        </p:blipFill>
        <p:spPr bwMode="auto">
          <a:xfrm>
            <a:off x="7258050" y="266700"/>
            <a:ext cx="352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3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6" t="84586" r="10648" b="3329"/>
          <a:stretch>
            <a:fillRect/>
          </a:stretch>
        </p:blipFill>
        <p:spPr bwMode="auto">
          <a:xfrm rot="309334">
            <a:off x="33338" y="293688"/>
            <a:ext cx="54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BFB-1572-4544-A710-1FA3827E5158}" type="datetimeFigureOut">
              <a:rPr lang="ko-KR" altLang="en-US"/>
              <a:pPr>
                <a:defRPr/>
              </a:pPr>
              <a:t>2015-05-14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22D31-DABA-4841-8830-5E07D3E0F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2517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사용자 지정 레이아웃">
    <p:bg>
      <p:bgPr>
        <a:gradFill>
          <a:gsLst>
            <a:gs pos="0">
              <a:srgbClr val="E0E0E0"/>
            </a:gs>
            <a:gs pos="36000">
              <a:schemeClr val="bg1"/>
            </a:gs>
          </a:gsLst>
          <a:lin ang="6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6" descr="배경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9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43"/>
          <a:stretch>
            <a:fillRect/>
          </a:stretch>
        </p:blipFill>
        <p:spPr bwMode="auto">
          <a:xfrm>
            <a:off x="0" y="6696075"/>
            <a:ext cx="9144000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0" descr="캘리&amp;마스킹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97223"/>
          <a:stretch>
            <a:fillRect/>
          </a:stretch>
        </p:blipFill>
        <p:spPr bwMode="auto">
          <a:xfrm>
            <a:off x="0" y="0"/>
            <a:ext cx="914400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그림 11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87642" r="78651" b="3329"/>
          <a:stretch>
            <a:fillRect/>
          </a:stretch>
        </p:blipFill>
        <p:spPr bwMode="auto">
          <a:xfrm>
            <a:off x="8191500" y="390525"/>
            <a:ext cx="95250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12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2" t="85976" r="94383" b="7915"/>
          <a:stretch>
            <a:fillRect/>
          </a:stretch>
        </p:blipFill>
        <p:spPr bwMode="auto">
          <a:xfrm>
            <a:off x="7258050" y="266700"/>
            <a:ext cx="3524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13" descr="꽃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16" t="84586" r="10648" b="3329"/>
          <a:stretch>
            <a:fillRect/>
          </a:stretch>
        </p:blipFill>
        <p:spPr bwMode="auto">
          <a:xfrm rot="309334">
            <a:off x="33338" y="293688"/>
            <a:ext cx="54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/>
          <a:lstStyle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Arno Pro Smbd Caption" pitchFamily="18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날짜 개체 틀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F5BFB-1572-4544-A710-1FA3827E5158}" type="datetimeFigureOut">
              <a:rPr lang="ko-KR" altLang="en-US"/>
              <a:pPr>
                <a:defRPr/>
              </a:pPr>
              <a:t>2015-05-14</a:t>
            </a:fld>
            <a:endParaRPr lang="ko-KR" altLang="en-US"/>
          </a:p>
        </p:txBody>
      </p:sp>
      <p:sp>
        <p:nvSpPr>
          <p:cNvPr id="10" name="바닥글 개체 틀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11" name="슬라이드 번호 개체 틀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22D31-DABA-4841-8830-5E07D3E0F0D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9485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AD499C-B34A-43C4-8F7C-C4D37E7D17CB}" type="datetimeFigureOut">
              <a:rPr lang="ko-KR" altLang="en-US" smtClean="0"/>
              <a:pPr/>
              <a:t>2015-05-14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D63F2-5BDE-4C82-B540-971C93FAC9C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16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7" r:id="rId3"/>
    <p:sldLayoutId id="2147483660" r:id="rId4"/>
    <p:sldLayoutId id="2147483650" r:id="rId5"/>
    <p:sldLayoutId id="2147483651" r:id="rId6"/>
    <p:sldLayoutId id="2147483663" r:id="rId7"/>
    <p:sldLayoutId id="2147483664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</p:sldLayoutIdLst>
  <p:txStyles>
    <p:titleStyle>
      <a:lvl1pPr algn="l" defTabSz="914400" rtl="0" eaLnBrk="1" latinLnBrk="1" hangingPunct="1">
        <a:spcBef>
          <a:spcPct val="0"/>
        </a:spcBef>
        <a:buNone/>
        <a:defRPr sz="3600" b="1" kern="1200">
          <a:solidFill>
            <a:srgbClr val="307DA0"/>
          </a:solidFill>
          <a:effectLst/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1.jpeg"/><Relationship Id="rId7" Type="http://schemas.openxmlformats.org/officeDocument/2006/relationships/image" Target="../media/image3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1.jpeg"/><Relationship Id="rId7" Type="http://schemas.openxmlformats.org/officeDocument/2006/relationships/image" Target="../media/image4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11" Type="http://schemas.openxmlformats.org/officeDocument/2006/relationships/image" Target="../media/image10.png"/><Relationship Id="rId5" Type="http://schemas.openxmlformats.org/officeDocument/2006/relationships/chart" Target="../charts/chart1.xml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5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7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7" Type="http://schemas.openxmlformats.org/officeDocument/2006/relationships/image" Target="../media/image20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23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file:///F:\&#50689;&#44305;&#44400;%20&#51648;&#54924;\&#45684;&#50732;&#46300;&#46972;&#51060;&#54532;(&#52572;&#51333;-500M)%20(1).mp4" TargetMode="Externa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76249" y="1633487"/>
            <a:ext cx="7796381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1훈골목대장 R" pitchFamily="18" charset="-127"/>
                <a:ea typeface="1훈골목대장 R" pitchFamily="18" charset="-127"/>
                <a:cs typeface="Arial" pitchFamily="34" charset="0"/>
              </a:rPr>
              <a:t>노인 학대예방 및 노인 </a:t>
            </a:r>
            <a:r>
              <a:rPr lang="ko-KR" altLang="en-US" sz="3600" b="1" dirty="0" smtClean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1훈골목대장 R" pitchFamily="18" charset="-127"/>
                <a:ea typeface="1훈골목대장 R" pitchFamily="18" charset="-127"/>
                <a:cs typeface="Arial" pitchFamily="34" charset="0"/>
              </a:rPr>
              <a:t>인권 </a:t>
            </a:r>
            <a:r>
              <a:rPr lang="ko-KR" altLang="en-US" sz="3600" b="1" dirty="0" smtClean="0">
                <a:ln w="10541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1훈골목대장 R" pitchFamily="18" charset="-127"/>
                <a:ea typeface="1훈골목대장 R" pitchFamily="18" charset="-127"/>
                <a:cs typeface="Arial" pitchFamily="34" charset="0"/>
              </a:rPr>
              <a:t>교육</a:t>
            </a:r>
            <a:endParaRPr lang="en-US" altLang="ko-KR" sz="3600" b="1" dirty="0" smtClean="0">
              <a:ln w="10541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latin typeface="1훈골목대장 R" pitchFamily="18" charset="-127"/>
              <a:ea typeface="1훈골목대장 R" pitchFamily="18" charset="-127"/>
              <a:cs typeface="Arial" pitchFamily="34" charset="0"/>
            </a:endParaRPr>
          </a:p>
        </p:txBody>
      </p:sp>
      <p:pic>
        <p:nvPicPr>
          <p:cNvPr id="4" name="Picture 3" descr="\\전남서부\2015년 복지팩토리\2015년 복지팩토리\08. 기관서식\04. 기관 로고 및 색상표\심볼,로고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7449" y="6350905"/>
            <a:ext cx="2528889" cy="2880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851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제목 110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5400" dirty="0" smtClean="0">
                <a:latin typeface="1훈골목대장 R" pitchFamily="18" charset="-127"/>
                <a:ea typeface="1훈골목대장 R" pitchFamily="18" charset="-127"/>
              </a:rPr>
              <a:t>웃음</a:t>
            </a:r>
          </a:p>
        </p:txBody>
      </p:sp>
      <p:pic>
        <p:nvPicPr>
          <p:cNvPr id="68" name="Picture 2" descr="D:\00.2014년 사업\2014년 홍보,교육사업\2014년 교육사업\웃는사진\%CD82A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8" y="1428750"/>
            <a:ext cx="47244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3" descr="D:\00.2014년 사업\2014년 홍보,교육사업\2014년 교육사업\웃는사진\%C0%F8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714375"/>
            <a:ext cx="2116138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그림 127" descr="비즈니스그룹.png"/>
          <p:cNvPicPr>
            <a:picLocks noChangeAspect="1"/>
          </p:cNvPicPr>
          <p:nvPr/>
        </p:nvPicPr>
        <p:blipFill>
          <a:blip r:embed="rId4" cstate="print"/>
          <a:srcRect l="38419" t="13631" b="31315"/>
          <a:stretch>
            <a:fillRect/>
          </a:stretch>
        </p:blipFill>
        <p:spPr bwMode="auto">
          <a:xfrm>
            <a:off x="114300" y="4092576"/>
            <a:ext cx="4124325" cy="276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5" descr="D:\00.2014년 사업\2014년 홍보,교육사업\2014년 교육사업\웃는사진\%CC1A2~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7" y="4624561"/>
            <a:ext cx="260226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4" descr="C:\Users\owner\Desktop\2015년 교육\2014년 교육사업(김혜진 주임)\웃는사진\%CD62B~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16216" y="4624560"/>
            <a:ext cx="2627784" cy="2232248"/>
          </a:xfrm>
          <a:prstGeom prst="rect">
            <a:avLst/>
          </a:prstGeom>
          <a:noFill/>
        </p:spPr>
      </p:pic>
      <p:sp>
        <p:nvSpPr>
          <p:cNvPr id="74" name="직사각형 73"/>
          <p:cNvSpPr/>
          <p:nvPr/>
        </p:nvSpPr>
        <p:spPr>
          <a:xfrm>
            <a:off x="1752585" y="2690833"/>
            <a:ext cx="1643041" cy="37388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화가  이순구 작품</a:t>
            </a:r>
            <a:endParaRPr kumimoji="0" lang="en-US" altLang="ko-KR" sz="14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99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pic>
        <p:nvPicPr>
          <p:cNvPr id="76" name="_x97871000" descr="EMB000012284c3c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8100" y="266700"/>
            <a:ext cx="1133475" cy="257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아기&amp;나비.png"/>
          <p:cNvPicPr>
            <a:picLocks noChangeAspect="1"/>
          </p:cNvPicPr>
          <p:nvPr/>
        </p:nvPicPr>
        <p:blipFill>
          <a:blip r:embed="rId2" cstate="print"/>
          <a:srcRect l="57188" t="19442" r="36041" b="68890"/>
          <a:stretch>
            <a:fillRect/>
          </a:stretch>
        </p:blipFill>
        <p:spPr>
          <a:xfrm>
            <a:off x="3400425" y="695325"/>
            <a:ext cx="619125" cy="800100"/>
          </a:xfrm>
          <a:prstGeom prst="rect">
            <a:avLst/>
          </a:prstGeom>
        </p:spPr>
      </p:pic>
      <p:sp>
        <p:nvSpPr>
          <p:cNvPr id="9220" name="제목 110"/>
          <p:cNvSpPr>
            <a:spLocks noGrp="1"/>
          </p:cNvSpPr>
          <p:nvPr>
            <p:ph type="title"/>
          </p:nvPr>
        </p:nvSpPr>
        <p:spPr bwMode="auto">
          <a:xfrm>
            <a:off x="422246" y="469057"/>
            <a:ext cx="7925687" cy="85010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ko-KR" altLang="en-US" sz="5000" dirty="0" smtClean="0">
                <a:latin typeface="1훈골목대장 R" pitchFamily="18" charset="-127"/>
                <a:ea typeface="1훈골목대장 R" pitchFamily="18" charset="-127"/>
              </a:rPr>
              <a:t>눈맞춤</a:t>
            </a:r>
            <a:r>
              <a:rPr lang="ko-KR" altLang="en-US" sz="5400" dirty="0" smtClean="0">
                <a:latin typeface="1훈골목대장 R" pitchFamily="18" charset="-127"/>
                <a:ea typeface="1훈골목대장 R" pitchFamily="18" charset="-127"/>
              </a:rPr>
              <a:t> </a:t>
            </a:r>
            <a:r>
              <a:rPr lang="ko-KR" altLang="en-US" sz="5000" dirty="0" smtClean="0">
                <a:latin typeface="1훈골목대장 R" pitchFamily="18" charset="-127"/>
                <a:ea typeface="1훈골목대장 R" pitchFamily="18" charset="-127"/>
              </a:rPr>
              <a:t>입맞춤  손 맞춤  마음맞춤</a:t>
            </a:r>
          </a:p>
        </p:txBody>
      </p:sp>
      <p:sp>
        <p:nvSpPr>
          <p:cNvPr id="12" name="TextBox 4"/>
          <p:cNvSpPr txBox="1">
            <a:spLocks noChangeArrowheads="1"/>
          </p:cNvSpPr>
          <p:nvPr/>
        </p:nvSpPr>
        <p:spPr bwMode="auto">
          <a:xfrm>
            <a:off x="3452813" y="2060575"/>
            <a:ext cx="291465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사랑합니다</a:t>
            </a: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3471863" y="2879725"/>
            <a:ext cx="2914650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축복 합니다</a:t>
            </a:r>
            <a:endParaRPr kumimoji="0" lang="ko-KR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3452812" y="3689350"/>
            <a:ext cx="49006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당신을 보니 힘이 납니다</a:t>
            </a:r>
            <a:endParaRPr kumimoji="0" lang="ko-KR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3443286" y="4498975"/>
            <a:ext cx="55292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ko-KR" alt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당신은 보석처럼 아름답습니다</a:t>
            </a:r>
            <a:endParaRPr kumimoji="0" lang="ko-KR" alt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pic>
        <p:nvPicPr>
          <p:cNvPr id="17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322263" y="2554288"/>
            <a:ext cx="3040062" cy="3175000"/>
            <a:chOff x="4903912" y="2954050"/>
            <a:chExt cx="3331580" cy="3175250"/>
          </a:xfrm>
        </p:grpSpPr>
        <p:pic>
          <p:nvPicPr>
            <p:cNvPr id="20" name="그림 77" descr="Untitled-51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1328" y="2954050"/>
              <a:ext cx="2654164" cy="2681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그림 113" descr="Untitled-25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3912" y="4437986"/>
              <a:ext cx="2698440" cy="1691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" name="_x97871000" descr="EMB000012284c3c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8100" y="266700"/>
            <a:ext cx="1133475" cy="257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그림 9" descr="아기&amp;나비.png"/>
          <p:cNvPicPr>
            <a:picLocks noChangeAspect="1"/>
          </p:cNvPicPr>
          <p:nvPr/>
        </p:nvPicPr>
        <p:blipFill>
          <a:blip r:embed="rId2" cstate="print"/>
          <a:srcRect l="57188" t="19443" r="36041" b="68890"/>
          <a:stretch>
            <a:fillRect/>
          </a:stretch>
        </p:blipFill>
        <p:spPr bwMode="auto">
          <a:xfrm>
            <a:off x="6677025" y="1304925"/>
            <a:ext cx="6191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_x97871000" descr="EMB000012284c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_x97780688" descr="EMB000012284c3b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711200" y="422275"/>
            <a:ext cx="3733800" cy="584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1훈골목대장 R" pitchFamily="18" charset="-127"/>
                <a:ea typeface="1훈골목대장 R" pitchFamily="18" charset="-127"/>
              </a:rPr>
              <a:t>건강박수</a:t>
            </a:r>
          </a:p>
        </p:txBody>
      </p:sp>
      <p:pic>
        <p:nvPicPr>
          <p:cNvPr id="16390" name="Picture 2" descr="C:\Documents and Settings\user\바탕 화면\합장박수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250" y="1471613"/>
            <a:ext cx="2533650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71500" y="4062413"/>
            <a:ext cx="23749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buFont typeface="Wingdings" pitchFamily="2" charset="2"/>
              <a:buChar char="§"/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 합장 박수 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kumimoji="0" lang="ko-KR" altLang="en-US" sz="1600" spc="-150" dirty="0">
                <a:latin typeface="1훈떡볶이 R" pitchFamily="18" charset="-127"/>
                <a:ea typeface="1훈떡볶이 R" pitchFamily="18" charset="-127"/>
              </a:rPr>
              <a:t>열 손가락을 마주대어 양 손을 힘차게 부딪히며 치는 박수</a:t>
            </a:r>
            <a:endParaRPr kumimoji="0" lang="en-US" altLang="ko-KR" sz="1600" spc="-15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buFont typeface="Wingdings" pitchFamily="2" charset="2"/>
              <a:buChar char="§"/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효과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혈액순환 장애로 오는 손 발 저림과 신경통에  효과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</p:txBody>
      </p:sp>
      <p:pic>
        <p:nvPicPr>
          <p:cNvPr id="16392" name="Picture 4" descr="C:\Documents and Settings\user\바탕 화면\손등박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50" y="1485900"/>
            <a:ext cx="25717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3" name="TextBox 7"/>
          <p:cNvSpPr txBox="1">
            <a:spLocks noChangeArrowheads="1"/>
          </p:cNvSpPr>
          <p:nvPr/>
        </p:nvSpPr>
        <p:spPr bwMode="auto">
          <a:xfrm>
            <a:off x="3251200" y="4067175"/>
            <a:ext cx="2540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 손등 박수 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한쪽 손등을 다른 한 손으로 때리는 것 처럼 치는 박수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허리와 등</a:t>
            </a:r>
            <a:r>
              <a:rPr kumimoji="0" lang="en-US" altLang="ko-KR" sz="1600">
                <a:latin typeface="1훈떡볶이 R" pitchFamily="18" charset="-127"/>
                <a:ea typeface="1훈떡볶이 R" pitchFamily="18" charset="-127"/>
              </a:rPr>
              <a:t>, </a:t>
            </a: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척추에 도움이 되고 요통에 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5932488" y="4024313"/>
            <a:ext cx="248761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buFont typeface="Wingdings" pitchFamily="2" charset="2"/>
              <a:buChar char="§"/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 봉오리 박수 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손목과 손바닥의 끝 부분만 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댄채로 치는 박수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buFont typeface="Wingdings" pitchFamily="2" charset="2"/>
              <a:buChar char="§"/>
              <a:defRPr/>
            </a:pPr>
            <a:r>
              <a:rPr kumimoji="0" lang="ko-KR" altLang="en-US" sz="1600" dirty="0">
                <a:latin typeface="1훈떡볶이 R" pitchFamily="18" charset="-127"/>
                <a:ea typeface="1훈떡볶이 R" pitchFamily="18" charset="-127"/>
              </a:rPr>
              <a:t>효과</a:t>
            </a:r>
            <a:endParaRPr kumimoji="0" lang="en-US" altLang="ko-KR" sz="1600" dirty="0">
              <a:latin typeface="1훈떡볶이 R" pitchFamily="18" charset="-127"/>
              <a:ea typeface="1훈떡볶이 R" pitchFamily="18" charset="-127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00080"/>
              </a:buClr>
              <a:defRPr/>
            </a:pPr>
            <a:r>
              <a:rPr kumimoji="0" lang="ko-KR" altLang="en-US" sz="1600" spc="-150" dirty="0">
                <a:latin typeface="1훈떡볶이 R" pitchFamily="18" charset="-127"/>
                <a:ea typeface="1훈떡볶이 R" pitchFamily="18" charset="-127"/>
              </a:rPr>
              <a:t>기관지와 심장을 자극해 이와 관련된 질병 예방 치료에 효과</a:t>
            </a:r>
            <a:endParaRPr kumimoji="0" lang="en-US" altLang="ko-KR" sz="1600" spc="-150" dirty="0">
              <a:latin typeface="1훈떡볶이 R" pitchFamily="18" charset="-127"/>
              <a:ea typeface="1훈떡볶이 R" pitchFamily="18" charset="-127"/>
            </a:endParaRPr>
          </a:p>
        </p:txBody>
      </p:sp>
      <p:pic>
        <p:nvPicPr>
          <p:cNvPr id="16395" name="Picture 2" descr="C:\Documents and Settings\user\바탕 화면\봉오리박수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5650" y="1471613"/>
            <a:ext cx="26606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그림 9" descr="아기&amp;나비.png"/>
          <p:cNvPicPr>
            <a:picLocks noChangeAspect="1"/>
          </p:cNvPicPr>
          <p:nvPr/>
        </p:nvPicPr>
        <p:blipFill>
          <a:blip r:embed="rId2" cstate="print"/>
          <a:srcRect l="57188" t="19443" r="36041" b="68890"/>
          <a:stretch>
            <a:fillRect/>
          </a:stretch>
        </p:blipFill>
        <p:spPr bwMode="auto">
          <a:xfrm>
            <a:off x="6880225" y="3425825"/>
            <a:ext cx="6191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_x97871000" descr="EMB000012284c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_x97780688" descr="EMB000012284c3b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7"/>
          <p:cNvSpPr txBox="1">
            <a:spLocks noChangeArrowheads="1"/>
          </p:cNvSpPr>
          <p:nvPr/>
        </p:nvSpPr>
        <p:spPr bwMode="auto">
          <a:xfrm>
            <a:off x="393700" y="3863975"/>
            <a:ext cx="2667000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 손 끝 박수 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열 손가락을 마주대고 손가락 끝부분만 대고 치는 박수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눈 코 부위 눈이 쉽게 피로하거나 만성 비염</a:t>
            </a:r>
            <a:r>
              <a:rPr kumimoji="0" lang="en-US" altLang="ko-KR" sz="1600">
                <a:latin typeface="1훈떡볶이 R" pitchFamily="18" charset="-127"/>
                <a:ea typeface="1훈떡볶이 R" pitchFamily="18" charset="-127"/>
              </a:rPr>
              <a:t>, </a:t>
            </a: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코감기 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코피가 자주 날 시에 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</p:txBody>
      </p:sp>
      <p:pic>
        <p:nvPicPr>
          <p:cNvPr id="17414" name="Picture 3" descr="C:\Documents and Settings\user\바탕 화면\손끝박수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0525" y="1206500"/>
            <a:ext cx="274955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558800" y="334963"/>
            <a:ext cx="28575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1훈골목대장 R" pitchFamily="18" charset="-127"/>
                <a:ea typeface="1훈골목대장 R" pitchFamily="18" charset="-127"/>
                <a:cs typeface="Arial" pitchFamily="34" charset="0"/>
              </a:rPr>
              <a:t>건강박수</a:t>
            </a:r>
            <a:endParaRPr kumimoji="0" lang="ko-KR" altLang="en-US" sz="4400" b="1" dirty="0">
              <a:solidFill>
                <a:schemeClr val="tx1">
                  <a:lumMod val="65000"/>
                  <a:lumOff val="35000"/>
                </a:schemeClr>
              </a:solidFill>
              <a:latin typeface="1훈골목대장 R" pitchFamily="18" charset="-127"/>
              <a:ea typeface="1훈골목대장 R" pitchFamily="18" charset="-127"/>
              <a:cs typeface="Arial" pitchFamily="34" charset="0"/>
            </a:endParaRPr>
          </a:p>
        </p:txBody>
      </p:sp>
      <p:pic>
        <p:nvPicPr>
          <p:cNvPr id="17416" name="Picture 2" descr="C:\Documents and Settings\user\바탕 화면\주먹박수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8663" y="1196975"/>
            <a:ext cx="2725737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3" descr="C:\Documents and Settings\user\바탕 화면\손목박수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1185863"/>
            <a:ext cx="26670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8" name="TextBox 7"/>
          <p:cNvSpPr txBox="1">
            <a:spLocks noChangeArrowheads="1"/>
          </p:cNvSpPr>
          <p:nvPr/>
        </p:nvSpPr>
        <p:spPr bwMode="auto">
          <a:xfrm>
            <a:off x="3289300" y="3859213"/>
            <a:ext cx="27178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 주먹 박수 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주먹을 쥔 후 손가락 부분이 마주치도록 치는 박수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만성두통과 어깨 통증 치료에 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</p:txBody>
      </p:sp>
      <p:sp>
        <p:nvSpPr>
          <p:cNvPr id="17419" name="TextBox 15"/>
          <p:cNvSpPr txBox="1">
            <a:spLocks noChangeArrowheads="1"/>
          </p:cNvSpPr>
          <p:nvPr/>
        </p:nvSpPr>
        <p:spPr bwMode="auto">
          <a:xfrm>
            <a:off x="6164263" y="3856038"/>
            <a:ext cx="2598737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 손목 박수 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손목 부위인 손바닥의 끝부분을 서로 마주치는 박수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  <a:buFont typeface="Wingdings" pitchFamily="2" charset="2"/>
              <a:buChar char="§"/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  <a:p>
            <a:pPr>
              <a:lnSpc>
                <a:spcPct val="150000"/>
              </a:lnSpc>
              <a:buClr>
                <a:srgbClr val="800080"/>
              </a:buClr>
            </a:pPr>
            <a:r>
              <a:rPr kumimoji="0" lang="ko-KR" altLang="en-US" sz="1600">
                <a:latin typeface="1훈떡볶이 R" pitchFamily="18" charset="-127"/>
                <a:ea typeface="1훈떡볶이 R" pitchFamily="18" charset="-127"/>
              </a:rPr>
              <a:t>방광을 자극하여 생식기능과 정력이 좋아지는 효과</a:t>
            </a:r>
            <a:endParaRPr kumimoji="0" lang="en-US" altLang="ko-KR" sz="1600">
              <a:latin typeface="1훈떡볶이 R" pitchFamily="18" charset="-127"/>
              <a:ea typeface="1훈떡볶이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제목 18"/>
          <p:cNvSpPr txBox="1">
            <a:spLocks/>
          </p:cNvSpPr>
          <p:nvPr/>
        </p:nvSpPr>
        <p:spPr>
          <a:xfrm>
            <a:off x="871808" y="1371188"/>
            <a:ext cx="3009528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600" b="1" dirty="0" smtClean="0">
                <a:ln w="18415" cmpd="sng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no Pro Smbd Caption" pitchFamily="18" charset="0"/>
                <a:ea typeface="HY견고딕" pitchFamily="18" charset="-127"/>
                <a:cs typeface="Arial" pitchFamily="34" charset="0"/>
              </a:rPr>
              <a:t>목    차</a:t>
            </a:r>
            <a:endParaRPr kumimoji="0" lang="ko-KR" altLang="en-US" sz="3600" b="1" i="0" u="none" strike="noStrike" kern="1200" cap="none" spc="0" normalizeH="0" baseline="0" noProof="0" dirty="0">
              <a:ln w="18415" cmpd="sng">
                <a:noFill/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no Pro Smbd Caption" pitchFamily="18" charset="0"/>
              <a:ea typeface="HY견고딕" pitchFamily="18" charset="-127"/>
              <a:cs typeface="Arial" pitchFamily="34" charset="0"/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2462284" y="5185934"/>
            <a:ext cx="6200776" cy="689416"/>
            <a:chOff x="2200275" y="5154184"/>
            <a:chExt cx="6200776" cy="689416"/>
          </a:xfrm>
        </p:grpSpPr>
        <p:sp>
          <p:nvSpPr>
            <p:cNvPr id="45" name="직사각형 44"/>
            <p:cNvSpPr/>
            <p:nvPr/>
          </p:nvSpPr>
          <p:spPr>
            <a:xfrm>
              <a:off x="3028951" y="5157705"/>
              <a:ext cx="5372100" cy="577849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350534" y="5293573"/>
              <a:ext cx="2654907" cy="278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000" b="1" dirty="0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itchFamily="50" charset="-127"/>
                  <a:ea typeface="나눔고딕 ExtraBold" pitchFamily="50" charset="-127"/>
                  <a:cs typeface="Arial" charset="0"/>
                </a:rPr>
                <a:t>기관 소개</a:t>
              </a:r>
              <a:endParaRPr kumimoji="0" lang="en-US" altLang="ko-K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Arial" charset="0"/>
              </a:endParaRPr>
            </a:p>
          </p:txBody>
        </p:sp>
        <p:pic>
          <p:nvPicPr>
            <p:cNvPr id="47" name="그림 135" descr="선2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7161523">
              <a:off x="3064373" y="5348671"/>
              <a:ext cx="656820" cy="333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" name="평행 사변형 47"/>
            <p:cNvSpPr/>
            <p:nvPr/>
          </p:nvSpPr>
          <p:spPr bwMode="auto">
            <a:xfrm>
              <a:off x="2200275" y="5154184"/>
              <a:ext cx="1233147" cy="581370"/>
            </a:xfrm>
            <a:prstGeom prst="parallelogram">
              <a:avLst>
                <a:gd name="adj" fmla="val 60832"/>
              </a:avLst>
            </a:prstGeom>
            <a:solidFill>
              <a:srgbClr val="D991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9" name="자유형 48"/>
            <p:cNvSpPr/>
            <p:nvPr/>
          </p:nvSpPr>
          <p:spPr bwMode="auto">
            <a:xfrm>
              <a:off x="2245004" y="5179102"/>
              <a:ext cx="1358025" cy="527877"/>
            </a:xfrm>
            <a:custGeom>
              <a:avLst/>
              <a:gdLst>
                <a:gd name="connsiteX0" fmla="*/ 0 w 2398666"/>
                <a:gd name="connsiteY0" fmla="*/ 991738 h 991738"/>
                <a:gd name="connsiteX1" fmla="*/ 603294 w 2398666"/>
                <a:gd name="connsiteY1" fmla="*/ 0 h 991738"/>
                <a:gd name="connsiteX2" fmla="*/ 2398666 w 2398666"/>
                <a:gd name="connsiteY2" fmla="*/ 0 h 991738"/>
                <a:gd name="connsiteX3" fmla="*/ 1795372 w 2398666"/>
                <a:gd name="connsiteY3" fmla="*/ 991738 h 991738"/>
                <a:gd name="connsiteX4" fmla="*/ 0 w 2398666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895921"/>
                <a:gd name="connsiteY0" fmla="*/ 991738 h 991738"/>
                <a:gd name="connsiteX1" fmla="*/ 603294 w 1895921"/>
                <a:gd name="connsiteY1" fmla="*/ 0 h 991738"/>
                <a:gd name="connsiteX2" fmla="*/ 1795372 w 1895921"/>
                <a:gd name="connsiteY2" fmla="*/ 991738 h 991738"/>
                <a:gd name="connsiteX3" fmla="*/ 0 w 1895921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2390658"/>
                <a:gd name="connsiteY0" fmla="*/ 1131728 h 1131728"/>
                <a:gd name="connsiteX1" fmla="*/ 603294 w 2390658"/>
                <a:gd name="connsiteY1" fmla="*/ 139990 h 1131728"/>
                <a:gd name="connsiteX2" fmla="*/ 2390658 w 2390658"/>
                <a:gd name="connsiteY2" fmla="*/ 167857 h 1131728"/>
                <a:gd name="connsiteX3" fmla="*/ 0 w 2390658"/>
                <a:gd name="connsiteY3" fmla="*/ 1131728 h 113172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5289 h 995289"/>
                <a:gd name="connsiteX1" fmla="*/ 570229 w 2390658"/>
                <a:gd name="connsiteY1" fmla="*/ 0 h 995289"/>
                <a:gd name="connsiteX2" fmla="*/ 2390658 w 2390658"/>
                <a:gd name="connsiteY2" fmla="*/ 31418 h 995289"/>
                <a:gd name="connsiteX3" fmla="*/ 0 w 2390658"/>
                <a:gd name="connsiteY3" fmla="*/ 995289 h 995289"/>
                <a:gd name="connsiteX0" fmla="*/ 0 w 2384045"/>
                <a:gd name="connsiteY0" fmla="*/ 995289 h 995289"/>
                <a:gd name="connsiteX1" fmla="*/ 570229 w 2384045"/>
                <a:gd name="connsiteY1" fmla="*/ 0 h 995289"/>
                <a:gd name="connsiteX2" fmla="*/ 2384045 w 2384045"/>
                <a:gd name="connsiteY2" fmla="*/ 10111 h 995289"/>
                <a:gd name="connsiteX3" fmla="*/ 0 w 2384045"/>
                <a:gd name="connsiteY3" fmla="*/ 995289 h 9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4045" h="995289">
                  <a:moveTo>
                    <a:pt x="0" y="995289"/>
                  </a:moveTo>
                  <a:lnTo>
                    <a:pt x="570229" y="0"/>
                  </a:lnTo>
                  <a:lnTo>
                    <a:pt x="2384045" y="10111"/>
                  </a:lnTo>
                  <a:cubicBezTo>
                    <a:pt x="1324512" y="243852"/>
                    <a:pt x="514784" y="625360"/>
                    <a:pt x="0" y="995289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5000"/>
                    <a:alpha val="49000"/>
                  </a:schemeClr>
                </a:gs>
                <a:gs pos="0">
                  <a:srgbClr val="95BF3B">
                    <a:alpha val="0"/>
                  </a:srgbClr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625916" y="5179126"/>
              <a:ext cx="57900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  <a:ea typeface="+mn-ea"/>
                </a:rPr>
                <a:t>04</a:t>
              </a:r>
              <a:endParaRPr kumimoji="0" lang="ko-KR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2462284" y="4340959"/>
            <a:ext cx="6200776" cy="687306"/>
            <a:chOff x="2200275" y="4309209"/>
            <a:chExt cx="6200776" cy="687306"/>
          </a:xfrm>
        </p:grpSpPr>
        <p:sp>
          <p:nvSpPr>
            <p:cNvPr id="54" name="직사각형 53"/>
            <p:cNvSpPr/>
            <p:nvPr/>
          </p:nvSpPr>
          <p:spPr>
            <a:xfrm>
              <a:off x="3028951" y="4312524"/>
              <a:ext cx="5372100" cy="577849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331483" y="4470963"/>
              <a:ext cx="3245457" cy="278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b="1" dirty="0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itchFamily="50" charset="-127"/>
                  <a:ea typeface="나눔고딕 ExtraBold" pitchFamily="50" charset="-127"/>
                  <a:cs typeface="Arial" charset="0"/>
                </a:rPr>
                <a:t>성공적 노후</a:t>
              </a:r>
              <a:endParaRPr kumimoji="0" lang="en-US" altLang="ko-K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Arial" charset="0"/>
              </a:endParaRPr>
            </a:p>
          </p:txBody>
        </p:sp>
        <p:pic>
          <p:nvPicPr>
            <p:cNvPr id="56" name="그림 135" descr="선2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7161523">
              <a:off x="3064374" y="4501586"/>
              <a:ext cx="656820" cy="333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7" name="평행 사변형 56"/>
            <p:cNvSpPr/>
            <p:nvPr/>
          </p:nvSpPr>
          <p:spPr bwMode="auto">
            <a:xfrm>
              <a:off x="2200275" y="4309209"/>
              <a:ext cx="1233148" cy="581370"/>
            </a:xfrm>
            <a:prstGeom prst="parallelogram">
              <a:avLst>
                <a:gd name="adj" fmla="val 60832"/>
              </a:avLst>
            </a:prstGeom>
            <a:solidFill>
              <a:srgbClr val="D9B9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58" name="자유형 57"/>
            <p:cNvSpPr/>
            <p:nvPr/>
          </p:nvSpPr>
          <p:spPr bwMode="auto">
            <a:xfrm>
              <a:off x="2245004" y="4324396"/>
              <a:ext cx="1358025" cy="527877"/>
            </a:xfrm>
            <a:custGeom>
              <a:avLst/>
              <a:gdLst>
                <a:gd name="connsiteX0" fmla="*/ 0 w 2398666"/>
                <a:gd name="connsiteY0" fmla="*/ 991738 h 991738"/>
                <a:gd name="connsiteX1" fmla="*/ 603294 w 2398666"/>
                <a:gd name="connsiteY1" fmla="*/ 0 h 991738"/>
                <a:gd name="connsiteX2" fmla="*/ 2398666 w 2398666"/>
                <a:gd name="connsiteY2" fmla="*/ 0 h 991738"/>
                <a:gd name="connsiteX3" fmla="*/ 1795372 w 2398666"/>
                <a:gd name="connsiteY3" fmla="*/ 991738 h 991738"/>
                <a:gd name="connsiteX4" fmla="*/ 0 w 2398666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895921"/>
                <a:gd name="connsiteY0" fmla="*/ 991738 h 991738"/>
                <a:gd name="connsiteX1" fmla="*/ 603294 w 1895921"/>
                <a:gd name="connsiteY1" fmla="*/ 0 h 991738"/>
                <a:gd name="connsiteX2" fmla="*/ 1795372 w 1895921"/>
                <a:gd name="connsiteY2" fmla="*/ 991738 h 991738"/>
                <a:gd name="connsiteX3" fmla="*/ 0 w 1895921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2390658"/>
                <a:gd name="connsiteY0" fmla="*/ 1131728 h 1131728"/>
                <a:gd name="connsiteX1" fmla="*/ 603294 w 2390658"/>
                <a:gd name="connsiteY1" fmla="*/ 139990 h 1131728"/>
                <a:gd name="connsiteX2" fmla="*/ 2390658 w 2390658"/>
                <a:gd name="connsiteY2" fmla="*/ 167857 h 1131728"/>
                <a:gd name="connsiteX3" fmla="*/ 0 w 2390658"/>
                <a:gd name="connsiteY3" fmla="*/ 1131728 h 113172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5289 h 995289"/>
                <a:gd name="connsiteX1" fmla="*/ 570229 w 2390658"/>
                <a:gd name="connsiteY1" fmla="*/ 0 h 995289"/>
                <a:gd name="connsiteX2" fmla="*/ 2390658 w 2390658"/>
                <a:gd name="connsiteY2" fmla="*/ 31418 h 995289"/>
                <a:gd name="connsiteX3" fmla="*/ 0 w 2390658"/>
                <a:gd name="connsiteY3" fmla="*/ 995289 h 995289"/>
                <a:gd name="connsiteX0" fmla="*/ 0 w 2384045"/>
                <a:gd name="connsiteY0" fmla="*/ 995289 h 995289"/>
                <a:gd name="connsiteX1" fmla="*/ 570229 w 2384045"/>
                <a:gd name="connsiteY1" fmla="*/ 0 h 995289"/>
                <a:gd name="connsiteX2" fmla="*/ 2384045 w 2384045"/>
                <a:gd name="connsiteY2" fmla="*/ 10111 h 995289"/>
                <a:gd name="connsiteX3" fmla="*/ 0 w 2384045"/>
                <a:gd name="connsiteY3" fmla="*/ 995289 h 9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4045" h="995289">
                  <a:moveTo>
                    <a:pt x="0" y="995289"/>
                  </a:moveTo>
                  <a:lnTo>
                    <a:pt x="570229" y="0"/>
                  </a:lnTo>
                  <a:lnTo>
                    <a:pt x="2384045" y="10111"/>
                  </a:lnTo>
                  <a:cubicBezTo>
                    <a:pt x="1324512" y="243852"/>
                    <a:pt x="514784" y="625360"/>
                    <a:pt x="0" y="995289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5000"/>
                    <a:alpha val="49000"/>
                  </a:schemeClr>
                </a:gs>
                <a:gs pos="0">
                  <a:srgbClr val="95BF3B">
                    <a:alpha val="0"/>
                  </a:srgbClr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625916" y="4341439"/>
              <a:ext cx="57900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  <a:ea typeface="+mn-ea"/>
                </a:rPr>
                <a:t>03</a:t>
              </a:r>
              <a:endParaRPr kumimoji="0" lang="ko-KR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grpSp>
        <p:nvGrpSpPr>
          <p:cNvPr id="62" name="그룹 61"/>
          <p:cNvGrpSpPr/>
          <p:nvPr/>
        </p:nvGrpSpPr>
        <p:grpSpPr>
          <a:xfrm>
            <a:off x="2462284" y="3497165"/>
            <a:ext cx="6200776" cy="686125"/>
            <a:chOff x="2200275" y="3465415"/>
            <a:chExt cx="6200776" cy="686125"/>
          </a:xfrm>
        </p:grpSpPr>
        <p:sp>
          <p:nvSpPr>
            <p:cNvPr id="63" name="직사각형 62"/>
            <p:cNvSpPr/>
            <p:nvPr/>
          </p:nvSpPr>
          <p:spPr>
            <a:xfrm>
              <a:off x="3028951" y="3469454"/>
              <a:ext cx="5372100" cy="577849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3398158" y="3653050"/>
              <a:ext cx="2588233" cy="278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b="1" dirty="0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itchFamily="50" charset="-127"/>
                  <a:ea typeface="나눔고딕 ExtraBold" pitchFamily="50" charset="-127"/>
                  <a:cs typeface="Arial" charset="0"/>
                </a:rPr>
                <a:t>노인학대</a:t>
              </a:r>
              <a:endParaRPr kumimoji="0" lang="en-US" altLang="ko-K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Arial" charset="0"/>
              </a:endParaRPr>
            </a:p>
          </p:txBody>
        </p:sp>
        <p:pic>
          <p:nvPicPr>
            <p:cNvPr id="85" name="그림 135" descr="선2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7161523">
              <a:off x="3064374" y="3656611"/>
              <a:ext cx="656820" cy="333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" name="평행 사변형 101"/>
            <p:cNvSpPr/>
            <p:nvPr/>
          </p:nvSpPr>
          <p:spPr bwMode="auto">
            <a:xfrm>
              <a:off x="2200275" y="3465415"/>
              <a:ext cx="1233148" cy="582301"/>
            </a:xfrm>
            <a:prstGeom prst="parallelogram">
              <a:avLst>
                <a:gd name="adj" fmla="val 60832"/>
              </a:avLst>
            </a:prstGeom>
            <a:solidFill>
              <a:srgbClr val="FDD6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03" name="자유형 102"/>
            <p:cNvSpPr/>
            <p:nvPr/>
          </p:nvSpPr>
          <p:spPr bwMode="auto">
            <a:xfrm>
              <a:off x="2245004" y="3484501"/>
              <a:ext cx="1358025" cy="527877"/>
            </a:xfrm>
            <a:custGeom>
              <a:avLst/>
              <a:gdLst>
                <a:gd name="connsiteX0" fmla="*/ 0 w 2398666"/>
                <a:gd name="connsiteY0" fmla="*/ 991738 h 991738"/>
                <a:gd name="connsiteX1" fmla="*/ 603294 w 2398666"/>
                <a:gd name="connsiteY1" fmla="*/ 0 h 991738"/>
                <a:gd name="connsiteX2" fmla="*/ 2398666 w 2398666"/>
                <a:gd name="connsiteY2" fmla="*/ 0 h 991738"/>
                <a:gd name="connsiteX3" fmla="*/ 1795372 w 2398666"/>
                <a:gd name="connsiteY3" fmla="*/ 991738 h 991738"/>
                <a:gd name="connsiteX4" fmla="*/ 0 w 2398666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895921"/>
                <a:gd name="connsiteY0" fmla="*/ 991738 h 991738"/>
                <a:gd name="connsiteX1" fmla="*/ 603294 w 1895921"/>
                <a:gd name="connsiteY1" fmla="*/ 0 h 991738"/>
                <a:gd name="connsiteX2" fmla="*/ 1795372 w 1895921"/>
                <a:gd name="connsiteY2" fmla="*/ 991738 h 991738"/>
                <a:gd name="connsiteX3" fmla="*/ 0 w 1895921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2390658"/>
                <a:gd name="connsiteY0" fmla="*/ 1131728 h 1131728"/>
                <a:gd name="connsiteX1" fmla="*/ 603294 w 2390658"/>
                <a:gd name="connsiteY1" fmla="*/ 139990 h 1131728"/>
                <a:gd name="connsiteX2" fmla="*/ 2390658 w 2390658"/>
                <a:gd name="connsiteY2" fmla="*/ 167857 h 1131728"/>
                <a:gd name="connsiteX3" fmla="*/ 0 w 2390658"/>
                <a:gd name="connsiteY3" fmla="*/ 1131728 h 113172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5289 h 995289"/>
                <a:gd name="connsiteX1" fmla="*/ 570229 w 2390658"/>
                <a:gd name="connsiteY1" fmla="*/ 0 h 995289"/>
                <a:gd name="connsiteX2" fmla="*/ 2390658 w 2390658"/>
                <a:gd name="connsiteY2" fmla="*/ 31418 h 995289"/>
                <a:gd name="connsiteX3" fmla="*/ 0 w 2390658"/>
                <a:gd name="connsiteY3" fmla="*/ 995289 h 995289"/>
                <a:gd name="connsiteX0" fmla="*/ 0 w 2384045"/>
                <a:gd name="connsiteY0" fmla="*/ 995289 h 995289"/>
                <a:gd name="connsiteX1" fmla="*/ 570229 w 2384045"/>
                <a:gd name="connsiteY1" fmla="*/ 0 h 995289"/>
                <a:gd name="connsiteX2" fmla="*/ 2384045 w 2384045"/>
                <a:gd name="connsiteY2" fmla="*/ 10111 h 995289"/>
                <a:gd name="connsiteX3" fmla="*/ 0 w 2384045"/>
                <a:gd name="connsiteY3" fmla="*/ 995289 h 9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4045" h="995289">
                  <a:moveTo>
                    <a:pt x="0" y="995289"/>
                  </a:moveTo>
                  <a:lnTo>
                    <a:pt x="570229" y="0"/>
                  </a:lnTo>
                  <a:lnTo>
                    <a:pt x="2384045" y="10111"/>
                  </a:lnTo>
                  <a:cubicBezTo>
                    <a:pt x="1324512" y="243852"/>
                    <a:pt x="514784" y="625360"/>
                    <a:pt x="0" y="995289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5000"/>
                    <a:alpha val="49000"/>
                  </a:schemeClr>
                </a:gs>
                <a:gs pos="0">
                  <a:srgbClr val="95BF3B">
                    <a:alpha val="0"/>
                  </a:srgbClr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2625916" y="3517976"/>
              <a:ext cx="57900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  <a:ea typeface="+mn-ea"/>
                </a:rPr>
                <a:t>02</a:t>
              </a:r>
              <a:endParaRPr kumimoji="0" lang="ko-KR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  <p:grpSp>
        <p:nvGrpSpPr>
          <p:cNvPr id="107" name="그룹 106"/>
          <p:cNvGrpSpPr/>
          <p:nvPr/>
        </p:nvGrpSpPr>
        <p:grpSpPr>
          <a:xfrm>
            <a:off x="2462284" y="2646931"/>
            <a:ext cx="6200776" cy="692565"/>
            <a:chOff x="2200275" y="2615181"/>
            <a:chExt cx="6200776" cy="692565"/>
          </a:xfrm>
        </p:grpSpPr>
        <p:sp>
          <p:nvSpPr>
            <p:cNvPr id="108" name="직사각형 107"/>
            <p:cNvSpPr/>
            <p:nvPr/>
          </p:nvSpPr>
          <p:spPr>
            <a:xfrm>
              <a:off x="3028951" y="2619945"/>
              <a:ext cx="5372100" cy="577849"/>
            </a:xfrm>
            <a:prstGeom prst="rect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341007" y="2778634"/>
              <a:ext cx="3759809" cy="278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lnSpc>
                  <a:spcPts val="13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000" b="1" dirty="0" smtClean="0">
                  <a:solidFill>
                    <a:schemeClr val="bg2">
                      <a:lumMod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나눔고딕 ExtraBold" pitchFamily="50" charset="-127"/>
                  <a:ea typeface="나눔고딕 ExtraBold" pitchFamily="50" charset="-127"/>
                  <a:cs typeface="Arial" charset="0"/>
                </a:rPr>
                <a:t>인권과 노인인권 </a:t>
              </a:r>
              <a:endParaRPr kumimoji="0" lang="en-US" altLang="ko-K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  <a:cs typeface="Arial" charset="0"/>
              </a:endParaRPr>
            </a:p>
          </p:txBody>
        </p:sp>
        <p:pic>
          <p:nvPicPr>
            <p:cNvPr id="110" name="그림 135" descr="선2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7161523">
              <a:off x="3073899" y="2812817"/>
              <a:ext cx="656820" cy="333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" name="평행 사변형 112"/>
            <p:cNvSpPr/>
            <p:nvPr/>
          </p:nvSpPr>
          <p:spPr bwMode="auto">
            <a:xfrm>
              <a:off x="2200275" y="2615181"/>
              <a:ext cx="1233147" cy="582302"/>
            </a:xfrm>
            <a:prstGeom prst="parallelogram">
              <a:avLst>
                <a:gd name="adj" fmla="val 60832"/>
              </a:avLst>
            </a:prstGeom>
            <a:solidFill>
              <a:srgbClr val="D5D9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114" name="자유형 113"/>
            <p:cNvSpPr/>
            <p:nvPr/>
          </p:nvSpPr>
          <p:spPr bwMode="auto">
            <a:xfrm>
              <a:off x="2245004" y="2631817"/>
              <a:ext cx="1358025" cy="527877"/>
            </a:xfrm>
            <a:custGeom>
              <a:avLst/>
              <a:gdLst>
                <a:gd name="connsiteX0" fmla="*/ 0 w 2398666"/>
                <a:gd name="connsiteY0" fmla="*/ 991738 h 991738"/>
                <a:gd name="connsiteX1" fmla="*/ 603294 w 2398666"/>
                <a:gd name="connsiteY1" fmla="*/ 0 h 991738"/>
                <a:gd name="connsiteX2" fmla="*/ 2398666 w 2398666"/>
                <a:gd name="connsiteY2" fmla="*/ 0 h 991738"/>
                <a:gd name="connsiteX3" fmla="*/ 1795372 w 2398666"/>
                <a:gd name="connsiteY3" fmla="*/ 991738 h 991738"/>
                <a:gd name="connsiteX4" fmla="*/ 0 w 2398666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989682 w 1795372"/>
                <a:gd name="connsiteY2" fmla="*/ 564480 h 991738"/>
                <a:gd name="connsiteX3" fmla="*/ 1795372 w 1795372"/>
                <a:gd name="connsiteY3" fmla="*/ 991738 h 991738"/>
                <a:gd name="connsiteX4" fmla="*/ 0 w 1795372"/>
                <a:gd name="connsiteY4" fmla="*/ 991738 h 991738"/>
                <a:gd name="connsiteX0" fmla="*/ 0 w 1895921"/>
                <a:gd name="connsiteY0" fmla="*/ 991738 h 991738"/>
                <a:gd name="connsiteX1" fmla="*/ 603294 w 1895921"/>
                <a:gd name="connsiteY1" fmla="*/ 0 h 991738"/>
                <a:gd name="connsiteX2" fmla="*/ 1795372 w 1895921"/>
                <a:gd name="connsiteY2" fmla="*/ 991738 h 991738"/>
                <a:gd name="connsiteX3" fmla="*/ 0 w 1895921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1795372"/>
                <a:gd name="connsiteY0" fmla="*/ 991738 h 991738"/>
                <a:gd name="connsiteX1" fmla="*/ 603294 w 1795372"/>
                <a:gd name="connsiteY1" fmla="*/ 0 h 991738"/>
                <a:gd name="connsiteX2" fmla="*/ 1795372 w 1795372"/>
                <a:gd name="connsiteY2" fmla="*/ 991738 h 991738"/>
                <a:gd name="connsiteX3" fmla="*/ 0 w 1795372"/>
                <a:gd name="connsiteY3" fmla="*/ 991738 h 991738"/>
                <a:gd name="connsiteX0" fmla="*/ 0 w 2390658"/>
                <a:gd name="connsiteY0" fmla="*/ 1131728 h 1131728"/>
                <a:gd name="connsiteX1" fmla="*/ 603294 w 2390658"/>
                <a:gd name="connsiteY1" fmla="*/ 139990 h 1131728"/>
                <a:gd name="connsiteX2" fmla="*/ 2390658 w 2390658"/>
                <a:gd name="connsiteY2" fmla="*/ 167857 h 1131728"/>
                <a:gd name="connsiteX3" fmla="*/ 0 w 2390658"/>
                <a:gd name="connsiteY3" fmla="*/ 1131728 h 113172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1738 h 991738"/>
                <a:gd name="connsiteX1" fmla="*/ 603294 w 2390658"/>
                <a:gd name="connsiteY1" fmla="*/ 0 h 991738"/>
                <a:gd name="connsiteX2" fmla="*/ 2390658 w 2390658"/>
                <a:gd name="connsiteY2" fmla="*/ 27867 h 991738"/>
                <a:gd name="connsiteX3" fmla="*/ 0 w 2390658"/>
                <a:gd name="connsiteY3" fmla="*/ 991738 h 991738"/>
                <a:gd name="connsiteX0" fmla="*/ 0 w 2390658"/>
                <a:gd name="connsiteY0" fmla="*/ 995289 h 995289"/>
                <a:gd name="connsiteX1" fmla="*/ 570229 w 2390658"/>
                <a:gd name="connsiteY1" fmla="*/ 0 h 995289"/>
                <a:gd name="connsiteX2" fmla="*/ 2390658 w 2390658"/>
                <a:gd name="connsiteY2" fmla="*/ 31418 h 995289"/>
                <a:gd name="connsiteX3" fmla="*/ 0 w 2390658"/>
                <a:gd name="connsiteY3" fmla="*/ 995289 h 995289"/>
                <a:gd name="connsiteX0" fmla="*/ 0 w 2384045"/>
                <a:gd name="connsiteY0" fmla="*/ 995289 h 995289"/>
                <a:gd name="connsiteX1" fmla="*/ 570229 w 2384045"/>
                <a:gd name="connsiteY1" fmla="*/ 0 h 995289"/>
                <a:gd name="connsiteX2" fmla="*/ 2384045 w 2384045"/>
                <a:gd name="connsiteY2" fmla="*/ 10111 h 995289"/>
                <a:gd name="connsiteX3" fmla="*/ 0 w 2384045"/>
                <a:gd name="connsiteY3" fmla="*/ 995289 h 9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4045" h="995289">
                  <a:moveTo>
                    <a:pt x="0" y="995289"/>
                  </a:moveTo>
                  <a:lnTo>
                    <a:pt x="570229" y="0"/>
                  </a:lnTo>
                  <a:lnTo>
                    <a:pt x="2384045" y="10111"/>
                  </a:lnTo>
                  <a:cubicBezTo>
                    <a:pt x="1324512" y="243852"/>
                    <a:pt x="514784" y="625360"/>
                    <a:pt x="0" y="995289"/>
                  </a:cubicBezTo>
                  <a:close/>
                </a:path>
              </a:pathLst>
            </a:custGeom>
            <a:gradFill>
              <a:gsLst>
                <a:gs pos="100000">
                  <a:schemeClr val="bg1">
                    <a:lumMod val="95000"/>
                    <a:alpha val="49000"/>
                  </a:schemeClr>
                </a:gs>
                <a:gs pos="0">
                  <a:srgbClr val="95BF3B">
                    <a:alpha val="0"/>
                  </a:srgbClr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latin typeface="+mn-lt"/>
                <a:ea typeface="+mn-ea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2625916" y="2656569"/>
              <a:ext cx="579005" cy="5232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+mn-lt"/>
                  <a:ea typeface="+mn-ea"/>
                </a:rPr>
                <a:t>01</a:t>
              </a:r>
              <a:endParaRPr kumimoji="0" lang="ko-KR" alt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484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3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4500" dirty="0" smtClean="0">
                <a:latin typeface="1훈골목대장 R" pitchFamily="18" charset="-127"/>
                <a:ea typeface="1훈골목대장 R" pitchFamily="18" charset="-127"/>
              </a:rPr>
              <a:t>인권이란</a:t>
            </a:r>
            <a:r>
              <a:rPr lang="en-US" altLang="ko-KR" sz="4500" dirty="0" smtClean="0">
                <a:latin typeface="1훈골목대장 R" pitchFamily="18" charset="-127"/>
                <a:ea typeface="1훈골목대장 R" pitchFamily="18" charset="-127"/>
              </a:rPr>
              <a:t>?</a:t>
            </a:r>
            <a:endParaRPr lang="ko-KR" altLang="en-US" sz="4500" dirty="0">
              <a:latin typeface="1훈골목대장 R" pitchFamily="18" charset="-127"/>
              <a:ea typeface="1훈골목대장 R" pitchFamily="18" charset="-127"/>
            </a:endParaRPr>
          </a:p>
        </p:txBody>
      </p:sp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FFD"/>
              </a:clrFrom>
              <a:clrTo>
                <a:srgbClr val="FE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8100" y="314324"/>
            <a:ext cx="1133475" cy="263599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pic>
        <p:nvPicPr>
          <p:cNvPr id="36" name="Picture 11" descr="0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576235">
            <a:off x="3765550" y="2727325"/>
            <a:ext cx="17399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직사각형 36"/>
          <p:cNvSpPr/>
          <p:nvPr/>
        </p:nvSpPr>
        <p:spPr>
          <a:xfrm>
            <a:off x="3419872" y="1881500"/>
            <a:ext cx="2143798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400" dirty="0">
                <a:gradFill flip="none" rotWithShape="1">
                  <a:gsLst>
                    <a:gs pos="19000">
                      <a:prstClr val="black">
                        <a:lumMod val="75000"/>
                        <a:lumOff val="2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인 권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3419872" y="1881500"/>
            <a:ext cx="2143798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400" dirty="0">
                <a:gradFill flip="none" rotWithShape="1">
                  <a:gsLst>
                    <a:gs pos="19000">
                      <a:prstClr val="black">
                        <a:lumMod val="75000"/>
                        <a:lumOff val="2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  <a:tileRect/>
                </a:gradFill>
                <a:latin typeface="HY견고딕" pitchFamily="18" charset="-127"/>
                <a:ea typeface="HY견고딕" pitchFamily="18" charset="-127"/>
              </a:rPr>
              <a:t>인 권</a:t>
            </a:r>
          </a:p>
        </p:txBody>
      </p:sp>
      <p:sp>
        <p:nvSpPr>
          <p:cNvPr id="39" name="TextBox 42"/>
          <p:cNvSpPr txBox="1">
            <a:spLocks noChangeArrowheads="1"/>
          </p:cNvSpPr>
          <p:nvPr/>
        </p:nvSpPr>
        <p:spPr bwMode="auto">
          <a:xfrm>
            <a:off x="2555776" y="5511354"/>
            <a:ext cx="532859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200" b="1" dirty="0">
                <a:gradFill>
                  <a:gsLst>
                    <a:gs pos="0">
                      <a:srgbClr val="0070C0"/>
                    </a:gs>
                    <a:gs pos="99000">
                      <a:srgbClr val="0070C0"/>
                    </a:gs>
                  </a:gsLst>
                  <a:lin ang="5400000" scaled="1"/>
                </a:gradFill>
                <a:latin typeface="+mn-lt"/>
                <a:ea typeface="+mn-ea"/>
              </a:rPr>
              <a:t>행복</a:t>
            </a:r>
            <a:r>
              <a:rPr kumimoji="0" lang="ko-KR" altLang="en-US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하게 살아가는데 필요한 모든</a:t>
            </a:r>
            <a:r>
              <a:rPr kumimoji="0" lang="ko-KR" altLang="en-US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 </a:t>
            </a:r>
            <a:r>
              <a:rPr kumimoji="0" lang="ko-KR" altLang="en-US" sz="2200" b="1" dirty="0">
                <a:gradFill>
                  <a:gsLst>
                    <a:gs pos="0">
                      <a:srgbClr val="0070C0"/>
                    </a:gs>
                    <a:gs pos="99000">
                      <a:srgbClr val="0070C0"/>
                    </a:gs>
                  </a:gsLst>
                  <a:lin ang="5400000" scaled="1"/>
                </a:gradFill>
                <a:latin typeface="+mn-lt"/>
                <a:ea typeface="+mn-ea"/>
              </a:rPr>
              <a:t>권리</a:t>
            </a:r>
            <a:r>
              <a:rPr kumimoji="0" lang="en-US" altLang="ko-KR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”</a:t>
            </a:r>
            <a:endParaRPr kumimoji="0" lang="ko-KR" altLang="en-US" sz="2200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99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grpSp>
        <p:nvGrpSpPr>
          <p:cNvPr id="2" name="그룹 58"/>
          <p:cNvGrpSpPr>
            <a:grpSpLocks/>
          </p:cNvGrpSpPr>
          <p:nvPr/>
        </p:nvGrpSpPr>
        <p:grpSpPr bwMode="auto">
          <a:xfrm>
            <a:off x="804863" y="5187950"/>
            <a:ext cx="1611312" cy="830263"/>
            <a:chOff x="828304" y="4115403"/>
            <a:chExt cx="1610681" cy="829861"/>
          </a:xfrm>
        </p:grpSpPr>
        <p:pic>
          <p:nvPicPr>
            <p:cNvPr id="41" name="그림 40" descr="캐2.png"/>
            <p:cNvPicPr>
              <a:picLocks noChangeAspect="1"/>
            </p:cNvPicPr>
            <p:nvPr/>
          </p:nvPicPr>
          <p:blipFill rotWithShape="1">
            <a:blip r:embed="rId5" cstate="print"/>
            <a:srcRect b="62270"/>
            <a:stretch/>
          </p:blipFill>
          <p:spPr>
            <a:xfrm>
              <a:off x="865247" y="4115403"/>
              <a:ext cx="1536794" cy="829861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reflection blurRad="6350" stA="52000" endA="300" endPos="35000" dir="5400000" sy="-100000" algn="bl" rotWithShape="0"/>
            </a:effectLst>
          </p:spPr>
        </p:pic>
        <p:sp>
          <p:nvSpPr>
            <p:cNvPr id="42" name="TextBox 41"/>
            <p:cNvSpPr txBox="1"/>
            <p:nvPr/>
          </p:nvSpPr>
          <p:spPr>
            <a:xfrm>
              <a:off x="828304" y="4360007"/>
              <a:ext cx="1610681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45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latin typeface="다음_Regular" pitchFamily="2" charset="-127"/>
                  <a:ea typeface="다음_Regular" pitchFamily="2" charset="-127"/>
                  <a:cs typeface="Times New Roman" pitchFamily="18" charset="0"/>
                </a:rPr>
                <a:t>인권이란</a:t>
              </a:r>
              <a:r>
                <a:rPr kumimoji="0" lang="ko-KR" altLang="en-US" sz="105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45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latin typeface="다음_Regular" pitchFamily="2" charset="-127"/>
                  <a:ea typeface="다음_Regular" pitchFamily="2" charset="-127"/>
                  <a:cs typeface="Times New Roman" pitchFamily="18" charset="0"/>
                </a:rPr>
                <a:t> </a:t>
              </a:r>
              <a:r>
                <a:rPr kumimoji="0"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45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1"/>
                  </a:gradFill>
                  <a:latin typeface="Arial" pitchFamily="34" charset="0"/>
                  <a:ea typeface="다음_Regular" pitchFamily="2" charset="-127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44" name="직사각형 43"/>
          <p:cNvSpPr/>
          <p:nvPr/>
        </p:nvSpPr>
        <p:spPr>
          <a:xfrm>
            <a:off x="2483768" y="5013176"/>
            <a:ext cx="496855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“</a:t>
            </a:r>
            <a:r>
              <a:rPr kumimoji="0" lang="ko-KR" altLang="en-US" sz="2200" b="1" dirty="0">
                <a:gradFill>
                  <a:gsLst>
                    <a:gs pos="0">
                      <a:srgbClr val="0070C0"/>
                    </a:gs>
                    <a:gs pos="99000">
                      <a:srgbClr val="0070C0"/>
                    </a:gs>
                  </a:gsLst>
                  <a:lin ang="5400000" scaled="1"/>
                </a:gradFill>
                <a:latin typeface="+mn-lt"/>
                <a:ea typeface="+mn-ea"/>
              </a:rPr>
              <a:t>인간</a:t>
            </a:r>
            <a:r>
              <a:rPr kumimoji="0" lang="ko-KR" altLang="en-US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으로서</a:t>
            </a:r>
            <a:r>
              <a:rPr kumimoji="0" lang="ko-KR" altLang="en-US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 </a:t>
            </a:r>
            <a:r>
              <a:rPr kumimoji="0" lang="ko-KR" altLang="en-US" sz="2200" b="1" dirty="0">
                <a:gradFill>
                  <a:gsLst>
                    <a:gs pos="0">
                      <a:srgbClr val="0070C0"/>
                    </a:gs>
                    <a:gs pos="99000">
                      <a:srgbClr val="0070C0"/>
                    </a:gs>
                  </a:gsLst>
                  <a:lin ang="5400000" scaled="1"/>
                </a:gradFill>
                <a:latin typeface="+mn-lt"/>
                <a:ea typeface="+mn-ea"/>
              </a:rPr>
              <a:t>존엄성</a:t>
            </a:r>
            <a:r>
              <a:rPr kumimoji="0" lang="ko-KR" altLang="en-US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을</a:t>
            </a:r>
            <a:r>
              <a:rPr kumimoji="0" lang="ko-KR" altLang="en-US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 </a:t>
            </a:r>
            <a:r>
              <a:rPr kumimoji="0" lang="ko-KR" altLang="en-US" sz="2200" b="1" dirty="0">
                <a:gradFill>
                  <a:gsLst>
                    <a:gs pos="0">
                      <a:srgbClr val="0070C0"/>
                    </a:gs>
                    <a:gs pos="99000">
                      <a:srgbClr val="0070C0"/>
                    </a:gs>
                  </a:gsLst>
                  <a:lin ang="5400000" scaled="1"/>
                </a:gradFill>
                <a:latin typeface="+mn-lt"/>
                <a:ea typeface="+mn-ea"/>
              </a:rPr>
              <a:t>존중</a:t>
            </a:r>
            <a:r>
              <a:rPr kumimoji="0" lang="ko-KR" altLang="en-US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 </a:t>
            </a:r>
            <a:r>
              <a:rPr kumimoji="0" lang="ko-KR" altLang="en-US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받고</a:t>
            </a:r>
            <a:r>
              <a:rPr kumimoji="0" lang="en-US" altLang="ko-KR" sz="2200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99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,</a:t>
            </a:r>
          </a:p>
        </p:txBody>
      </p:sp>
      <p:pic>
        <p:nvPicPr>
          <p:cNvPr id="46" name="Picture 11" descr="0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-223765">
            <a:off x="3530600" y="1276350"/>
            <a:ext cx="1739900" cy="57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89" descr="화살표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 l="14194" r="14194" b="70580"/>
          <a:stretch>
            <a:fillRect/>
          </a:stretch>
        </p:blipFill>
        <p:spPr bwMode="auto">
          <a:xfrm>
            <a:off x="1781175" y="3305175"/>
            <a:ext cx="55816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1247305" y="4163521"/>
            <a:ext cx="664939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dirty="0">
                <a:gradFill>
                  <a:gsLst>
                    <a:gs pos="0">
                      <a:srgbClr val="0070C0"/>
                    </a:gs>
                    <a:gs pos="100000">
                      <a:srgbClr val="0070C0"/>
                    </a:gs>
                  </a:gsLst>
                  <a:lin ang="5400000" scaled="1"/>
                </a:gradFill>
                <a:latin typeface="다음_Regular" pitchFamily="2" charset="-127"/>
                <a:ea typeface="다음_Regular" pitchFamily="2" charset="-127"/>
                <a:cs typeface="Times New Roman" pitchFamily="18" charset="0"/>
              </a:rPr>
              <a:t>{</a:t>
            </a:r>
            <a:r>
              <a:rPr kumimoji="0" lang="en-US" altLang="ko-KR" sz="36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다음_Regular" pitchFamily="2" charset="-127"/>
                <a:ea typeface="다음_Regular" pitchFamily="2" charset="-127"/>
                <a:cs typeface="Times New Roman" pitchFamily="18" charset="0"/>
              </a:rPr>
              <a:t> </a:t>
            </a:r>
            <a:r>
              <a:rPr kumimoji="0" lang="ko-KR" altLang="en-US" sz="36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100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다음_Regular" pitchFamily="2" charset="-127"/>
                <a:ea typeface="다음_Regular" pitchFamily="2" charset="-127"/>
                <a:cs typeface="Times New Roman" pitchFamily="18" charset="0"/>
              </a:rPr>
              <a:t>서로의 행복을 소중히 함 </a:t>
            </a:r>
            <a:r>
              <a:rPr kumimoji="0" lang="en-US" altLang="ko-KR" sz="3600" b="1" dirty="0">
                <a:gradFill>
                  <a:gsLst>
                    <a:gs pos="0">
                      <a:srgbClr val="0070C0"/>
                    </a:gs>
                    <a:gs pos="100000">
                      <a:srgbClr val="0070C0"/>
                    </a:gs>
                  </a:gsLst>
                  <a:lin ang="5400000" scaled="1"/>
                </a:gradFill>
                <a:latin typeface="다음_Regular" pitchFamily="2" charset="-127"/>
                <a:ea typeface="다음_Regular" pitchFamily="2" charset="-127"/>
                <a:cs typeface="Times New Roman" pitchFamily="18" charset="0"/>
              </a:rPr>
              <a:t>}</a:t>
            </a:r>
            <a:endParaRPr kumimoji="0" lang="ko-KR" altLang="en-US" sz="3600" b="1" dirty="0">
              <a:gradFill>
                <a:gsLst>
                  <a:gs pos="0">
                    <a:srgbClr val="0070C0"/>
                  </a:gs>
                  <a:gs pos="100000">
                    <a:srgbClr val="0070C0"/>
                  </a:gs>
                </a:gsLst>
                <a:lin ang="5400000" scaled="1"/>
              </a:gradFill>
              <a:latin typeface="다음_Regular" pitchFamily="2" charset="-127"/>
              <a:ea typeface="다음_Regular" pitchFamily="2" charset="-127"/>
              <a:cs typeface="Times New Roman" pitchFamily="18" charset="0"/>
            </a:endParaRPr>
          </a:p>
        </p:txBody>
      </p:sp>
      <p:grpSp>
        <p:nvGrpSpPr>
          <p:cNvPr id="3" name="그룹 65"/>
          <p:cNvGrpSpPr>
            <a:grpSpLocks/>
          </p:cNvGrpSpPr>
          <p:nvPr/>
        </p:nvGrpSpPr>
        <p:grpSpPr bwMode="auto">
          <a:xfrm>
            <a:off x="5735638" y="1463675"/>
            <a:ext cx="2079625" cy="1749425"/>
            <a:chOff x="5594680" y="1463366"/>
            <a:chExt cx="2080096" cy="1749610"/>
          </a:xfrm>
        </p:grpSpPr>
        <p:grpSp>
          <p:nvGrpSpPr>
            <p:cNvPr id="4" name="그룹 35"/>
            <p:cNvGrpSpPr>
              <a:grpSpLocks/>
            </p:cNvGrpSpPr>
            <p:nvPr/>
          </p:nvGrpSpPr>
          <p:grpSpPr bwMode="auto">
            <a:xfrm>
              <a:off x="5594680" y="2751311"/>
              <a:ext cx="2080096" cy="461665"/>
              <a:chOff x="4775082" y="1358230"/>
              <a:chExt cx="4104456" cy="514108"/>
            </a:xfrm>
          </p:grpSpPr>
          <p:sp>
            <p:nvSpPr>
              <p:cNvPr id="60" name="모서리가 둥근 직사각형 59"/>
              <p:cNvSpPr/>
              <p:nvPr/>
            </p:nvSpPr>
            <p:spPr>
              <a:xfrm>
                <a:off x="4775082" y="1423261"/>
                <a:ext cx="4104456" cy="422557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400">
                  <a:solidFill>
                    <a:prstClr val="white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61" name="직사각형 60"/>
              <p:cNvSpPr/>
              <p:nvPr/>
            </p:nvSpPr>
            <p:spPr>
              <a:xfrm>
                <a:off x="4775082" y="1358230"/>
                <a:ext cx="4104456" cy="5141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2400" dirty="0">
                    <a:gradFill>
                      <a:gsLst>
                        <a:gs pos="0">
                          <a:srgbClr val="FFC000"/>
                        </a:gs>
                        <a:gs pos="99000">
                          <a:srgbClr val="FFC000"/>
                        </a:gs>
                      </a:gsLst>
                      <a:lin ang="5400000" scaled="1"/>
                    </a:gradFill>
                    <a:latin typeface="HY견고딕" pitchFamily="18" charset="-127"/>
                    <a:ea typeface="HY견고딕" pitchFamily="18" charset="-127"/>
                  </a:rPr>
                  <a:t>타인존중</a:t>
                </a:r>
              </a:p>
            </p:txBody>
          </p:sp>
        </p:grpSp>
        <p:grpSp>
          <p:nvGrpSpPr>
            <p:cNvPr id="5" name="그룹 2"/>
            <p:cNvGrpSpPr>
              <a:grpSpLocks/>
            </p:cNvGrpSpPr>
            <p:nvPr/>
          </p:nvGrpSpPr>
          <p:grpSpPr bwMode="auto">
            <a:xfrm>
              <a:off x="5702920" y="1463400"/>
              <a:ext cx="1892111" cy="1279476"/>
              <a:chOff x="7785615" y="7339844"/>
              <a:chExt cx="4491324" cy="3037071"/>
            </a:xfrm>
          </p:grpSpPr>
          <p:sp>
            <p:nvSpPr>
              <p:cNvPr id="52" name="타원 51"/>
              <p:cNvSpPr/>
              <p:nvPr/>
            </p:nvSpPr>
            <p:spPr>
              <a:xfrm>
                <a:off x="10118069" y="10222759"/>
                <a:ext cx="1142044" cy="143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  <a:alpha val="83000"/>
                    </a:schemeClr>
                  </a:gs>
                  <a:gs pos="100000">
                    <a:srgbClr val="B0C3D4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3" name="타원 52"/>
              <p:cNvSpPr/>
              <p:nvPr/>
            </p:nvSpPr>
            <p:spPr>
              <a:xfrm>
                <a:off x="11045272" y="10222759"/>
                <a:ext cx="1142044" cy="143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  <a:alpha val="83000"/>
                    </a:schemeClr>
                  </a:gs>
                  <a:gs pos="100000">
                    <a:srgbClr val="B0C3D4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4" name="타원 53"/>
              <p:cNvSpPr/>
              <p:nvPr/>
            </p:nvSpPr>
            <p:spPr>
              <a:xfrm>
                <a:off x="8821492" y="10234064"/>
                <a:ext cx="1142044" cy="143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  <a:alpha val="83000"/>
                    </a:schemeClr>
                  </a:gs>
                  <a:gs pos="100000">
                    <a:srgbClr val="B0C3D4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5" name="타원 54"/>
              <p:cNvSpPr/>
              <p:nvPr/>
            </p:nvSpPr>
            <p:spPr>
              <a:xfrm>
                <a:off x="8380507" y="10234064"/>
                <a:ext cx="644518" cy="14320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  <a:alpha val="83000"/>
                    </a:schemeClr>
                  </a:gs>
                  <a:gs pos="100000">
                    <a:srgbClr val="B0C3D4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pic>
            <p:nvPicPr>
              <p:cNvPr id="57" name="Picture 4" descr="\\samba2\06_문서디자인\02_팀원\고숙현\캐릭터03.pn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7784986" y="7339763"/>
                <a:ext cx="1978786" cy="2965905"/>
              </a:xfrm>
              <a:prstGeom prst="rect">
                <a:avLst/>
              </a:prstGeom>
              <a:noFill/>
              <a:effectLst>
                <a:outerShdw blurRad="76200" dist="38100" algn="l" rotWithShape="0">
                  <a:prstClr val="black">
                    <a:alpha val="41000"/>
                  </a:prstClr>
                </a:outerShdw>
              </a:effectLst>
            </p:spPr>
          </p:pic>
          <p:pic>
            <p:nvPicPr>
              <p:cNvPr id="58" name="Picture 2" descr="C:\Users\Ptinside\Desktop\클립아트들\573562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 flipH="1">
                <a:off x="8499236" y="7389440"/>
                <a:ext cx="2044567" cy="1682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9" name="Picture 5" descr="\\samba2\06_문서디자인\02_팀원\고숙현\캐릭터04.pn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 flipH="1">
                <a:off x="10246219" y="7366145"/>
                <a:ext cx="2031556" cy="2928217"/>
              </a:xfrm>
              <a:prstGeom prst="rect">
                <a:avLst/>
              </a:prstGeom>
              <a:noFill/>
              <a:effectLst>
                <a:outerShdw blurRad="76200" dist="38100" algn="l" rotWithShape="0">
                  <a:prstClr val="black">
                    <a:alpha val="41000"/>
                  </a:prstClr>
                </a:outerShdw>
              </a:effectLst>
            </p:spPr>
          </p:pic>
        </p:grpSp>
      </p:grpSp>
      <p:grpSp>
        <p:nvGrpSpPr>
          <p:cNvPr id="6" name="그룹 97"/>
          <p:cNvGrpSpPr>
            <a:grpSpLocks/>
          </p:cNvGrpSpPr>
          <p:nvPr/>
        </p:nvGrpSpPr>
        <p:grpSpPr bwMode="auto">
          <a:xfrm>
            <a:off x="1328738" y="1249363"/>
            <a:ext cx="2079625" cy="1962150"/>
            <a:chOff x="1469225" y="1248927"/>
            <a:chExt cx="2080095" cy="1963255"/>
          </a:xfrm>
        </p:grpSpPr>
        <p:grpSp>
          <p:nvGrpSpPr>
            <p:cNvPr id="7" name="그룹 32"/>
            <p:cNvGrpSpPr>
              <a:grpSpLocks/>
            </p:cNvGrpSpPr>
            <p:nvPr/>
          </p:nvGrpSpPr>
          <p:grpSpPr bwMode="auto">
            <a:xfrm>
              <a:off x="1469225" y="2750517"/>
              <a:ext cx="2080095" cy="461665"/>
              <a:chOff x="4282052" y="1357344"/>
              <a:chExt cx="4104456" cy="514108"/>
            </a:xfrm>
          </p:grpSpPr>
          <p:sp>
            <p:nvSpPr>
              <p:cNvPr id="70" name="모서리가 둥근 직사각형 69"/>
              <p:cNvSpPr/>
              <p:nvPr/>
            </p:nvSpPr>
            <p:spPr>
              <a:xfrm>
                <a:off x="4282052" y="1422169"/>
                <a:ext cx="4104456" cy="42451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2400">
                  <a:solidFill>
                    <a:prstClr val="white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4284697" y="1357344"/>
                <a:ext cx="4101810" cy="514108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2400" dirty="0">
                    <a:gradFill>
                      <a:gsLst>
                        <a:gs pos="0">
                          <a:srgbClr val="FFC000"/>
                        </a:gs>
                        <a:gs pos="99000">
                          <a:srgbClr val="FFC000"/>
                        </a:gs>
                      </a:gsLst>
                      <a:lin ang="5400000" scaled="1"/>
                    </a:gradFill>
                    <a:latin typeface="HY견고딕" pitchFamily="18" charset="-127"/>
                    <a:ea typeface="HY견고딕" pitchFamily="18" charset="-127"/>
                  </a:rPr>
                  <a:t>자기존중</a:t>
                </a:r>
              </a:p>
            </p:txBody>
          </p:sp>
        </p:grpSp>
        <p:grpSp>
          <p:nvGrpSpPr>
            <p:cNvPr id="8" name="그룹 4"/>
            <p:cNvGrpSpPr>
              <a:grpSpLocks/>
            </p:cNvGrpSpPr>
            <p:nvPr/>
          </p:nvGrpSpPr>
          <p:grpSpPr bwMode="auto">
            <a:xfrm>
              <a:off x="1834777" y="1248927"/>
              <a:ext cx="1093739" cy="1484881"/>
              <a:chOff x="7558848" y="3849352"/>
              <a:chExt cx="1093739" cy="1484881"/>
            </a:xfrm>
          </p:grpSpPr>
          <p:pic>
            <p:nvPicPr>
              <p:cNvPr id="66" name="Picture 5" descr="C:\Users\Ptinside\Desktop\무제-2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7774453" y="3849352"/>
                <a:ext cx="878085" cy="1485148"/>
              </a:xfrm>
              <a:prstGeom prst="rect">
                <a:avLst/>
              </a:prstGeom>
              <a:noFill/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/>
            </p:spPr>
          </p:pic>
          <p:pic>
            <p:nvPicPr>
              <p:cNvPr id="68" name="Picture 2" descr="C:\Users\Ptinside\Desktop\클립아트들\573562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 flipH="1">
                <a:off x="7558848" y="3884188"/>
                <a:ext cx="505952" cy="4163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700" fill="hold"/>
                                        <p:tgtEl>
                                          <p:spTgt spid="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3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4500" dirty="0" smtClean="0">
                <a:latin typeface="1훈골목대장 R" pitchFamily="18" charset="-127"/>
                <a:ea typeface="1훈골목대장 R" pitchFamily="18" charset="-127"/>
              </a:rPr>
              <a:t>인권과 노인학대</a:t>
            </a:r>
            <a:endParaRPr lang="ko-KR" altLang="en-US" sz="4500" dirty="0">
              <a:latin typeface="1훈골목대장 R" pitchFamily="18" charset="-127"/>
              <a:ea typeface="1훈골목대장 R" pitchFamily="18" charset="-127"/>
            </a:endParaRPr>
          </a:p>
        </p:txBody>
      </p:sp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8100" y="314324"/>
            <a:ext cx="1200150" cy="266701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40" name="직사각형 6"/>
          <p:cNvSpPr>
            <a:spLocks noChangeArrowheads="1"/>
          </p:cNvSpPr>
          <p:nvPr/>
        </p:nvSpPr>
        <p:spPr bwMode="auto">
          <a:xfrm>
            <a:off x="412750" y="2709863"/>
            <a:ext cx="8412163" cy="74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200" b="1" kern="0" dirty="0">
                <a:solidFill>
                  <a:sysClr val="windowText" lastClr="000000"/>
                </a:solidFill>
                <a:latin typeface="1훈프로방스 R" pitchFamily="18" charset="-127"/>
                <a:ea typeface="1훈프로방스 R" pitchFamily="18" charset="-127"/>
              </a:rPr>
              <a:t>노인학대는</a:t>
            </a:r>
            <a:r>
              <a:rPr kumimoji="0" lang="ko-KR" altLang="en-US" sz="2800" b="1" kern="0" dirty="0">
                <a:solidFill>
                  <a:sysClr val="windowText" lastClr="000000"/>
                </a:solidFill>
                <a:latin typeface="1훈프로방스 R" pitchFamily="18" charset="-127"/>
                <a:ea typeface="1훈프로방스 R" pitchFamily="18" charset="-127"/>
              </a:rPr>
              <a:t>                        침해 행위이다</a:t>
            </a:r>
            <a:r>
              <a:rPr kumimoji="0" lang="en-US" altLang="ko-KR" sz="2800" b="1" kern="0" dirty="0">
                <a:solidFill>
                  <a:sysClr val="windowText" lastClr="000000"/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  <a:endParaRPr kumimoji="0" lang="ko-KR" altLang="en-US" sz="2800" b="1" kern="0" dirty="0">
              <a:solidFill>
                <a:sysClr val="windowText" lastClr="000000"/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47864" y="285293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프로방스 R" pitchFamily="18" charset="-127"/>
                <a:ea typeface="1훈프로방스 R" pitchFamily="18" charset="-127"/>
              </a:rPr>
              <a:t>인간 </a:t>
            </a:r>
            <a:r>
              <a:rPr lang="ko-KR" alt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프로방스 R" pitchFamily="18" charset="-127"/>
                <a:ea typeface="1훈프로방스 R" pitchFamily="18" charset="-127"/>
              </a:rPr>
              <a:t>존엄권</a:t>
            </a:r>
            <a:endParaRPr lang="ko-KR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훈프로방스 R" pitchFamily="18" charset="-127"/>
              <a:ea typeface="1훈프로방스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3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4500" dirty="0" smtClean="0">
                <a:latin typeface="1훈골목대장 R" pitchFamily="18" charset="-127"/>
                <a:ea typeface="1훈골목대장 R" pitchFamily="18" charset="-127"/>
              </a:rPr>
              <a:t>인권 감수성</a:t>
            </a:r>
            <a:endParaRPr lang="ko-KR" altLang="en-US" sz="4500" dirty="0">
              <a:latin typeface="1훈골목대장 R" pitchFamily="18" charset="-127"/>
              <a:ea typeface="1훈골목대장 R" pitchFamily="18" charset="-127"/>
            </a:endParaRPr>
          </a:p>
        </p:txBody>
      </p:sp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8100" y="314325"/>
            <a:ext cx="1162050" cy="270244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grpSp>
        <p:nvGrpSpPr>
          <p:cNvPr id="2" name="그룹 33"/>
          <p:cNvGrpSpPr>
            <a:grpSpLocks/>
          </p:cNvGrpSpPr>
          <p:nvPr/>
        </p:nvGrpSpPr>
        <p:grpSpPr bwMode="auto">
          <a:xfrm>
            <a:off x="392113" y="1325563"/>
            <a:ext cx="3881437" cy="374650"/>
            <a:chOff x="392361" y="1325407"/>
            <a:chExt cx="3880492" cy="375401"/>
          </a:xfrm>
        </p:grpSpPr>
        <p:grpSp>
          <p:nvGrpSpPr>
            <p:cNvPr id="3" name="그룹 6"/>
            <p:cNvGrpSpPr>
              <a:grpSpLocks/>
            </p:cNvGrpSpPr>
            <p:nvPr/>
          </p:nvGrpSpPr>
          <p:grpSpPr bwMode="auto">
            <a:xfrm>
              <a:off x="392361" y="1364444"/>
              <a:ext cx="0" cy="255275"/>
              <a:chOff x="392361" y="1364444"/>
              <a:chExt cx="0" cy="255275"/>
            </a:xfrm>
          </p:grpSpPr>
          <p:cxnSp>
            <p:nvCxnSpPr>
              <p:cNvPr id="28" name="직선 연결선 27"/>
              <p:cNvCxnSpPr/>
              <p:nvPr/>
            </p:nvCxnSpPr>
            <p:spPr>
              <a:xfrm>
                <a:off x="392361" y="1368355"/>
                <a:ext cx="0" cy="251328"/>
              </a:xfrm>
              <a:prstGeom prst="line">
                <a:avLst/>
              </a:prstGeom>
              <a:ln w="44450">
                <a:solidFill>
                  <a:srgbClr val="1C59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>
                <a:off x="392361" y="1365173"/>
                <a:ext cx="0" cy="108167"/>
              </a:xfrm>
              <a:prstGeom prst="line">
                <a:avLst/>
              </a:prstGeom>
              <a:ln w="44450">
                <a:solidFill>
                  <a:srgbClr val="3F93D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TextBox 26"/>
            <p:cNvSpPr txBox="1">
              <a:spLocks noChangeArrowheads="1"/>
            </p:cNvSpPr>
            <p:nvPr/>
          </p:nvSpPr>
          <p:spPr bwMode="auto">
            <a:xfrm>
              <a:off x="408253" y="1325407"/>
              <a:ext cx="3864600" cy="375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770"/>
                </a:buClr>
                <a:buSzPct val="95000"/>
                <a:defRPr/>
              </a:pPr>
              <a:r>
                <a:rPr kumimoji="0" lang="ko-KR" altLang="en-US" sz="1700" b="1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1훈프로방스 R" pitchFamily="18" charset="-127"/>
                  <a:ea typeface="1훈프로방스 R" pitchFamily="18" charset="-127"/>
                </a:rPr>
                <a:t>인권 차원에서 볼 수 있는 능력 </a:t>
              </a:r>
              <a:r>
                <a:rPr kumimoji="0" lang="en-US" altLang="ko-KR" sz="17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1훈프로방스 R" pitchFamily="18" charset="-127"/>
                  <a:ea typeface="1훈프로방스 R" pitchFamily="18" charset="-127"/>
                </a:rPr>
                <a:t>“ </a:t>
              </a:r>
              <a:r>
                <a:rPr kumimoji="0" lang="ko-KR" altLang="en-US" sz="17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1훈프로방스 R" pitchFamily="18" charset="-127"/>
                  <a:ea typeface="1훈프로방스 R" pitchFamily="18" charset="-127"/>
                </a:rPr>
                <a:t>인권감수성 </a:t>
              </a:r>
              <a:r>
                <a:rPr kumimoji="0" lang="en-US" altLang="ko-KR" sz="1700" b="1" spc="-15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1훈프로방스 R" pitchFamily="18" charset="-127"/>
                  <a:ea typeface="1훈프로방스 R" pitchFamily="18" charset="-127"/>
                </a:rPr>
                <a:t>”</a:t>
              </a:r>
              <a:endParaRPr kumimoji="0" lang="ko-KR" altLang="en-US" sz="1700" b="1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endParaRPr>
            </a:p>
          </p:txBody>
        </p:sp>
      </p:grpSp>
      <p:grpSp>
        <p:nvGrpSpPr>
          <p:cNvPr id="4" name="그룹 25"/>
          <p:cNvGrpSpPr>
            <a:grpSpLocks/>
          </p:cNvGrpSpPr>
          <p:nvPr/>
        </p:nvGrpSpPr>
        <p:grpSpPr bwMode="auto">
          <a:xfrm>
            <a:off x="587375" y="1782763"/>
            <a:ext cx="8208963" cy="376237"/>
            <a:chOff x="587524" y="1782834"/>
            <a:chExt cx="8209116" cy="375401"/>
          </a:xfrm>
        </p:grpSpPr>
        <p:grpSp>
          <p:nvGrpSpPr>
            <p:cNvPr id="5" name="그룹 63"/>
            <p:cNvGrpSpPr>
              <a:grpSpLocks/>
            </p:cNvGrpSpPr>
            <p:nvPr/>
          </p:nvGrpSpPr>
          <p:grpSpPr bwMode="auto">
            <a:xfrm>
              <a:off x="587524" y="1870968"/>
              <a:ext cx="91765" cy="91765"/>
              <a:chOff x="818021" y="2305459"/>
              <a:chExt cx="194854" cy="194854"/>
            </a:xfrm>
          </p:grpSpPr>
          <p:sp>
            <p:nvSpPr>
              <p:cNvPr id="38" name="타원 37"/>
              <p:cNvSpPr/>
              <p:nvPr/>
            </p:nvSpPr>
            <p:spPr>
              <a:xfrm>
                <a:off x="818021" y="2306667"/>
                <a:ext cx="195517" cy="195079"/>
              </a:xfrm>
              <a:prstGeom prst="ellipse">
                <a:avLst/>
              </a:prstGeom>
              <a:solidFill>
                <a:srgbClr val="1C598C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39" name="타원 38"/>
              <p:cNvSpPr/>
              <p:nvPr/>
            </p:nvSpPr>
            <p:spPr>
              <a:xfrm>
                <a:off x="858473" y="2347028"/>
                <a:ext cx="104501" cy="100903"/>
              </a:xfrm>
              <a:prstGeom prst="ellipse">
                <a:avLst/>
              </a:prstGeom>
              <a:solidFill>
                <a:srgbClr val="1C59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47623" y="1782834"/>
              <a:ext cx="3864600" cy="375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770"/>
                </a:buClr>
                <a:buSzPct val="95000"/>
                <a:defRPr/>
              </a:pPr>
              <a:r>
                <a:rPr kumimoji="0" lang="ko-KR" altLang="en-US" sz="1500" b="1" spc="-1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인권이란</a:t>
              </a:r>
              <a:r>
                <a:rPr kumimoji="0" lang="ko-KR" altLang="en-US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 </a:t>
              </a:r>
              <a:r>
                <a:rPr kumimoji="0" lang="en-US" altLang="ko-KR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‘</a:t>
              </a:r>
              <a:r>
                <a:rPr kumimoji="0" lang="ko-KR" altLang="en-US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인간이기에 갖는 본질적이고 선천적인 권리</a:t>
              </a:r>
              <a:r>
                <a:rPr kumimoji="0" lang="en-US" altLang="ko-KR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’</a:t>
              </a:r>
            </a:p>
          </p:txBody>
        </p:sp>
        <p:sp>
          <p:nvSpPr>
            <p:cNvPr id="36" name="TextBox 35"/>
            <p:cNvSpPr txBox="1">
              <a:spLocks noChangeArrowheads="1"/>
            </p:cNvSpPr>
            <p:nvPr/>
          </p:nvSpPr>
          <p:spPr bwMode="auto">
            <a:xfrm>
              <a:off x="4932040" y="1782834"/>
              <a:ext cx="3864600" cy="375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770"/>
                </a:buClr>
                <a:buSzPct val="95000"/>
                <a:defRPr/>
              </a:pPr>
              <a:r>
                <a:rPr kumimoji="0" lang="ko-KR" altLang="en-US" sz="1500" b="1" spc="-1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사회적 약자를 위한 인권 보호와 권리 확보 필요</a:t>
              </a:r>
              <a:endParaRPr kumimoji="0" lang="en-US" altLang="ko-KR" sz="1500" b="1" spc="-17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7" name="오른쪽 화살표 36"/>
            <p:cNvSpPr/>
            <p:nvPr/>
          </p:nvSpPr>
          <p:spPr>
            <a:xfrm>
              <a:off x="4805591" y="1825601"/>
              <a:ext cx="179390" cy="193245"/>
            </a:xfrm>
            <a:prstGeom prst="rightArrow">
              <a:avLst>
                <a:gd name="adj1" fmla="val 50000"/>
                <a:gd name="adj2" fmla="val 5193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pSp>
        <p:nvGrpSpPr>
          <p:cNvPr id="6" name="그룹 24"/>
          <p:cNvGrpSpPr>
            <a:grpSpLocks/>
          </p:cNvGrpSpPr>
          <p:nvPr/>
        </p:nvGrpSpPr>
        <p:grpSpPr bwMode="auto">
          <a:xfrm>
            <a:off x="587375" y="2138363"/>
            <a:ext cx="6788150" cy="376237"/>
            <a:chOff x="587524" y="2138513"/>
            <a:chExt cx="6788023" cy="375401"/>
          </a:xfrm>
        </p:grpSpPr>
        <p:grpSp>
          <p:nvGrpSpPr>
            <p:cNvPr id="7" name="그룹 70"/>
            <p:cNvGrpSpPr>
              <a:grpSpLocks/>
            </p:cNvGrpSpPr>
            <p:nvPr/>
          </p:nvGrpSpPr>
          <p:grpSpPr bwMode="auto">
            <a:xfrm>
              <a:off x="587524" y="2226647"/>
              <a:ext cx="91765" cy="91765"/>
              <a:chOff x="818021" y="2305459"/>
              <a:chExt cx="194854" cy="194854"/>
            </a:xfrm>
          </p:grpSpPr>
          <p:sp>
            <p:nvSpPr>
              <p:cNvPr id="46" name="타원 45"/>
              <p:cNvSpPr/>
              <p:nvPr/>
            </p:nvSpPr>
            <p:spPr>
              <a:xfrm>
                <a:off x="818021" y="2306667"/>
                <a:ext cx="195508" cy="195079"/>
              </a:xfrm>
              <a:prstGeom prst="ellipse">
                <a:avLst/>
              </a:prstGeom>
              <a:solidFill>
                <a:srgbClr val="1C598C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47" name="타원 46"/>
              <p:cNvSpPr/>
              <p:nvPr/>
            </p:nvSpPr>
            <p:spPr>
              <a:xfrm>
                <a:off x="858471" y="2347028"/>
                <a:ext cx="104497" cy="100903"/>
              </a:xfrm>
              <a:prstGeom prst="ellipse">
                <a:avLst/>
              </a:prstGeom>
              <a:solidFill>
                <a:srgbClr val="1C59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</p:grpSp>
        <p:sp>
          <p:nvSpPr>
            <p:cNvPr id="42" name="TextBox 41"/>
            <p:cNvSpPr txBox="1">
              <a:spLocks noChangeArrowheads="1"/>
            </p:cNvSpPr>
            <p:nvPr/>
          </p:nvSpPr>
          <p:spPr bwMode="auto">
            <a:xfrm>
              <a:off x="647623" y="2138513"/>
              <a:ext cx="3864600" cy="375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770"/>
                </a:buClr>
                <a:buSzPct val="95000"/>
                <a:defRPr/>
              </a:pPr>
              <a:r>
                <a:rPr kumimoji="0" lang="ko-KR" altLang="en-US" sz="1500" b="1" spc="-1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서로의 권리를 존중하는 </a:t>
              </a:r>
              <a:r>
                <a:rPr kumimoji="0" lang="en-US" altLang="ko-KR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‘</a:t>
              </a:r>
              <a:r>
                <a:rPr kumimoji="0" lang="ko-KR" altLang="en-US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상호존중</a:t>
              </a:r>
              <a:r>
                <a:rPr kumimoji="0" lang="en-US" altLang="ko-KR" sz="1500" b="1" spc="-170" dirty="0">
                  <a:solidFill>
                    <a:srgbClr val="1C598C"/>
                  </a:solidFill>
                  <a:latin typeface="+mj-ea"/>
                  <a:ea typeface="+mj-ea"/>
                </a:rPr>
                <a:t>’</a:t>
              </a:r>
            </a:p>
          </p:txBody>
        </p:sp>
        <p:sp>
          <p:nvSpPr>
            <p:cNvPr id="43" name="TextBox 42"/>
            <p:cNvSpPr txBox="1">
              <a:spLocks noChangeArrowheads="1"/>
            </p:cNvSpPr>
            <p:nvPr/>
          </p:nvSpPr>
          <p:spPr bwMode="auto">
            <a:xfrm>
              <a:off x="3510947" y="2138513"/>
              <a:ext cx="3864600" cy="375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fontAlgn="auto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64770"/>
                </a:buClr>
                <a:buSzPct val="95000"/>
                <a:defRPr/>
              </a:pPr>
              <a:r>
                <a:rPr kumimoji="0" lang="ko-KR" altLang="en-US" sz="1500" b="1" spc="-1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나의 인권뿐 아니라 타인의 인권 존중 필요</a:t>
              </a:r>
              <a:endParaRPr kumimoji="0" lang="en-US" altLang="ko-KR" sz="1500" b="1" spc="-17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4" name="오른쪽 화살표 43"/>
            <p:cNvSpPr/>
            <p:nvPr/>
          </p:nvSpPr>
          <p:spPr>
            <a:xfrm>
              <a:off x="3368772" y="2195536"/>
              <a:ext cx="180972" cy="193245"/>
            </a:xfrm>
            <a:prstGeom prst="rightArrow">
              <a:avLst>
                <a:gd name="adj1" fmla="val 50000"/>
                <a:gd name="adj2" fmla="val 51935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426890" y="3281536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 smtClean="0">
                <a:latin typeface="HY바다M" pitchFamily="18" charset="-127"/>
                <a:ea typeface="HY바다M" pitchFamily="18" charset="-127"/>
              </a:rPr>
              <a:t>“</a:t>
            </a:r>
            <a:r>
              <a:rPr lang="ko-KR" altLang="en-US" sz="2800" dirty="0" smtClean="0">
                <a:latin typeface="HY바다M" pitchFamily="18" charset="-127"/>
                <a:ea typeface="HY바다M" pitchFamily="18" charset="-127"/>
              </a:rPr>
              <a:t>누군가는 그 상황이 불편하다</a:t>
            </a:r>
            <a:r>
              <a:rPr lang="en-US" altLang="ko-KR" sz="2800" dirty="0" smtClean="0">
                <a:latin typeface="HY바다M" pitchFamily="18" charset="-127"/>
                <a:ea typeface="HY바다M" pitchFamily="18" charset="-127"/>
              </a:rPr>
              <a:t>.”</a:t>
            </a:r>
            <a:endParaRPr lang="ko-KR" altLang="en-US" sz="2800" dirty="0">
              <a:latin typeface="HY바다M" pitchFamily="18" charset="-127"/>
              <a:ea typeface="HY바다M" pitchFamily="18" charset="-127"/>
            </a:endParaRPr>
          </a:p>
        </p:txBody>
      </p:sp>
      <p:pic>
        <p:nvPicPr>
          <p:cNvPr id="49" name="그림 48" descr="아기&amp;나비.png"/>
          <p:cNvPicPr>
            <a:picLocks noChangeAspect="1"/>
          </p:cNvPicPr>
          <p:nvPr/>
        </p:nvPicPr>
        <p:blipFill>
          <a:blip r:embed="rId4" cstate="print"/>
          <a:srcRect l="18227" t="67085" r="56563" b="11247"/>
          <a:stretch>
            <a:fillRect/>
          </a:stretch>
        </p:blipFill>
        <p:spPr>
          <a:xfrm>
            <a:off x="333375" y="5372100"/>
            <a:ext cx="2305050" cy="1485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278791" y="619634"/>
            <a:ext cx="4979009" cy="315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훈골목대장 R" pitchFamily="18" charset="-127"/>
                <a:ea typeface="1훈골목대장 R" pitchFamily="18" charset="-127"/>
                <a:cs typeface="Arial" charset="0"/>
              </a:rPr>
              <a:t>인권과 노인학대  </a:t>
            </a:r>
            <a:endParaRPr kumimoji="0"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훈골목대장 R" pitchFamily="18" charset="-127"/>
              <a:ea typeface="1훈골목대장 R" pitchFamily="18" charset="-127"/>
              <a:cs typeface="Arial" charset="0"/>
            </a:endParaRPr>
          </a:p>
        </p:txBody>
      </p:sp>
      <p:pic>
        <p:nvPicPr>
          <p:cNvPr id="10" name="그림 72" descr="선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091030">
            <a:off x="540957" y="1969770"/>
            <a:ext cx="1355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자유형 10"/>
          <p:cNvSpPr/>
          <p:nvPr/>
        </p:nvSpPr>
        <p:spPr>
          <a:xfrm>
            <a:off x="301244" y="1485583"/>
            <a:ext cx="1649413" cy="676275"/>
          </a:xfrm>
          <a:custGeom>
            <a:avLst/>
            <a:gdLst>
              <a:gd name="connsiteX0" fmla="*/ 0 w 841424"/>
              <a:gd name="connsiteY0" fmla="*/ 0 h 155819"/>
              <a:gd name="connsiteX1" fmla="*/ 841424 w 841424"/>
              <a:gd name="connsiteY1" fmla="*/ 0 h 155819"/>
              <a:gd name="connsiteX2" fmla="*/ 841424 w 841424"/>
              <a:gd name="connsiteY2" fmla="*/ 155819 h 155819"/>
              <a:gd name="connsiteX3" fmla="*/ 0 w 841424"/>
              <a:gd name="connsiteY3" fmla="*/ 155819 h 155819"/>
              <a:gd name="connsiteX4" fmla="*/ 0 w 841424"/>
              <a:gd name="connsiteY4" fmla="*/ 0 h 155819"/>
              <a:gd name="connsiteX0" fmla="*/ 0 w 841424"/>
              <a:gd name="connsiteY0" fmla="*/ 174203 h 330022"/>
              <a:gd name="connsiteX1" fmla="*/ 774079 w 841424"/>
              <a:gd name="connsiteY1" fmla="*/ 0 h 330022"/>
              <a:gd name="connsiteX2" fmla="*/ 841424 w 841424"/>
              <a:gd name="connsiteY2" fmla="*/ 330022 h 330022"/>
              <a:gd name="connsiteX3" fmla="*/ 0 w 841424"/>
              <a:gd name="connsiteY3" fmla="*/ 330022 h 330022"/>
              <a:gd name="connsiteX4" fmla="*/ 0 w 841424"/>
              <a:gd name="connsiteY4" fmla="*/ 174203 h 330022"/>
              <a:gd name="connsiteX0" fmla="*/ 0 w 810468"/>
              <a:gd name="connsiteY0" fmla="*/ 174203 h 330022"/>
              <a:gd name="connsiteX1" fmla="*/ 774079 w 810468"/>
              <a:gd name="connsiteY1" fmla="*/ 0 h 330022"/>
              <a:gd name="connsiteX2" fmla="*/ 810468 w 810468"/>
              <a:gd name="connsiteY2" fmla="*/ 194291 h 330022"/>
              <a:gd name="connsiteX3" fmla="*/ 0 w 810468"/>
              <a:gd name="connsiteY3" fmla="*/ 330022 h 330022"/>
              <a:gd name="connsiteX4" fmla="*/ 0 w 810468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62297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62297 h 33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5231" h="334784">
                <a:moveTo>
                  <a:pt x="0" y="162297"/>
                </a:moveTo>
                <a:lnTo>
                  <a:pt x="470322" y="84113"/>
                </a:lnTo>
                <a:cubicBezTo>
                  <a:pt x="607292" y="56075"/>
                  <a:pt x="672827" y="28038"/>
                  <a:pt x="774079" y="0"/>
                </a:cubicBezTo>
                <a:cubicBezTo>
                  <a:pt x="787796" y="52858"/>
                  <a:pt x="775320" y="91428"/>
                  <a:pt x="815231" y="158573"/>
                </a:cubicBezTo>
                <a:cubicBezTo>
                  <a:pt x="707405" y="187951"/>
                  <a:pt x="613866" y="222092"/>
                  <a:pt x="491752" y="246708"/>
                </a:cubicBezTo>
                <a:lnTo>
                  <a:pt x="38100" y="334784"/>
                </a:lnTo>
                <a:lnTo>
                  <a:pt x="0" y="162297"/>
                </a:lnTo>
                <a:close/>
              </a:path>
            </a:pathLst>
          </a:custGeom>
          <a:solidFill>
            <a:srgbClr val="FDD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자유형 11"/>
          <p:cNvSpPr/>
          <p:nvPr/>
        </p:nvSpPr>
        <p:spPr>
          <a:xfrm>
            <a:off x="489967" y="1606545"/>
            <a:ext cx="269087" cy="539121"/>
          </a:xfrm>
          <a:custGeom>
            <a:avLst/>
            <a:gdLst>
              <a:gd name="connsiteX0" fmla="*/ 240904 w 240904"/>
              <a:gd name="connsiteY0" fmla="*/ 392509 h 611584"/>
              <a:gd name="connsiteX1" fmla="*/ 152797 w 240904"/>
              <a:gd name="connsiteY1" fmla="*/ 59134 h 611584"/>
              <a:gd name="connsiteX2" fmla="*/ 62310 w 240904"/>
              <a:gd name="connsiteY2" fmla="*/ 37703 h 611584"/>
              <a:gd name="connsiteX3" fmla="*/ 9922 w 240904"/>
              <a:gd name="connsiteY3" fmla="*/ 99616 h 611584"/>
              <a:gd name="connsiteX4" fmla="*/ 121841 w 240904"/>
              <a:gd name="connsiteY4" fmla="*/ 535384 h 611584"/>
              <a:gd name="connsiteX5" fmla="*/ 198041 w 240904"/>
              <a:gd name="connsiteY5" fmla="*/ 556816 h 611584"/>
              <a:gd name="connsiteX6" fmla="*/ 231379 w 240904"/>
              <a:gd name="connsiteY6" fmla="*/ 487759 h 611584"/>
              <a:gd name="connsiteX7" fmla="*/ 140891 w 240904"/>
              <a:gd name="connsiteY7" fmla="*/ 152003 h 611584"/>
              <a:gd name="connsiteX8" fmla="*/ 140891 w 240904"/>
              <a:gd name="connsiteY8" fmla="*/ 152003 h 611584"/>
              <a:gd name="connsiteX0" fmla="*/ 233761 w 233761"/>
              <a:gd name="connsiteY0" fmla="*/ 392509 h 604043"/>
              <a:gd name="connsiteX1" fmla="*/ 145654 w 233761"/>
              <a:gd name="connsiteY1" fmla="*/ 59134 h 604043"/>
              <a:gd name="connsiteX2" fmla="*/ 55167 w 233761"/>
              <a:gd name="connsiteY2" fmla="*/ 37703 h 604043"/>
              <a:gd name="connsiteX3" fmla="*/ 9922 w 233761"/>
              <a:gd name="connsiteY3" fmla="*/ 144860 h 604043"/>
              <a:gd name="connsiteX4" fmla="*/ 114698 w 233761"/>
              <a:gd name="connsiteY4" fmla="*/ 535384 h 604043"/>
              <a:gd name="connsiteX5" fmla="*/ 190898 w 233761"/>
              <a:gd name="connsiteY5" fmla="*/ 556816 h 604043"/>
              <a:gd name="connsiteX6" fmla="*/ 224236 w 233761"/>
              <a:gd name="connsiteY6" fmla="*/ 487759 h 604043"/>
              <a:gd name="connsiteX7" fmla="*/ 133748 w 233761"/>
              <a:gd name="connsiteY7" fmla="*/ 152003 h 604043"/>
              <a:gd name="connsiteX8" fmla="*/ 133748 w 233761"/>
              <a:gd name="connsiteY8" fmla="*/ 152003 h 604043"/>
              <a:gd name="connsiteX0" fmla="*/ 239243 w 239243"/>
              <a:gd name="connsiteY0" fmla="*/ 392509 h 604043"/>
              <a:gd name="connsiteX1" fmla="*/ 151136 w 239243"/>
              <a:gd name="connsiteY1" fmla="*/ 59134 h 604043"/>
              <a:gd name="connsiteX2" fmla="*/ 60649 w 239243"/>
              <a:gd name="connsiteY2" fmla="*/ 37703 h 604043"/>
              <a:gd name="connsiteX3" fmla="*/ 15404 w 239243"/>
              <a:gd name="connsiteY3" fmla="*/ 144860 h 604043"/>
              <a:gd name="connsiteX4" fmla="*/ 120180 w 239243"/>
              <a:gd name="connsiteY4" fmla="*/ 535384 h 604043"/>
              <a:gd name="connsiteX5" fmla="*/ 196380 w 239243"/>
              <a:gd name="connsiteY5" fmla="*/ 556816 h 604043"/>
              <a:gd name="connsiteX6" fmla="*/ 229718 w 239243"/>
              <a:gd name="connsiteY6" fmla="*/ 487759 h 604043"/>
              <a:gd name="connsiteX7" fmla="*/ 139230 w 239243"/>
              <a:gd name="connsiteY7" fmla="*/ 152003 h 604043"/>
              <a:gd name="connsiteX8" fmla="*/ 139230 w 239243"/>
              <a:gd name="connsiteY8" fmla="*/ 152003 h 604043"/>
              <a:gd name="connsiteX0" fmla="*/ 239243 w 239243"/>
              <a:gd name="connsiteY0" fmla="*/ 368697 h 580231"/>
              <a:gd name="connsiteX1" fmla="*/ 163043 w 239243"/>
              <a:gd name="connsiteY1" fmla="*/ 59134 h 580231"/>
              <a:gd name="connsiteX2" fmla="*/ 60649 w 239243"/>
              <a:gd name="connsiteY2" fmla="*/ 13891 h 580231"/>
              <a:gd name="connsiteX3" fmla="*/ 15404 w 239243"/>
              <a:gd name="connsiteY3" fmla="*/ 121048 h 580231"/>
              <a:gd name="connsiteX4" fmla="*/ 120180 w 239243"/>
              <a:gd name="connsiteY4" fmla="*/ 511572 h 580231"/>
              <a:gd name="connsiteX5" fmla="*/ 196380 w 239243"/>
              <a:gd name="connsiteY5" fmla="*/ 533004 h 580231"/>
              <a:gd name="connsiteX6" fmla="*/ 229718 w 239243"/>
              <a:gd name="connsiteY6" fmla="*/ 463947 h 580231"/>
              <a:gd name="connsiteX7" fmla="*/ 139230 w 239243"/>
              <a:gd name="connsiteY7" fmla="*/ 128191 h 580231"/>
              <a:gd name="connsiteX8" fmla="*/ 139230 w 239243"/>
              <a:gd name="connsiteY8" fmla="*/ 128191 h 580231"/>
              <a:gd name="connsiteX0" fmla="*/ 239243 w 239243"/>
              <a:gd name="connsiteY0" fmla="*/ 381298 h 592832"/>
              <a:gd name="connsiteX1" fmla="*/ 163043 w 239243"/>
              <a:gd name="connsiteY1" fmla="*/ 71735 h 592832"/>
              <a:gd name="connsiteX2" fmla="*/ 60649 w 239243"/>
              <a:gd name="connsiteY2" fmla="*/ 26492 h 592832"/>
              <a:gd name="connsiteX3" fmla="*/ 15404 w 239243"/>
              <a:gd name="connsiteY3" fmla="*/ 133649 h 592832"/>
              <a:gd name="connsiteX4" fmla="*/ 120180 w 239243"/>
              <a:gd name="connsiteY4" fmla="*/ 524173 h 592832"/>
              <a:gd name="connsiteX5" fmla="*/ 196380 w 239243"/>
              <a:gd name="connsiteY5" fmla="*/ 545605 h 592832"/>
              <a:gd name="connsiteX6" fmla="*/ 229718 w 239243"/>
              <a:gd name="connsiteY6" fmla="*/ 476548 h 592832"/>
              <a:gd name="connsiteX7" fmla="*/ 139230 w 239243"/>
              <a:gd name="connsiteY7" fmla="*/ 140792 h 592832"/>
              <a:gd name="connsiteX8" fmla="*/ 139230 w 239243"/>
              <a:gd name="connsiteY8" fmla="*/ 140792 h 592832"/>
              <a:gd name="connsiteX0" fmla="*/ 239243 w 239243"/>
              <a:gd name="connsiteY0" fmla="*/ 369392 h 580926"/>
              <a:gd name="connsiteX1" fmla="*/ 163043 w 239243"/>
              <a:gd name="connsiteY1" fmla="*/ 71735 h 580926"/>
              <a:gd name="connsiteX2" fmla="*/ 60649 w 239243"/>
              <a:gd name="connsiteY2" fmla="*/ 14586 h 580926"/>
              <a:gd name="connsiteX3" fmla="*/ 15404 w 239243"/>
              <a:gd name="connsiteY3" fmla="*/ 121743 h 580926"/>
              <a:gd name="connsiteX4" fmla="*/ 120180 w 239243"/>
              <a:gd name="connsiteY4" fmla="*/ 512267 h 580926"/>
              <a:gd name="connsiteX5" fmla="*/ 196380 w 239243"/>
              <a:gd name="connsiteY5" fmla="*/ 533699 h 580926"/>
              <a:gd name="connsiteX6" fmla="*/ 229718 w 239243"/>
              <a:gd name="connsiteY6" fmla="*/ 464642 h 580926"/>
              <a:gd name="connsiteX7" fmla="*/ 139230 w 239243"/>
              <a:gd name="connsiteY7" fmla="*/ 128886 h 580926"/>
              <a:gd name="connsiteX8" fmla="*/ 139230 w 239243"/>
              <a:gd name="connsiteY8" fmla="*/ 128886 h 580926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37283 w 237283"/>
              <a:gd name="connsiteY0" fmla="*/ 359594 h 538956"/>
              <a:gd name="connsiteX1" fmla="*/ 156370 w 237283"/>
              <a:gd name="connsiteY1" fmla="*/ 65484 h 538956"/>
              <a:gd name="connsiteX2" fmla="*/ 53976 w 237283"/>
              <a:gd name="connsiteY2" fmla="*/ 8335 h 538956"/>
              <a:gd name="connsiteX3" fmla="*/ 8731 w 237283"/>
              <a:gd name="connsiteY3" fmla="*/ 115492 h 538956"/>
              <a:gd name="connsiteX4" fmla="*/ 106363 w 237283"/>
              <a:gd name="connsiteY4" fmla="*/ 470297 h 538956"/>
              <a:gd name="connsiteX5" fmla="*/ 189707 w 237283"/>
              <a:gd name="connsiteY5" fmla="*/ 527448 h 538956"/>
              <a:gd name="connsiteX6" fmla="*/ 223045 w 237283"/>
              <a:gd name="connsiteY6" fmla="*/ 458391 h 538956"/>
              <a:gd name="connsiteX7" fmla="*/ 132557 w 237283"/>
              <a:gd name="connsiteY7" fmla="*/ 122635 h 538956"/>
              <a:gd name="connsiteX8" fmla="*/ 132557 w 237283"/>
              <a:gd name="connsiteY8" fmla="*/ 122635 h 538956"/>
              <a:gd name="connsiteX0" fmla="*/ 237283 w 237283"/>
              <a:gd name="connsiteY0" fmla="*/ 359594 h 530597"/>
              <a:gd name="connsiteX1" fmla="*/ 156370 w 237283"/>
              <a:gd name="connsiteY1" fmla="*/ 65484 h 530597"/>
              <a:gd name="connsiteX2" fmla="*/ 53976 w 237283"/>
              <a:gd name="connsiteY2" fmla="*/ 8335 h 530597"/>
              <a:gd name="connsiteX3" fmla="*/ 8731 w 237283"/>
              <a:gd name="connsiteY3" fmla="*/ 115492 h 530597"/>
              <a:gd name="connsiteX4" fmla="*/ 106363 w 237283"/>
              <a:gd name="connsiteY4" fmla="*/ 470297 h 530597"/>
              <a:gd name="connsiteX5" fmla="*/ 189707 w 237283"/>
              <a:gd name="connsiteY5" fmla="*/ 527448 h 530597"/>
              <a:gd name="connsiteX6" fmla="*/ 223045 w 237283"/>
              <a:gd name="connsiteY6" fmla="*/ 458391 h 530597"/>
              <a:gd name="connsiteX7" fmla="*/ 132557 w 237283"/>
              <a:gd name="connsiteY7" fmla="*/ 122635 h 530597"/>
              <a:gd name="connsiteX8" fmla="*/ 132557 w 237283"/>
              <a:gd name="connsiteY8" fmla="*/ 122635 h 530597"/>
              <a:gd name="connsiteX0" fmla="*/ 246088 w 246088"/>
              <a:gd name="connsiteY0" fmla="*/ 359594 h 530597"/>
              <a:gd name="connsiteX1" fmla="*/ 165175 w 246088"/>
              <a:gd name="connsiteY1" fmla="*/ 65484 h 530597"/>
              <a:gd name="connsiteX2" fmla="*/ 62781 w 246088"/>
              <a:gd name="connsiteY2" fmla="*/ 8335 h 530597"/>
              <a:gd name="connsiteX3" fmla="*/ 17536 w 246088"/>
              <a:gd name="connsiteY3" fmla="*/ 115492 h 530597"/>
              <a:gd name="connsiteX4" fmla="*/ 115168 w 246088"/>
              <a:gd name="connsiteY4" fmla="*/ 470297 h 530597"/>
              <a:gd name="connsiteX5" fmla="*/ 198512 w 246088"/>
              <a:gd name="connsiteY5" fmla="*/ 527448 h 530597"/>
              <a:gd name="connsiteX6" fmla="*/ 231850 w 246088"/>
              <a:gd name="connsiteY6" fmla="*/ 458391 h 530597"/>
              <a:gd name="connsiteX7" fmla="*/ 141362 w 246088"/>
              <a:gd name="connsiteY7" fmla="*/ 122635 h 530597"/>
              <a:gd name="connsiteX8" fmla="*/ 141362 w 246088"/>
              <a:gd name="connsiteY8" fmla="*/ 122635 h 530597"/>
              <a:gd name="connsiteX0" fmla="*/ 246088 w 246088"/>
              <a:gd name="connsiteY0" fmla="*/ 359594 h 533798"/>
              <a:gd name="connsiteX1" fmla="*/ 165175 w 246088"/>
              <a:gd name="connsiteY1" fmla="*/ 65484 h 533798"/>
              <a:gd name="connsiteX2" fmla="*/ 62781 w 246088"/>
              <a:gd name="connsiteY2" fmla="*/ 8335 h 533798"/>
              <a:gd name="connsiteX3" fmla="*/ 17536 w 246088"/>
              <a:gd name="connsiteY3" fmla="*/ 115492 h 533798"/>
              <a:gd name="connsiteX4" fmla="*/ 115168 w 246088"/>
              <a:gd name="connsiteY4" fmla="*/ 470297 h 533798"/>
              <a:gd name="connsiteX5" fmla="*/ 198512 w 246088"/>
              <a:gd name="connsiteY5" fmla="*/ 527448 h 533798"/>
              <a:gd name="connsiteX6" fmla="*/ 229469 w 246088"/>
              <a:gd name="connsiteY6" fmla="*/ 432197 h 533798"/>
              <a:gd name="connsiteX7" fmla="*/ 141362 w 246088"/>
              <a:gd name="connsiteY7" fmla="*/ 122635 h 533798"/>
              <a:gd name="connsiteX8" fmla="*/ 141362 w 246088"/>
              <a:gd name="connsiteY8" fmla="*/ 122635 h 533798"/>
              <a:gd name="connsiteX0" fmla="*/ 246088 w 253331"/>
              <a:gd name="connsiteY0" fmla="*/ 359594 h 533798"/>
              <a:gd name="connsiteX1" fmla="*/ 165175 w 253331"/>
              <a:gd name="connsiteY1" fmla="*/ 65484 h 533798"/>
              <a:gd name="connsiteX2" fmla="*/ 62781 w 253331"/>
              <a:gd name="connsiteY2" fmla="*/ 8335 h 533798"/>
              <a:gd name="connsiteX3" fmla="*/ 17536 w 253331"/>
              <a:gd name="connsiteY3" fmla="*/ 115492 h 533798"/>
              <a:gd name="connsiteX4" fmla="*/ 115168 w 253331"/>
              <a:gd name="connsiteY4" fmla="*/ 470297 h 533798"/>
              <a:gd name="connsiteX5" fmla="*/ 198512 w 253331"/>
              <a:gd name="connsiteY5" fmla="*/ 527448 h 533798"/>
              <a:gd name="connsiteX6" fmla="*/ 229469 w 253331"/>
              <a:gd name="connsiteY6" fmla="*/ 432197 h 533798"/>
              <a:gd name="connsiteX7" fmla="*/ 141362 w 253331"/>
              <a:gd name="connsiteY7" fmla="*/ 122635 h 533798"/>
              <a:gd name="connsiteX8" fmla="*/ 141362 w 253331"/>
              <a:gd name="connsiteY8" fmla="*/ 122635 h 533798"/>
              <a:gd name="connsiteX0" fmla="*/ 246088 w 251000"/>
              <a:gd name="connsiteY0" fmla="*/ 3595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071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13598 h 540202"/>
              <a:gd name="connsiteX1" fmla="*/ 165175 w 251000"/>
              <a:gd name="connsiteY1" fmla="*/ 71888 h 540202"/>
              <a:gd name="connsiteX2" fmla="*/ 62781 w 251000"/>
              <a:gd name="connsiteY2" fmla="*/ 14739 h 540202"/>
              <a:gd name="connsiteX3" fmla="*/ 17536 w 251000"/>
              <a:gd name="connsiteY3" fmla="*/ 121896 h 540202"/>
              <a:gd name="connsiteX4" fmla="*/ 115168 w 251000"/>
              <a:gd name="connsiteY4" fmla="*/ 476701 h 540202"/>
              <a:gd name="connsiteX5" fmla="*/ 198512 w 251000"/>
              <a:gd name="connsiteY5" fmla="*/ 533852 h 540202"/>
              <a:gd name="connsiteX6" fmla="*/ 229469 w 251000"/>
              <a:gd name="connsiteY6" fmla="*/ 438601 h 540202"/>
              <a:gd name="connsiteX7" fmla="*/ 141362 w 251000"/>
              <a:gd name="connsiteY7" fmla="*/ 129039 h 540202"/>
              <a:gd name="connsiteX8" fmla="*/ 141362 w 251000"/>
              <a:gd name="connsiteY8" fmla="*/ 129039 h 540202"/>
              <a:gd name="connsiteX0" fmla="*/ 205607 w 251000"/>
              <a:gd name="connsiteY0" fmla="*/ 213598 h 554372"/>
              <a:gd name="connsiteX1" fmla="*/ 165175 w 251000"/>
              <a:gd name="connsiteY1" fmla="*/ 71888 h 554372"/>
              <a:gd name="connsiteX2" fmla="*/ 62781 w 251000"/>
              <a:gd name="connsiteY2" fmla="*/ 14739 h 554372"/>
              <a:gd name="connsiteX3" fmla="*/ 17536 w 251000"/>
              <a:gd name="connsiteY3" fmla="*/ 121896 h 554372"/>
              <a:gd name="connsiteX4" fmla="*/ 115168 w 251000"/>
              <a:gd name="connsiteY4" fmla="*/ 476701 h 554372"/>
              <a:gd name="connsiteX5" fmla="*/ 198512 w 251000"/>
              <a:gd name="connsiteY5" fmla="*/ 533852 h 554372"/>
              <a:gd name="connsiteX6" fmla="*/ 229469 w 251000"/>
              <a:gd name="connsiteY6" fmla="*/ 438601 h 554372"/>
              <a:gd name="connsiteX7" fmla="*/ 141362 w 251000"/>
              <a:gd name="connsiteY7" fmla="*/ 129039 h 554372"/>
              <a:gd name="connsiteX8" fmla="*/ 141362 w 251000"/>
              <a:gd name="connsiteY8" fmla="*/ 129039 h 554372"/>
              <a:gd name="connsiteX0" fmla="*/ 205607 w 239707"/>
              <a:gd name="connsiteY0" fmla="*/ 213598 h 557573"/>
              <a:gd name="connsiteX1" fmla="*/ 165175 w 239707"/>
              <a:gd name="connsiteY1" fmla="*/ 71888 h 557573"/>
              <a:gd name="connsiteX2" fmla="*/ 62781 w 239707"/>
              <a:gd name="connsiteY2" fmla="*/ 14739 h 557573"/>
              <a:gd name="connsiteX3" fmla="*/ 17536 w 239707"/>
              <a:gd name="connsiteY3" fmla="*/ 121896 h 557573"/>
              <a:gd name="connsiteX4" fmla="*/ 115168 w 239707"/>
              <a:gd name="connsiteY4" fmla="*/ 476701 h 557573"/>
              <a:gd name="connsiteX5" fmla="*/ 202793 w 239707"/>
              <a:gd name="connsiteY5" fmla="*/ 551224 h 557573"/>
              <a:gd name="connsiteX6" fmla="*/ 229469 w 239707"/>
              <a:gd name="connsiteY6" fmla="*/ 438601 h 557573"/>
              <a:gd name="connsiteX7" fmla="*/ 141362 w 239707"/>
              <a:gd name="connsiteY7" fmla="*/ 129039 h 557573"/>
              <a:gd name="connsiteX8" fmla="*/ 141362 w 239707"/>
              <a:gd name="connsiteY8" fmla="*/ 129039 h 557573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65019"/>
              <a:gd name="connsiteX1" fmla="*/ 165175 w 239707"/>
              <a:gd name="connsiteY1" fmla="*/ 71888 h 565019"/>
              <a:gd name="connsiteX2" fmla="*/ 62781 w 239707"/>
              <a:gd name="connsiteY2" fmla="*/ 14739 h 565019"/>
              <a:gd name="connsiteX3" fmla="*/ 17536 w 239707"/>
              <a:gd name="connsiteY3" fmla="*/ 121896 h 565019"/>
              <a:gd name="connsiteX4" fmla="*/ 115168 w 239707"/>
              <a:gd name="connsiteY4" fmla="*/ 476701 h 565019"/>
              <a:gd name="connsiteX5" fmla="*/ 202793 w 239707"/>
              <a:gd name="connsiteY5" fmla="*/ 551224 h 565019"/>
              <a:gd name="connsiteX6" fmla="*/ 229469 w 239707"/>
              <a:gd name="connsiteY6" fmla="*/ 438601 h 565019"/>
              <a:gd name="connsiteX7" fmla="*/ 141362 w 239707"/>
              <a:gd name="connsiteY7" fmla="*/ 129039 h 565019"/>
              <a:gd name="connsiteX8" fmla="*/ 141362 w 239707"/>
              <a:gd name="connsiteY8" fmla="*/ 129039 h 565019"/>
              <a:gd name="connsiteX0" fmla="*/ 205607 w 241847"/>
              <a:gd name="connsiteY0" fmla="*/ 213598 h 565019"/>
              <a:gd name="connsiteX1" fmla="*/ 165175 w 241847"/>
              <a:gd name="connsiteY1" fmla="*/ 71888 h 565019"/>
              <a:gd name="connsiteX2" fmla="*/ 62781 w 241847"/>
              <a:gd name="connsiteY2" fmla="*/ 14739 h 565019"/>
              <a:gd name="connsiteX3" fmla="*/ 17536 w 241847"/>
              <a:gd name="connsiteY3" fmla="*/ 121896 h 565019"/>
              <a:gd name="connsiteX4" fmla="*/ 115168 w 241847"/>
              <a:gd name="connsiteY4" fmla="*/ 476701 h 565019"/>
              <a:gd name="connsiteX5" fmla="*/ 202793 w 241847"/>
              <a:gd name="connsiteY5" fmla="*/ 551224 h 565019"/>
              <a:gd name="connsiteX6" fmla="*/ 229469 w 241847"/>
              <a:gd name="connsiteY6" fmla="*/ 438601 h 565019"/>
              <a:gd name="connsiteX7" fmla="*/ 141362 w 241847"/>
              <a:gd name="connsiteY7" fmla="*/ 129039 h 565019"/>
              <a:gd name="connsiteX8" fmla="*/ 141362 w 241847"/>
              <a:gd name="connsiteY8" fmla="*/ 129039 h 565019"/>
              <a:gd name="connsiteX0" fmla="*/ 190625 w 241847"/>
              <a:gd name="connsiteY0" fmla="*/ 150116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47" h="561845">
                <a:moveTo>
                  <a:pt x="186344" y="140938"/>
                </a:moveTo>
                <a:cubicBezTo>
                  <a:pt x="184137" y="135320"/>
                  <a:pt x="183628" y="137428"/>
                  <a:pt x="165175" y="68714"/>
                </a:cubicBezTo>
                <a:cubicBezTo>
                  <a:pt x="146722" y="0"/>
                  <a:pt x="87388" y="3230"/>
                  <a:pt x="62781" y="11565"/>
                </a:cubicBezTo>
                <a:cubicBezTo>
                  <a:pt x="38175" y="19900"/>
                  <a:pt x="0" y="48897"/>
                  <a:pt x="17536" y="118722"/>
                </a:cubicBezTo>
                <a:cubicBezTo>
                  <a:pt x="35072" y="188547"/>
                  <a:pt x="92853" y="401971"/>
                  <a:pt x="115168" y="473527"/>
                </a:cubicBezTo>
                <a:cubicBezTo>
                  <a:pt x="137483" y="545083"/>
                  <a:pt x="166621" y="561845"/>
                  <a:pt x="202793" y="548050"/>
                </a:cubicBezTo>
                <a:cubicBezTo>
                  <a:pt x="238965" y="534255"/>
                  <a:pt x="241847" y="490902"/>
                  <a:pt x="229469" y="435427"/>
                </a:cubicBezTo>
                <a:cubicBezTo>
                  <a:pt x="217091" y="379952"/>
                  <a:pt x="156047" y="177459"/>
                  <a:pt x="141362" y="125865"/>
                </a:cubicBezTo>
                <a:lnTo>
                  <a:pt x="141362" y="125865"/>
                </a:lnTo>
              </a:path>
            </a:pathLst>
          </a:custGeom>
          <a:ln w="28575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TextBox 16"/>
          <p:cNvSpPr txBox="1"/>
          <p:nvPr/>
        </p:nvSpPr>
        <p:spPr>
          <a:xfrm rot="20976808">
            <a:off x="726694" y="1677670"/>
            <a:ext cx="1022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인권감수성</a:t>
            </a:r>
            <a:endParaRPr kumimoji="0"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420888"/>
            <a:ext cx="2592288" cy="307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직사각형 13"/>
          <p:cNvSpPr/>
          <p:nvPr/>
        </p:nvSpPr>
        <p:spPr>
          <a:xfrm>
            <a:off x="1115616" y="2420888"/>
            <a:ext cx="208823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924944"/>
            <a:ext cx="418985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직사각형 15"/>
          <p:cNvSpPr/>
          <p:nvPr/>
        </p:nvSpPr>
        <p:spPr>
          <a:xfrm>
            <a:off x="6156176" y="2924944"/>
            <a:ext cx="2088232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슬라이드 번호 개체 틀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3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62051" y="2171700"/>
            <a:ext cx="73247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노인의 인권을 침해하는 행위</a:t>
            </a:r>
            <a:endParaRPr lang="en-US" altLang="ko-KR" sz="1400" b="1" dirty="0" smtClean="0"/>
          </a:p>
          <a:p>
            <a:r>
              <a:rPr lang="ko-KR" altLang="en-US" sz="1400" b="1" dirty="0" smtClean="0">
                <a:latin typeface="+mn-ea"/>
              </a:rPr>
              <a:t>노인에 대하여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신체적</a:t>
            </a:r>
            <a:r>
              <a:rPr lang="en-US" altLang="ko-KR" sz="1400" b="1" dirty="0" smtClean="0">
                <a:solidFill>
                  <a:srgbClr val="0000FF"/>
                </a:solidFill>
                <a:latin typeface="+mn-ea"/>
              </a:rPr>
              <a:t>·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정서적</a:t>
            </a:r>
            <a:r>
              <a:rPr lang="en-US" altLang="ko-KR" sz="1400" b="1" dirty="0" smtClean="0">
                <a:solidFill>
                  <a:srgbClr val="0000FF"/>
                </a:solidFill>
                <a:latin typeface="+mn-ea"/>
              </a:rPr>
              <a:t>·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성적 폭력 및 경제적 착취</a:t>
            </a:r>
            <a:r>
              <a:rPr lang="ko-KR" altLang="en-US" sz="1400" b="1" dirty="0" smtClean="0">
                <a:latin typeface="+mn-ea"/>
              </a:rPr>
              <a:t> 또는 가혹행위를 하거나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유기</a:t>
            </a:r>
            <a:r>
              <a:rPr lang="ko-KR" altLang="en-US" sz="1400" b="1" dirty="0" smtClean="0">
                <a:latin typeface="+mn-ea"/>
              </a:rPr>
              <a:t> 또는 </a:t>
            </a:r>
            <a:r>
              <a:rPr lang="ko-KR" altLang="en-US" sz="1400" b="1" dirty="0" smtClean="0">
                <a:solidFill>
                  <a:srgbClr val="0000FF"/>
                </a:solidFill>
                <a:latin typeface="+mn-ea"/>
              </a:rPr>
              <a:t>방임</a:t>
            </a:r>
            <a:r>
              <a:rPr lang="ko-KR" altLang="en-US" sz="1400" b="1" dirty="0" smtClean="0">
                <a:latin typeface="+mn-ea"/>
              </a:rPr>
              <a:t>을 하는 것</a:t>
            </a:r>
            <a:r>
              <a:rPr lang="en-US" altLang="ko-KR" sz="1400" b="1" dirty="0" smtClean="0">
                <a:latin typeface="+mn-ea"/>
              </a:rPr>
              <a:t>(</a:t>
            </a:r>
            <a:r>
              <a:rPr lang="ko-KR" altLang="en-US" sz="1400" b="1" dirty="0" smtClean="0">
                <a:latin typeface="+mn-ea"/>
              </a:rPr>
              <a:t>노인복지법 제</a:t>
            </a:r>
            <a:r>
              <a:rPr lang="en-US" altLang="ko-KR" sz="1400" b="1" dirty="0" smtClean="0">
                <a:latin typeface="+mn-ea"/>
              </a:rPr>
              <a:t>1</a:t>
            </a:r>
            <a:r>
              <a:rPr lang="ko-KR" altLang="en-US" sz="1400" b="1" dirty="0" smtClean="0">
                <a:latin typeface="+mn-ea"/>
              </a:rPr>
              <a:t>조의</a:t>
            </a:r>
            <a:r>
              <a:rPr lang="en-US" altLang="ko-KR" sz="1400" b="1" dirty="0" smtClean="0">
                <a:latin typeface="+mn-ea"/>
              </a:rPr>
              <a:t>2, 4</a:t>
            </a:r>
            <a:r>
              <a:rPr lang="ko-KR" altLang="en-US" sz="1400" b="1" dirty="0" smtClean="0">
                <a:latin typeface="+mn-ea"/>
              </a:rPr>
              <a:t>항</a:t>
            </a:r>
            <a:r>
              <a:rPr lang="en-US" altLang="ko-KR" sz="1400" b="1" dirty="0" smtClean="0">
                <a:latin typeface="+mn-ea"/>
              </a:rPr>
              <a:t>)</a:t>
            </a:r>
            <a:endParaRPr lang="ko-KR" alt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66749" y="933450"/>
            <a:ext cx="4667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HY바다L" pitchFamily="18" charset="-127"/>
                <a:ea typeface="HY바다L" pitchFamily="18" charset="-127"/>
              </a:rPr>
              <a:t>- </a:t>
            </a:r>
            <a:r>
              <a:rPr lang="ko-KR" altLang="en-US" dirty="0" smtClean="0">
                <a:latin typeface="HY바다L" pitchFamily="18" charset="-127"/>
                <a:ea typeface="HY바다L" pitchFamily="18" charset="-127"/>
              </a:rPr>
              <a:t>노인학대와 노인보호전문기관</a:t>
            </a:r>
            <a:endParaRPr lang="ko-KR" altLang="en-US" dirty="0">
              <a:latin typeface="HY바다L" pitchFamily="18" charset="-127"/>
              <a:ea typeface="HY바다L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228725" y="3886885"/>
            <a:ext cx="68865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학대 받는 노인의 발견</a:t>
            </a:r>
            <a:r>
              <a:rPr lang="en-US" altLang="ko-KR" sz="1400" b="1" dirty="0" smtClean="0"/>
              <a:t>·</a:t>
            </a:r>
            <a:r>
              <a:rPr lang="ko-KR" altLang="en-US" sz="1400" b="1" dirty="0" smtClean="0"/>
              <a:t>보호</a:t>
            </a:r>
            <a:r>
              <a:rPr lang="en-US" altLang="ko-KR" sz="1400" b="1" dirty="0" smtClean="0"/>
              <a:t>·</a:t>
            </a:r>
            <a:r>
              <a:rPr lang="ko-KR" altLang="en-US" sz="1400" b="1" dirty="0" smtClean="0"/>
              <a:t>치료 등을 신속히 처리하고 노인학대를 예방</a:t>
            </a:r>
            <a:endParaRPr lang="en-US" altLang="ko-KR" sz="1400" b="1" dirty="0" smtClean="0"/>
          </a:p>
          <a:p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노인복지법 제</a:t>
            </a:r>
            <a:r>
              <a:rPr lang="en-US" altLang="ko-KR" sz="1400" b="1" dirty="0" smtClean="0"/>
              <a:t>39</a:t>
            </a:r>
            <a:r>
              <a:rPr lang="ko-KR" altLang="en-US" sz="1400" b="1" dirty="0" smtClean="0"/>
              <a:t>조의</a:t>
            </a:r>
            <a:r>
              <a:rPr lang="en-US" altLang="ko-KR" sz="1400" b="1" dirty="0" smtClean="0"/>
              <a:t>5,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2</a:t>
            </a:r>
            <a:r>
              <a:rPr lang="ko-KR" altLang="en-US" sz="1400" b="1" dirty="0" smtClean="0"/>
              <a:t>항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  </a:t>
            </a:r>
            <a:endParaRPr lang="ko-KR" altLang="en-US" sz="1400" b="1" dirty="0"/>
          </a:p>
        </p:txBody>
      </p:sp>
      <p:pic>
        <p:nvPicPr>
          <p:cNvPr id="16" name="그림 73" descr="선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091030">
            <a:off x="455613" y="2009775"/>
            <a:ext cx="1355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자유형 16"/>
          <p:cNvSpPr/>
          <p:nvPr/>
        </p:nvSpPr>
        <p:spPr>
          <a:xfrm>
            <a:off x="215900" y="1525588"/>
            <a:ext cx="1649413" cy="676275"/>
          </a:xfrm>
          <a:custGeom>
            <a:avLst/>
            <a:gdLst>
              <a:gd name="connsiteX0" fmla="*/ 0 w 841424"/>
              <a:gd name="connsiteY0" fmla="*/ 0 h 155819"/>
              <a:gd name="connsiteX1" fmla="*/ 841424 w 841424"/>
              <a:gd name="connsiteY1" fmla="*/ 0 h 155819"/>
              <a:gd name="connsiteX2" fmla="*/ 841424 w 841424"/>
              <a:gd name="connsiteY2" fmla="*/ 155819 h 155819"/>
              <a:gd name="connsiteX3" fmla="*/ 0 w 841424"/>
              <a:gd name="connsiteY3" fmla="*/ 155819 h 155819"/>
              <a:gd name="connsiteX4" fmla="*/ 0 w 841424"/>
              <a:gd name="connsiteY4" fmla="*/ 0 h 155819"/>
              <a:gd name="connsiteX0" fmla="*/ 0 w 841424"/>
              <a:gd name="connsiteY0" fmla="*/ 174203 h 330022"/>
              <a:gd name="connsiteX1" fmla="*/ 774079 w 841424"/>
              <a:gd name="connsiteY1" fmla="*/ 0 h 330022"/>
              <a:gd name="connsiteX2" fmla="*/ 841424 w 841424"/>
              <a:gd name="connsiteY2" fmla="*/ 330022 h 330022"/>
              <a:gd name="connsiteX3" fmla="*/ 0 w 841424"/>
              <a:gd name="connsiteY3" fmla="*/ 330022 h 330022"/>
              <a:gd name="connsiteX4" fmla="*/ 0 w 841424"/>
              <a:gd name="connsiteY4" fmla="*/ 174203 h 330022"/>
              <a:gd name="connsiteX0" fmla="*/ 0 w 810468"/>
              <a:gd name="connsiteY0" fmla="*/ 174203 h 330022"/>
              <a:gd name="connsiteX1" fmla="*/ 774079 w 810468"/>
              <a:gd name="connsiteY1" fmla="*/ 0 h 330022"/>
              <a:gd name="connsiteX2" fmla="*/ 810468 w 810468"/>
              <a:gd name="connsiteY2" fmla="*/ 194291 h 330022"/>
              <a:gd name="connsiteX3" fmla="*/ 0 w 810468"/>
              <a:gd name="connsiteY3" fmla="*/ 330022 h 330022"/>
              <a:gd name="connsiteX4" fmla="*/ 0 w 810468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62297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62297 h 33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5231" h="334784">
                <a:moveTo>
                  <a:pt x="0" y="162297"/>
                </a:moveTo>
                <a:lnTo>
                  <a:pt x="470322" y="84113"/>
                </a:lnTo>
                <a:cubicBezTo>
                  <a:pt x="607292" y="56075"/>
                  <a:pt x="672827" y="28038"/>
                  <a:pt x="774079" y="0"/>
                </a:cubicBezTo>
                <a:cubicBezTo>
                  <a:pt x="787796" y="52858"/>
                  <a:pt x="775320" y="91428"/>
                  <a:pt x="815231" y="158573"/>
                </a:cubicBezTo>
                <a:cubicBezTo>
                  <a:pt x="707405" y="187951"/>
                  <a:pt x="613866" y="222092"/>
                  <a:pt x="491752" y="246708"/>
                </a:cubicBezTo>
                <a:lnTo>
                  <a:pt x="38100" y="334784"/>
                </a:lnTo>
                <a:lnTo>
                  <a:pt x="0" y="162297"/>
                </a:lnTo>
                <a:close/>
              </a:path>
            </a:pathLst>
          </a:custGeom>
          <a:solidFill>
            <a:srgbClr val="D9B9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404623" y="1646550"/>
            <a:ext cx="269087" cy="539121"/>
          </a:xfrm>
          <a:custGeom>
            <a:avLst/>
            <a:gdLst>
              <a:gd name="connsiteX0" fmla="*/ 240904 w 240904"/>
              <a:gd name="connsiteY0" fmla="*/ 392509 h 611584"/>
              <a:gd name="connsiteX1" fmla="*/ 152797 w 240904"/>
              <a:gd name="connsiteY1" fmla="*/ 59134 h 611584"/>
              <a:gd name="connsiteX2" fmla="*/ 62310 w 240904"/>
              <a:gd name="connsiteY2" fmla="*/ 37703 h 611584"/>
              <a:gd name="connsiteX3" fmla="*/ 9922 w 240904"/>
              <a:gd name="connsiteY3" fmla="*/ 99616 h 611584"/>
              <a:gd name="connsiteX4" fmla="*/ 121841 w 240904"/>
              <a:gd name="connsiteY4" fmla="*/ 535384 h 611584"/>
              <a:gd name="connsiteX5" fmla="*/ 198041 w 240904"/>
              <a:gd name="connsiteY5" fmla="*/ 556816 h 611584"/>
              <a:gd name="connsiteX6" fmla="*/ 231379 w 240904"/>
              <a:gd name="connsiteY6" fmla="*/ 487759 h 611584"/>
              <a:gd name="connsiteX7" fmla="*/ 140891 w 240904"/>
              <a:gd name="connsiteY7" fmla="*/ 152003 h 611584"/>
              <a:gd name="connsiteX8" fmla="*/ 140891 w 240904"/>
              <a:gd name="connsiteY8" fmla="*/ 152003 h 611584"/>
              <a:gd name="connsiteX0" fmla="*/ 233761 w 233761"/>
              <a:gd name="connsiteY0" fmla="*/ 392509 h 604043"/>
              <a:gd name="connsiteX1" fmla="*/ 145654 w 233761"/>
              <a:gd name="connsiteY1" fmla="*/ 59134 h 604043"/>
              <a:gd name="connsiteX2" fmla="*/ 55167 w 233761"/>
              <a:gd name="connsiteY2" fmla="*/ 37703 h 604043"/>
              <a:gd name="connsiteX3" fmla="*/ 9922 w 233761"/>
              <a:gd name="connsiteY3" fmla="*/ 144860 h 604043"/>
              <a:gd name="connsiteX4" fmla="*/ 114698 w 233761"/>
              <a:gd name="connsiteY4" fmla="*/ 535384 h 604043"/>
              <a:gd name="connsiteX5" fmla="*/ 190898 w 233761"/>
              <a:gd name="connsiteY5" fmla="*/ 556816 h 604043"/>
              <a:gd name="connsiteX6" fmla="*/ 224236 w 233761"/>
              <a:gd name="connsiteY6" fmla="*/ 487759 h 604043"/>
              <a:gd name="connsiteX7" fmla="*/ 133748 w 233761"/>
              <a:gd name="connsiteY7" fmla="*/ 152003 h 604043"/>
              <a:gd name="connsiteX8" fmla="*/ 133748 w 233761"/>
              <a:gd name="connsiteY8" fmla="*/ 152003 h 604043"/>
              <a:gd name="connsiteX0" fmla="*/ 239243 w 239243"/>
              <a:gd name="connsiteY0" fmla="*/ 392509 h 604043"/>
              <a:gd name="connsiteX1" fmla="*/ 151136 w 239243"/>
              <a:gd name="connsiteY1" fmla="*/ 59134 h 604043"/>
              <a:gd name="connsiteX2" fmla="*/ 60649 w 239243"/>
              <a:gd name="connsiteY2" fmla="*/ 37703 h 604043"/>
              <a:gd name="connsiteX3" fmla="*/ 15404 w 239243"/>
              <a:gd name="connsiteY3" fmla="*/ 144860 h 604043"/>
              <a:gd name="connsiteX4" fmla="*/ 120180 w 239243"/>
              <a:gd name="connsiteY4" fmla="*/ 535384 h 604043"/>
              <a:gd name="connsiteX5" fmla="*/ 196380 w 239243"/>
              <a:gd name="connsiteY5" fmla="*/ 556816 h 604043"/>
              <a:gd name="connsiteX6" fmla="*/ 229718 w 239243"/>
              <a:gd name="connsiteY6" fmla="*/ 487759 h 604043"/>
              <a:gd name="connsiteX7" fmla="*/ 139230 w 239243"/>
              <a:gd name="connsiteY7" fmla="*/ 152003 h 604043"/>
              <a:gd name="connsiteX8" fmla="*/ 139230 w 239243"/>
              <a:gd name="connsiteY8" fmla="*/ 152003 h 604043"/>
              <a:gd name="connsiteX0" fmla="*/ 239243 w 239243"/>
              <a:gd name="connsiteY0" fmla="*/ 368697 h 580231"/>
              <a:gd name="connsiteX1" fmla="*/ 163043 w 239243"/>
              <a:gd name="connsiteY1" fmla="*/ 59134 h 580231"/>
              <a:gd name="connsiteX2" fmla="*/ 60649 w 239243"/>
              <a:gd name="connsiteY2" fmla="*/ 13891 h 580231"/>
              <a:gd name="connsiteX3" fmla="*/ 15404 w 239243"/>
              <a:gd name="connsiteY3" fmla="*/ 121048 h 580231"/>
              <a:gd name="connsiteX4" fmla="*/ 120180 w 239243"/>
              <a:gd name="connsiteY4" fmla="*/ 511572 h 580231"/>
              <a:gd name="connsiteX5" fmla="*/ 196380 w 239243"/>
              <a:gd name="connsiteY5" fmla="*/ 533004 h 580231"/>
              <a:gd name="connsiteX6" fmla="*/ 229718 w 239243"/>
              <a:gd name="connsiteY6" fmla="*/ 463947 h 580231"/>
              <a:gd name="connsiteX7" fmla="*/ 139230 w 239243"/>
              <a:gd name="connsiteY7" fmla="*/ 128191 h 580231"/>
              <a:gd name="connsiteX8" fmla="*/ 139230 w 239243"/>
              <a:gd name="connsiteY8" fmla="*/ 128191 h 580231"/>
              <a:gd name="connsiteX0" fmla="*/ 239243 w 239243"/>
              <a:gd name="connsiteY0" fmla="*/ 381298 h 592832"/>
              <a:gd name="connsiteX1" fmla="*/ 163043 w 239243"/>
              <a:gd name="connsiteY1" fmla="*/ 71735 h 592832"/>
              <a:gd name="connsiteX2" fmla="*/ 60649 w 239243"/>
              <a:gd name="connsiteY2" fmla="*/ 26492 h 592832"/>
              <a:gd name="connsiteX3" fmla="*/ 15404 w 239243"/>
              <a:gd name="connsiteY3" fmla="*/ 133649 h 592832"/>
              <a:gd name="connsiteX4" fmla="*/ 120180 w 239243"/>
              <a:gd name="connsiteY4" fmla="*/ 524173 h 592832"/>
              <a:gd name="connsiteX5" fmla="*/ 196380 w 239243"/>
              <a:gd name="connsiteY5" fmla="*/ 545605 h 592832"/>
              <a:gd name="connsiteX6" fmla="*/ 229718 w 239243"/>
              <a:gd name="connsiteY6" fmla="*/ 476548 h 592832"/>
              <a:gd name="connsiteX7" fmla="*/ 139230 w 239243"/>
              <a:gd name="connsiteY7" fmla="*/ 140792 h 592832"/>
              <a:gd name="connsiteX8" fmla="*/ 139230 w 239243"/>
              <a:gd name="connsiteY8" fmla="*/ 140792 h 592832"/>
              <a:gd name="connsiteX0" fmla="*/ 239243 w 239243"/>
              <a:gd name="connsiteY0" fmla="*/ 369392 h 580926"/>
              <a:gd name="connsiteX1" fmla="*/ 163043 w 239243"/>
              <a:gd name="connsiteY1" fmla="*/ 71735 h 580926"/>
              <a:gd name="connsiteX2" fmla="*/ 60649 w 239243"/>
              <a:gd name="connsiteY2" fmla="*/ 14586 h 580926"/>
              <a:gd name="connsiteX3" fmla="*/ 15404 w 239243"/>
              <a:gd name="connsiteY3" fmla="*/ 121743 h 580926"/>
              <a:gd name="connsiteX4" fmla="*/ 120180 w 239243"/>
              <a:gd name="connsiteY4" fmla="*/ 512267 h 580926"/>
              <a:gd name="connsiteX5" fmla="*/ 196380 w 239243"/>
              <a:gd name="connsiteY5" fmla="*/ 533699 h 580926"/>
              <a:gd name="connsiteX6" fmla="*/ 229718 w 239243"/>
              <a:gd name="connsiteY6" fmla="*/ 464642 h 580926"/>
              <a:gd name="connsiteX7" fmla="*/ 139230 w 239243"/>
              <a:gd name="connsiteY7" fmla="*/ 128886 h 580926"/>
              <a:gd name="connsiteX8" fmla="*/ 139230 w 239243"/>
              <a:gd name="connsiteY8" fmla="*/ 128886 h 580926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37283 w 237283"/>
              <a:gd name="connsiteY0" fmla="*/ 359594 h 538956"/>
              <a:gd name="connsiteX1" fmla="*/ 156370 w 237283"/>
              <a:gd name="connsiteY1" fmla="*/ 65484 h 538956"/>
              <a:gd name="connsiteX2" fmla="*/ 53976 w 237283"/>
              <a:gd name="connsiteY2" fmla="*/ 8335 h 538956"/>
              <a:gd name="connsiteX3" fmla="*/ 8731 w 237283"/>
              <a:gd name="connsiteY3" fmla="*/ 115492 h 538956"/>
              <a:gd name="connsiteX4" fmla="*/ 106363 w 237283"/>
              <a:gd name="connsiteY4" fmla="*/ 470297 h 538956"/>
              <a:gd name="connsiteX5" fmla="*/ 189707 w 237283"/>
              <a:gd name="connsiteY5" fmla="*/ 527448 h 538956"/>
              <a:gd name="connsiteX6" fmla="*/ 223045 w 237283"/>
              <a:gd name="connsiteY6" fmla="*/ 458391 h 538956"/>
              <a:gd name="connsiteX7" fmla="*/ 132557 w 237283"/>
              <a:gd name="connsiteY7" fmla="*/ 122635 h 538956"/>
              <a:gd name="connsiteX8" fmla="*/ 132557 w 237283"/>
              <a:gd name="connsiteY8" fmla="*/ 122635 h 538956"/>
              <a:gd name="connsiteX0" fmla="*/ 237283 w 237283"/>
              <a:gd name="connsiteY0" fmla="*/ 359594 h 530597"/>
              <a:gd name="connsiteX1" fmla="*/ 156370 w 237283"/>
              <a:gd name="connsiteY1" fmla="*/ 65484 h 530597"/>
              <a:gd name="connsiteX2" fmla="*/ 53976 w 237283"/>
              <a:gd name="connsiteY2" fmla="*/ 8335 h 530597"/>
              <a:gd name="connsiteX3" fmla="*/ 8731 w 237283"/>
              <a:gd name="connsiteY3" fmla="*/ 115492 h 530597"/>
              <a:gd name="connsiteX4" fmla="*/ 106363 w 237283"/>
              <a:gd name="connsiteY4" fmla="*/ 470297 h 530597"/>
              <a:gd name="connsiteX5" fmla="*/ 189707 w 237283"/>
              <a:gd name="connsiteY5" fmla="*/ 527448 h 530597"/>
              <a:gd name="connsiteX6" fmla="*/ 223045 w 237283"/>
              <a:gd name="connsiteY6" fmla="*/ 458391 h 530597"/>
              <a:gd name="connsiteX7" fmla="*/ 132557 w 237283"/>
              <a:gd name="connsiteY7" fmla="*/ 122635 h 530597"/>
              <a:gd name="connsiteX8" fmla="*/ 132557 w 237283"/>
              <a:gd name="connsiteY8" fmla="*/ 122635 h 530597"/>
              <a:gd name="connsiteX0" fmla="*/ 246088 w 246088"/>
              <a:gd name="connsiteY0" fmla="*/ 359594 h 530597"/>
              <a:gd name="connsiteX1" fmla="*/ 165175 w 246088"/>
              <a:gd name="connsiteY1" fmla="*/ 65484 h 530597"/>
              <a:gd name="connsiteX2" fmla="*/ 62781 w 246088"/>
              <a:gd name="connsiteY2" fmla="*/ 8335 h 530597"/>
              <a:gd name="connsiteX3" fmla="*/ 17536 w 246088"/>
              <a:gd name="connsiteY3" fmla="*/ 115492 h 530597"/>
              <a:gd name="connsiteX4" fmla="*/ 115168 w 246088"/>
              <a:gd name="connsiteY4" fmla="*/ 470297 h 530597"/>
              <a:gd name="connsiteX5" fmla="*/ 198512 w 246088"/>
              <a:gd name="connsiteY5" fmla="*/ 527448 h 530597"/>
              <a:gd name="connsiteX6" fmla="*/ 231850 w 246088"/>
              <a:gd name="connsiteY6" fmla="*/ 458391 h 530597"/>
              <a:gd name="connsiteX7" fmla="*/ 141362 w 246088"/>
              <a:gd name="connsiteY7" fmla="*/ 122635 h 530597"/>
              <a:gd name="connsiteX8" fmla="*/ 141362 w 246088"/>
              <a:gd name="connsiteY8" fmla="*/ 122635 h 530597"/>
              <a:gd name="connsiteX0" fmla="*/ 246088 w 246088"/>
              <a:gd name="connsiteY0" fmla="*/ 359594 h 533798"/>
              <a:gd name="connsiteX1" fmla="*/ 165175 w 246088"/>
              <a:gd name="connsiteY1" fmla="*/ 65484 h 533798"/>
              <a:gd name="connsiteX2" fmla="*/ 62781 w 246088"/>
              <a:gd name="connsiteY2" fmla="*/ 8335 h 533798"/>
              <a:gd name="connsiteX3" fmla="*/ 17536 w 246088"/>
              <a:gd name="connsiteY3" fmla="*/ 115492 h 533798"/>
              <a:gd name="connsiteX4" fmla="*/ 115168 w 246088"/>
              <a:gd name="connsiteY4" fmla="*/ 470297 h 533798"/>
              <a:gd name="connsiteX5" fmla="*/ 198512 w 246088"/>
              <a:gd name="connsiteY5" fmla="*/ 527448 h 533798"/>
              <a:gd name="connsiteX6" fmla="*/ 229469 w 246088"/>
              <a:gd name="connsiteY6" fmla="*/ 432197 h 533798"/>
              <a:gd name="connsiteX7" fmla="*/ 141362 w 246088"/>
              <a:gd name="connsiteY7" fmla="*/ 122635 h 533798"/>
              <a:gd name="connsiteX8" fmla="*/ 141362 w 246088"/>
              <a:gd name="connsiteY8" fmla="*/ 122635 h 533798"/>
              <a:gd name="connsiteX0" fmla="*/ 246088 w 253331"/>
              <a:gd name="connsiteY0" fmla="*/ 359594 h 533798"/>
              <a:gd name="connsiteX1" fmla="*/ 165175 w 253331"/>
              <a:gd name="connsiteY1" fmla="*/ 65484 h 533798"/>
              <a:gd name="connsiteX2" fmla="*/ 62781 w 253331"/>
              <a:gd name="connsiteY2" fmla="*/ 8335 h 533798"/>
              <a:gd name="connsiteX3" fmla="*/ 17536 w 253331"/>
              <a:gd name="connsiteY3" fmla="*/ 115492 h 533798"/>
              <a:gd name="connsiteX4" fmla="*/ 115168 w 253331"/>
              <a:gd name="connsiteY4" fmla="*/ 470297 h 533798"/>
              <a:gd name="connsiteX5" fmla="*/ 198512 w 253331"/>
              <a:gd name="connsiteY5" fmla="*/ 527448 h 533798"/>
              <a:gd name="connsiteX6" fmla="*/ 229469 w 253331"/>
              <a:gd name="connsiteY6" fmla="*/ 432197 h 533798"/>
              <a:gd name="connsiteX7" fmla="*/ 141362 w 253331"/>
              <a:gd name="connsiteY7" fmla="*/ 122635 h 533798"/>
              <a:gd name="connsiteX8" fmla="*/ 141362 w 253331"/>
              <a:gd name="connsiteY8" fmla="*/ 122635 h 533798"/>
              <a:gd name="connsiteX0" fmla="*/ 246088 w 251000"/>
              <a:gd name="connsiteY0" fmla="*/ 3595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071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13598 h 540202"/>
              <a:gd name="connsiteX1" fmla="*/ 165175 w 251000"/>
              <a:gd name="connsiteY1" fmla="*/ 71888 h 540202"/>
              <a:gd name="connsiteX2" fmla="*/ 62781 w 251000"/>
              <a:gd name="connsiteY2" fmla="*/ 14739 h 540202"/>
              <a:gd name="connsiteX3" fmla="*/ 17536 w 251000"/>
              <a:gd name="connsiteY3" fmla="*/ 121896 h 540202"/>
              <a:gd name="connsiteX4" fmla="*/ 115168 w 251000"/>
              <a:gd name="connsiteY4" fmla="*/ 476701 h 540202"/>
              <a:gd name="connsiteX5" fmla="*/ 198512 w 251000"/>
              <a:gd name="connsiteY5" fmla="*/ 533852 h 540202"/>
              <a:gd name="connsiteX6" fmla="*/ 229469 w 251000"/>
              <a:gd name="connsiteY6" fmla="*/ 438601 h 540202"/>
              <a:gd name="connsiteX7" fmla="*/ 141362 w 251000"/>
              <a:gd name="connsiteY7" fmla="*/ 129039 h 540202"/>
              <a:gd name="connsiteX8" fmla="*/ 141362 w 251000"/>
              <a:gd name="connsiteY8" fmla="*/ 129039 h 540202"/>
              <a:gd name="connsiteX0" fmla="*/ 205607 w 251000"/>
              <a:gd name="connsiteY0" fmla="*/ 213598 h 554372"/>
              <a:gd name="connsiteX1" fmla="*/ 165175 w 251000"/>
              <a:gd name="connsiteY1" fmla="*/ 71888 h 554372"/>
              <a:gd name="connsiteX2" fmla="*/ 62781 w 251000"/>
              <a:gd name="connsiteY2" fmla="*/ 14739 h 554372"/>
              <a:gd name="connsiteX3" fmla="*/ 17536 w 251000"/>
              <a:gd name="connsiteY3" fmla="*/ 121896 h 554372"/>
              <a:gd name="connsiteX4" fmla="*/ 115168 w 251000"/>
              <a:gd name="connsiteY4" fmla="*/ 476701 h 554372"/>
              <a:gd name="connsiteX5" fmla="*/ 198512 w 251000"/>
              <a:gd name="connsiteY5" fmla="*/ 533852 h 554372"/>
              <a:gd name="connsiteX6" fmla="*/ 229469 w 251000"/>
              <a:gd name="connsiteY6" fmla="*/ 438601 h 554372"/>
              <a:gd name="connsiteX7" fmla="*/ 141362 w 251000"/>
              <a:gd name="connsiteY7" fmla="*/ 129039 h 554372"/>
              <a:gd name="connsiteX8" fmla="*/ 141362 w 251000"/>
              <a:gd name="connsiteY8" fmla="*/ 129039 h 554372"/>
              <a:gd name="connsiteX0" fmla="*/ 205607 w 239707"/>
              <a:gd name="connsiteY0" fmla="*/ 213598 h 557573"/>
              <a:gd name="connsiteX1" fmla="*/ 165175 w 239707"/>
              <a:gd name="connsiteY1" fmla="*/ 71888 h 557573"/>
              <a:gd name="connsiteX2" fmla="*/ 62781 w 239707"/>
              <a:gd name="connsiteY2" fmla="*/ 14739 h 557573"/>
              <a:gd name="connsiteX3" fmla="*/ 17536 w 239707"/>
              <a:gd name="connsiteY3" fmla="*/ 121896 h 557573"/>
              <a:gd name="connsiteX4" fmla="*/ 115168 w 239707"/>
              <a:gd name="connsiteY4" fmla="*/ 476701 h 557573"/>
              <a:gd name="connsiteX5" fmla="*/ 202793 w 239707"/>
              <a:gd name="connsiteY5" fmla="*/ 551224 h 557573"/>
              <a:gd name="connsiteX6" fmla="*/ 229469 w 239707"/>
              <a:gd name="connsiteY6" fmla="*/ 438601 h 557573"/>
              <a:gd name="connsiteX7" fmla="*/ 141362 w 239707"/>
              <a:gd name="connsiteY7" fmla="*/ 129039 h 557573"/>
              <a:gd name="connsiteX8" fmla="*/ 141362 w 239707"/>
              <a:gd name="connsiteY8" fmla="*/ 129039 h 557573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65019"/>
              <a:gd name="connsiteX1" fmla="*/ 165175 w 239707"/>
              <a:gd name="connsiteY1" fmla="*/ 71888 h 565019"/>
              <a:gd name="connsiteX2" fmla="*/ 62781 w 239707"/>
              <a:gd name="connsiteY2" fmla="*/ 14739 h 565019"/>
              <a:gd name="connsiteX3" fmla="*/ 17536 w 239707"/>
              <a:gd name="connsiteY3" fmla="*/ 121896 h 565019"/>
              <a:gd name="connsiteX4" fmla="*/ 115168 w 239707"/>
              <a:gd name="connsiteY4" fmla="*/ 476701 h 565019"/>
              <a:gd name="connsiteX5" fmla="*/ 202793 w 239707"/>
              <a:gd name="connsiteY5" fmla="*/ 551224 h 565019"/>
              <a:gd name="connsiteX6" fmla="*/ 229469 w 239707"/>
              <a:gd name="connsiteY6" fmla="*/ 438601 h 565019"/>
              <a:gd name="connsiteX7" fmla="*/ 141362 w 239707"/>
              <a:gd name="connsiteY7" fmla="*/ 129039 h 565019"/>
              <a:gd name="connsiteX8" fmla="*/ 141362 w 239707"/>
              <a:gd name="connsiteY8" fmla="*/ 129039 h 565019"/>
              <a:gd name="connsiteX0" fmla="*/ 205607 w 241847"/>
              <a:gd name="connsiteY0" fmla="*/ 213598 h 565019"/>
              <a:gd name="connsiteX1" fmla="*/ 165175 w 241847"/>
              <a:gd name="connsiteY1" fmla="*/ 71888 h 565019"/>
              <a:gd name="connsiteX2" fmla="*/ 62781 w 241847"/>
              <a:gd name="connsiteY2" fmla="*/ 14739 h 565019"/>
              <a:gd name="connsiteX3" fmla="*/ 17536 w 241847"/>
              <a:gd name="connsiteY3" fmla="*/ 121896 h 565019"/>
              <a:gd name="connsiteX4" fmla="*/ 115168 w 241847"/>
              <a:gd name="connsiteY4" fmla="*/ 476701 h 565019"/>
              <a:gd name="connsiteX5" fmla="*/ 202793 w 241847"/>
              <a:gd name="connsiteY5" fmla="*/ 551224 h 565019"/>
              <a:gd name="connsiteX6" fmla="*/ 229469 w 241847"/>
              <a:gd name="connsiteY6" fmla="*/ 438601 h 565019"/>
              <a:gd name="connsiteX7" fmla="*/ 141362 w 241847"/>
              <a:gd name="connsiteY7" fmla="*/ 129039 h 565019"/>
              <a:gd name="connsiteX8" fmla="*/ 141362 w 241847"/>
              <a:gd name="connsiteY8" fmla="*/ 129039 h 565019"/>
              <a:gd name="connsiteX0" fmla="*/ 190625 w 241847"/>
              <a:gd name="connsiteY0" fmla="*/ 150116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47" h="561845">
                <a:moveTo>
                  <a:pt x="186344" y="140938"/>
                </a:moveTo>
                <a:cubicBezTo>
                  <a:pt x="184137" y="135320"/>
                  <a:pt x="183628" y="137428"/>
                  <a:pt x="165175" y="68714"/>
                </a:cubicBezTo>
                <a:cubicBezTo>
                  <a:pt x="146722" y="0"/>
                  <a:pt x="87388" y="3230"/>
                  <a:pt x="62781" y="11565"/>
                </a:cubicBezTo>
                <a:cubicBezTo>
                  <a:pt x="38175" y="19900"/>
                  <a:pt x="0" y="48897"/>
                  <a:pt x="17536" y="118722"/>
                </a:cubicBezTo>
                <a:cubicBezTo>
                  <a:pt x="35072" y="188547"/>
                  <a:pt x="92853" y="401971"/>
                  <a:pt x="115168" y="473527"/>
                </a:cubicBezTo>
                <a:cubicBezTo>
                  <a:pt x="137483" y="545083"/>
                  <a:pt x="166621" y="561845"/>
                  <a:pt x="202793" y="548050"/>
                </a:cubicBezTo>
                <a:cubicBezTo>
                  <a:pt x="238965" y="534255"/>
                  <a:pt x="241847" y="490902"/>
                  <a:pt x="229469" y="435427"/>
                </a:cubicBezTo>
                <a:cubicBezTo>
                  <a:pt x="217091" y="379952"/>
                  <a:pt x="156047" y="177459"/>
                  <a:pt x="141362" y="125865"/>
                </a:cubicBezTo>
                <a:lnTo>
                  <a:pt x="141362" y="125865"/>
                </a:lnTo>
              </a:path>
            </a:pathLst>
          </a:custGeom>
          <a:ln w="28575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9" name="TextBox 18"/>
          <p:cNvSpPr txBox="1"/>
          <p:nvPr/>
        </p:nvSpPr>
        <p:spPr>
          <a:xfrm rot="20976808">
            <a:off x="612775" y="1717675"/>
            <a:ext cx="1022350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8900" indent="-88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노인학대</a:t>
            </a:r>
            <a:endParaRPr kumimoji="0" lang="ko-KR" altLang="en-US" sz="1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pic>
        <p:nvPicPr>
          <p:cNvPr id="29" name="그림 77" descr="선2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091030">
            <a:off x="455613" y="3781425"/>
            <a:ext cx="1355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자유형 29"/>
          <p:cNvSpPr/>
          <p:nvPr/>
        </p:nvSpPr>
        <p:spPr>
          <a:xfrm>
            <a:off x="215900" y="3297238"/>
            <a:ext cx="1649413" cy="676275"/>
          </a:xfrm>
          <a:custGeom>
            <a:avLst/>
            <a:gdLst>
              <a:gd name="connsiteX0" fmla="*/ 0 w 841424"/>
              <a:gd name="connsiteY0" fmla="*/ 0 h 155819"/>
              <a:gd name="connsiteX1" fmla="*/ 841424 w 841424"/>
              <a:gd name="connsiteY1" fmla="*/ 0 h 155819"/>
              <a:gd name="connsiteX2" fmla="*/ 841424 w 841424"/>
              <a:gd name="connsiteY2" fmla="*/ 155819 h 155819"/>
              <a:gd name="connsiteX3" fmla="*/ 0 w 841424"/>
              <a:gd name="connsiteY3" fmla="*/ 155819 h 155819"/>
              <a:gd name="connsiteX4" fmla="*/ 0 w 841424"/>
              <a:gd name="connsiteY4" fmla="*/ 0 h 155819"/>
              <a:gd name="connsiteX0" fmla="*/ 0 w 841424"/>
              <a:gd name="connsiteY0" fmla="*/ 174203 h 330022"/>
              <a:gd name="connsiteX1" fmla="*/ 774079 w 841424"/>
              <a:gd name="connsiteY1" fmla="*/ 0 h 330022"/>
              <a:gd name="connsiteX2" fmla="*/ 841424 w 841424"/>
              <a:gd name="connsiteY2" fmla="*/ 330022 h 330022"/>
              <a:gd name="connsiteX3" fmla="*/ 0 w 841424"/>
              <a:gd name="connsiteY3" fmla="*/ 330022 h 330022"/>
              <a:gd name="connsiteX4" fmla="*/ 0 w 841424"/>
              <a:gd name="connsiteY4" fmla="*/ 174203 h 330022"/>
              <a:gd name="connsiteX0" fmla="*/ 0 w 810468"/>
              <a:gd name="connsiteY0" fmla="*/ 174203 h 330022"/>
              <a:gd name="connsiteX1" fmla="*/ 774079 w 810468"/>
              <a:gd name="connsiteY1" fmla="*/ 0 h 330022"/>
              <a:gd name="connsiteX2" fmla="*/ 810468 w 810468"/>
              <a:gd name="connsiteY2" fmla="*/ 194291 h 330022"/>
              <a:gd name="connsiteX3" fmla="*/ 0 w 810468"/>
              <a:gd name="connsiteY3" fmla="*/ 330022 h 330022"/>
              <a:gd name="connsiteX4" fmla="*/ 0 w 810468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62297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62297 h 33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5231" h="334784">
                <a:moveTo>
                  <a:pt x="0" y="162297"/>
                </a:moveTo>
                <a:lnTo>
                  <a:pt x="470322" y="84113"/>
                </a:lnTo>
                <a:cubicBezTo>
                  <a:pt x="607292" y="56075"/>
                  <a:pt x="672827" y="28038"/>
                  <a:pt x="774079" y="0"/>
                </a:cubicBezTo>
                <a:cubicBezTo>
                  <a:pt x="787796" y="52858"/>
                  <a:pt x="775320" y="91428"/>
                  <a:pt x="815231" y="158573"/>
                </a:cubicBezTo>
                <a:cubicBezTo>
                  <a:pt x="707405" y="187951"/>
                  <a:pt x="613866" y="222092"/>
                  <a:pt x="491752" y="246708"/>
                </a:cubicBezTo>
                <a:lnTo>
                  <a:pt x="38100" y="334784"/>
                </a:lnTo>
                <a:lnTo>
                  <a:pt x="0" y="162297"/>
                </a:lnTo>
                <a:close/>
              </a:path>
            </a:pathLst>
          </a:custGeom>
          <a:solidFill>
            <a:srgbClr val="D99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1" name="자유형 30"/>
          <p:cNvSpPr/>
          <p:nvPr/>
        </p:nvSpPr>
        <p:spPr>
          <a:xfrm>
            <a:off x="404623" y="3418200"/>
            <a:ext cx="269087" cy="539121"/>
          </a:xfrm>
          <a:custGeom>
            <a:avLst/>
            <a:gdLst>
              <a:gd name="connsiteX0" fmla="*/ 240904 w 240904"/>
              <a:gd name="connsiteY0" fmla="*/ 392509 h 611584"/>
              <a:gd name="connsiteX1" fmla="*/ 152797 w 240904"/>
              <a:gd name="connsiteY1" fmla="*/ 59134 h 611584"/>
              <a:gd name="connsiteX2" fmla="*/ 62310 w 240904"/>
              <a:gd name="connsiteY2" fmla="*/ 37703 h 611584"/>
              <a:gd name="connsiteX3" fmla="*/ 9922 w 240904"/>
              <a:gd name="connsiteY3" fmla="*/ 99616 h 611584"/>
              <a:gd name="connsiteX4" fmla="*/ 121841 w 240904"/>
              <a:gd name="connsiteY4" fmla="*/ 535384 h 611584"/>
              <a:gd name="connsiteX5" fmla="*/ 198041 w 240904"/>
              <a:gd name="connsiteY5" fmla="*/ 556816 h 611584"/>
              <a:gd name="connsiteX6" fmla="*/ 231379 w 240904"/>
              <a:gd name="connsiteY6" fmla="*/ 487759 h 611584"/>
              <a:gd name="connsiteX7" fmla="*/ 140891 w 240904"/>
              <a:gd name="connsiteY7" fmla="*/ 152003 h 611584"/>
              <a:gd name="connsiteX8" fmla="*/ 140891 w 240904"/>
              <a:gd name="connsiteY8" fmla="*/ 152003 h 611584"/>
              <a:gd name="connsiteX0" fmla="*/ 233761 w 233761"/>
              <a:gd name="connsiteY0" fmla="*/ 392509 h 604043"/>
              <a:gd name="connsiteX1" fmla="*/ 145654 w 233761"/>
              <a:gd name="connsiteY1" fmla="*/ 59134 h 604043"/>
              <a:gd name="connsiteX2" fmla="*/ 55167 w 233761"/>
              <a:gd name="connsiteY2" fmla="*/ 37703 h 604043"/>
              <a:gd name="connsiteX3" fmla="*/ 9922 w 233761"/>
              <a:gd name="connsiteY3" fmla="*/ 144860 h 604043"/>
              <a:gd name="connsiteX4" fmla="*/ 114698 w 233761"/>
              <a:gd name="connsiteY4" fmla="*/ 535384 h 604043"/>
              <a:gd name="connsiteX5" fmla="*/ 190898 w 233761"/>
              <a:gd name="connsiteY5" fmla="*/ 556816 h 604043"/>
              <a:gd name="connsiteX6" fmla="*/ 224236 w 233761"/>
              <a:gd name="connsiteY6" fmla="*/ 487759 h 604043"/>
              <a:gd name="connsiteX7" fmla="*/ 133748 w 233761"/>
              <a:gd name="connsiteY7" fmla="*/ 152003 h 604043"/>
              <a:gd name="connsiteX8" fmla="*/ 133748 w 233761"/>
              <a:gd name="connsiteY8" fmla="*/ 152003 h 604043"/>
              <a:gd name="connsiteX0" fmla="*/ 239243 w 239243"/>
              <a:gd name="connsiteY0" fmla="*/ 392509 h 604043"/>
              <a:gd name="connsiteX1" fmla="*/ 151136 w 239243"/>
              <a:gd name="connsiteY1" fmla="*/ 59134 h 604043"/>
              <a:gd name="connsiteX2" fmla="*/ 60649 w 239243"/>
              <a:gd name="connsiteY2" fmla="*/ 37703 h 604043"/>
              <a:gd name="connsiteX3" fmla="*/ 15404 w 239243"/>
              <a:gd name="connsiteY3" fmla="*/ 144860 h 604043"/>
              <a:gd name="connsiteX4" fmla="*/ 120180 w 239243"/>
              <a:gd name="connsiteY4" fmla="*/ 535384 h 604043"/>
              <a:gd name="connsiteX5" fmla="*/ 196380 w 239243"/>
              <a:gd name="connsiteY5" fmla="*/ 556816 h 604043"/>
              <a:gd name="connsiteX6" fmla="*/ 229718 w 239243"/>
              <a:gd name="connsiteY6" fmla="*/ 487759 h 604043"/>
              <a:gd name="connsiteX7" fmla="*/ 139230 w 239243"/>
              <a:gd name="connsiteY7" fmla="*/ 152003 h 604043"/>
              <a:gd name="connsiteX8" fmla="*/ 139230 w 239243"/>
              <a:gd name="connsiteY8" fmla="*/ 152003 h 604043"/>
              <a:gd name="connsiteX0" fmla="*/ 239243 w 239243"/>
              <a:gd name="connsiteY0" fmla="*/ 368697 h 580231"/>
              <a:gd name="connsiteX1" fmla="*/ 163043 w 239243"/>
              <a:gd name="connsiteY1" fmla="*/ 59134 h 580231"/>
              <a:gd name="connsiteX2" fmla="*/ 60649 w 239243"/>
              <a:gd name="connsiteY2" fmla="*/ 13891 h 580231"/>
              <a:gd name="connsiteX3" fmla="*/ 15404 w 239243"/>
              <a:gd name="connsiteY3" fmla="*/ 121048 h 580231"/>
              <a:gd name="connsiteX4" fmla="*/ 120180 w 239243"/>
              <a:gd name="connsiteY4" fmla="*/ 511572 h 580231"/>
              <a:gd name="connsiteX5" fmla="*/ 196380 w 239243"/>
              <a:gd name="connsiteY5" fmla="*/ 533004 h 580231"/>
              <a:gd name="connsiteX6" fmla="*/ 229718 w 239243"/>
              <a:gd name="connsiteY6" fmla="*/ 463947 h 580231"/>
              <a:gd name="connsiteX7" fmla="*/ 139230 w 239243"/>
              <a:gd name="connsiteY7" fmla="*/ 128191 h 580231"/>
              <a:gd name="connsiteX8" fmla="*/ 139230 w 239243"/>
              <a:gd name="connsiteY8" fmla="*/ 128191 h 580231"/>
              <a:gd name="connsiteX0" fmla="*/ 239243 w 239243"/>
              <a:gd name="connsiteY0" fmla="*/ 381298 h 592832"/>
              <a:gd name="connsiteX1" fmla="*/ 163043 w 239243"/>
              <a:gd name="connsiteY1" fmla="*/ 71735 h 592832"/>
              <a:gd name="connsiteX2" fmla="*/ 60649 w 239243"/>
              <a:gd name="connsiteY2" fmla="*/ 26492 h 592832"/>
              <a:gd name="connsiteX3" fmla="*/ 15404 w 239243"/>
              <a:gd name="connsiteY3" fmla="*/ 133649 h 592832"/>
              <a:gd name="connsiteX4" fmla="*/ 120180 w 239243"/>
              <a:gd name="connsiteY4" fmla="*/ 524173 h 592832"/>
              <a:gd name="connsiteX5" fmla="*/ 196380 w 239243"/>
              <a:gd name="connsiteY5" fmla="*/ 545605 h 592832"/>
              <a:gd name="connsiteX6" fmla="*/ 229718 w 239243"/>
              <a:gd name="connsiteY6" fmla="*/ 476548 h 592832"/>
              <a:gd name="connsiteX7" fmla="*/ 139230 w 239243"/>
              <a:gd name="connsiteY7" fmla="*/ 140792 h 592832"/>
              <a:gd name="connsiteX8" fmla="*/ 139230 w 239243"/>
              <a:gd name="connsiteY8" fmla="*/ 140792 h 592832"/>
              <a:gd name="connsiteX0" fmla="*/ 239243 w 239243"/>
              <a:gd name="connsiteY0" fmla="*/ 369392 h 580926"/>
              <a:gd name="connsiteX1" fmla="*/ 163043 w 239243"/>
              <a:gd name="connsiteY1" fmla="*/ 71735 h 580926"/>
              <a:gd name="connsiteX2" fmla="*/ 60649 w 239243"/>
              <a:gd name="connsiteY2" fmla="*/ 14586 h 580926"/>
              <a:gd name="connsiteX3" fmla="*/ 15404 w 239243"/>
              <a:gd name="connsiteY3" fmla="*/ 121743 h 580926"/>
              <a:gd name="connsiteX4" fmla="*/ 120180 w 239243"/>
              <a:gd name="connsiteY4" fmla="*/ 512267 h 580926"/>
              <a:gd name="connsiteX5" fmla="*/ 196380 w 239243"/>
              <a:gd name="connsiteY5" fmla="*/ 533699 h 580926"/>
              <a:gd name="connsiteX6" fmla="*/ 229718 w 239243"/>
              <a:gd name="connsiteY6" fmla="*/ 464642 h 580926"/>
              <a:gd name="connsiteX7" fmla="*/ 139230 w 239243"/>
              <a:gd name="connsiteY7" fmla="*/ 128886 h 580926"/>
              <a:gd name="connsiteX8" fmla="*/ 139230 w 239243"/>
              <a:gd name="connsiteY8" fmla="*/ 128886 h 580926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37283 w 237283"/>
              <a:gd name="connsiteY0" fmla="*/ 359594 h 538956"/>
              <a:gd name="connsiteX1" fmla="*/ 156370 w 237283"/>
              <a:gd name="connsiteY1" fmla="*/ 65484 h 538956"/>
              <a:gd name="connsiteX2" fmla="*/ 53976 w 237283"/>
              <a:gd name="connsiteY2" fmla="*/ 8335 h 538956"/>
              <a:gd name="connsiteX3" fmla="*/ 8731 w 237283"/>
              <a:gd name="connsiteY3" fmla="*/ 115492 h 538956"/>
              <a:gd name="connsiteX4" fmla="*/ 106363 w 237283"/>
              <a:gd name="connsiteY4" fmla="*/ 470297 h 538956"/>
              <a:gd name="connsiteX5" fmla="*/ 189707 w 237283"/>
              <a:gd name="connsiteY5" fmla="*/ 527448 h 538956"/>
              <a:gd name="connsiteX6" fmla="*/ 223045 w 237283"/>
              <a:gd name="connsiteY6" fmla="*/ 458391 h 538956"/>
              <a:gd name="connsiteX7" fmla="*/ 132557 w 237283"/>
              <a:gd name="connsiteY7" fmla="*/ 122635 h 538956"/>
              <a:gd name="connsiteX8" fmla="*/ 132557 w 237283"/>
              <a:gd name="connsiteY8" fmla="*/ 122635 h 538956"/>
              <a:gd name="connsiteX0" fmla="*/ 237283 w 237283"/>
              <a:gd name="connsiteY0" fmla="*/ 359594 h 530597"/>
              <a:gd name="connsiteX1" fmla="*/ 156370 w 237283"/>
              <a:gd name="connsiteY1" fmla="*/ 65484 h 530597"/>
              <a:gd name="connsiteX2" fmla="*/ 53976 w 237283"/>
              <a:gd name="connsiteY2" fmla="*/ 8335 h 530597"/>
              <a:gd name="connsiteX3" fmla="*/ 8731 w 237283"/>
              <a:gd name="connsiteY3" fmla="*/ 115492 h 530597"/>
              <a:gd name="connsiteX4" fmla="*/ 106363 w 237283"/>
              <a:gd name="connsiteY4" fmla="*/ 470297 h 530597"/>
              <a:gd name="connsiteX5" fmla="*/ 189707 w 237283"/>
              <a:gd name="connsiteY5" fmla="*/ 527448 h 530597"/>
              <a:gd name="connsiteX6" fmla="*/ 223045 w 237283"/>
              <a:gd name="connsiteY6" fmla="*/ 458391 h 530597"/>
              <a:gd name="connsiteX7" fmla="*/ 132557 w 237283"/>
              <a:gd name="connsiteY7" fmla="*/ 122635 h 530597"/>
              <a:gd name="connsiteX8" fmla="*/ 132557 w 237283"/>
              <a:gd name="connsiteY8" fmla="*/ 122635 h 530597"/>
              <a:gd name="connsiteX0" fmla="*/ 246088 w 246088"/>
              <a:gd name="connsiteY0" fmla="*/ 359594 h 530597"/>
              <a:gd name="connsiteX1" fmla="*/ 165175 w 246088"/>
              <a:gd name="connsiteY1" fmla="*/ 65484 h 530597"/>
              <a:gd name="connsiteX2" fmla="*/ 62781 w 246088"/>
              <a:gd name="connsiteY2" fmla="*/ 8335 h 530597"/>
              <a:gd name="connsiteX3" fmla="*/ 17536 w 246088"/>
              <a:gd name="connsiteY3" fmla="*/ 115492 h 530597"/>
              <a:gd name="connsiteX4" fmla="*/ 115168 w 246088"/>
              <a:gd name="connsiteY4" fmla="*/ 470297 h 530597"/>
              <a:gd name="connsiteX5" fmla="*/ 198512 w 246088"/>
              <a:gd name="connsiteY5" fmla="*/ 527448 h 530597"/>
              <a:gd name="connsiteX6" fmla="*/ 231850 w 246088"/>
              <a:gd name="connsiteY6" fmla="*/ 458391 h 530597"/>
              <a:gd name="connsiteX7" fmla="*/ 141362 w 246088"/>
              <a:gd name="connsiteY7" fmla="*/ 122635 h 530597"/>
              <a:gd name="connsiteX8" fmla="*/ 141362 w 246088"/>
              <a:gd name="connsiteY8" fmla="*/ 122635 h 530597"/>
              <a:gd name="connsiteX0" fmla="*/ 246088 w 246088"/>
              <a:gd name="connsiteY0" fmla="*/ 359594 h 533798"/>
              <a:gd name="connsiteX1" fmla="*/ 165175 w 246088"/>
              <a:gd name="connsiteY1" fmla="*/ 65484 h 533798"/>
              <a:gd name="connsiteX2" fmla="*/ 62781 w 246088"/>
              <a:gd name="connsiteY2" fmla="*/ 8335 h 533798"/>
              <a:gd name="connsiteX3" fmla="*/ 17536 w 246088"/>
              <a:gd name="connsiteY3" fmla="*/ 115492 h 533798"/>
              <a:gd name="connsiteX4" fmla="*/ 115168 w 246088"/>
              <a:gd name="connsiteY4" fmla="*/ 470297 h 533798"/>
              <a:gd name="connsiteX5" fmla="*/ 198512 w 246088"/>
              <a:gd name="connsiteY5" fmla="*/ 527448 h 533798"/>
              <a:gd name="connsiteX6" fmla="*/ 229469 w 246088"/>
              <a:gd name="connsiteY6" fmla="*/ 432197 h 533798"/>
              <a:gd name="connsiteX7" fmla="*/ 141362 w 246088"/>
              <a:gd name="connsiteY7" fmla="*/ 122635 h 533798"/>
              <a:gd name="connsiteX8" fmla="*/ 141362 w 246088"/>
              <a:gd name="connsiteY8" fmla="*/ 122635 h 533798"/>
              <a:gd name="connsiteX0" fmla="*/ 246088 w 253331"/>
              <a:gd name="connsiteY0" fmla="*/ 359594 h 533798"/>
              <a:gd name="connsiteX1" fmla="*/ 165175 w 253331"/>
              <a:gd name="connsiteY1" fmla="*/ 65484 h 533798"/>
              <a:gd name="connsiteX2" fmla="*/ 62781 w 253331"/>
              <a:gd name="connsiteY2" fmla="*/ 8335 h 533798"/>
              <a:gd name="connsiteX3" fmla="*/ 17536 w 253331"/>
              <a:gd name="connsiteY3" fmla="*/ 115492 h 533798"/>
              <a:gd name="connsiteX4" fmla="*/ 115168 w 253331"/>
              <a:gd name="connsiteY4" fmla="*/ 470297 h 533798"/>
              <a:gd name="connsiteX5" fmla="*/ 198512 w 253331"/>
              <a:gd name="connsiteY5" fmla="*/ 527448 h 533798"/>
              <a:gd name="connsiteX6" fmla="*/ 229469 w 253331"/>
              <a:gd name="connsiteY6" fmla="*/ 432197 h 533798"/>
              <a:gd name="connsiteX7" fmla="*/ 141362 w 253331"/>
              <a:gd name="connsiteY7" fmla="*/ 122635 h 533798"/>
              <a:gd name="connsiteX8" fmla="*/ 141362 w 253331"/>
              <a:gd name="connsiteY8" fmla="*/ 122635 h 533798"/>
              <a:gd name="connsiteX0" fmla="*/ 246088 w 251000"/>
              <a:gd name="connsiteY0" fmla="*/ 3595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071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13598 h 540202"/>
              <a:gd name="connsiteX1" fmla="*/ 165175 w 251000"/>
              <a:gd name="connsiteY1" fmla="*/ 71888 h 540202"/>
              <a:gd name="connsiteX2" fmla="*/ 62781 w 251000"/>
              <a:gd name="connsiteY2" fmla="*/ 14739 h 540202"/>
              <a:gd name="connsiteX3" fmla="*/ 17536 w 251000"/>
              <a:gd name="connsiteY3" fmla="*/ 121896 h 540202"/>
              <a:gd name="connsiteX4" fmla="*/ 115168 w 251000"/>
              <a:gd name="connsiteY4" fmla="*/ 476701 h 540202"/>
              <a:gd name="connsiteX5" fmla="*/ 198512 w 251000"/>
              <a:gd name="connsiteY5" fmla="*/ 533852 h 540202"/>
              <a:gd name="connsiteX6" fmla="*/ 229469 w 251000"/>
              <a:gd name="connsiteY6" fmla="*/ 438601 h 540202"/>
              <a:gd name="connsiteX7" fmla="*/ 141362 w 251000"/>
              <a:gd name="connsiteY7" fmla="*/ 129039 h 540202"/>
              <a:gd name="connsiteX8" fmla="*/ 141362 w 251000"/>
              <a:gd name="connsiteY8" fmla="*/ 129039 h 540202"/>
              <a:gd name="connsiteX0" fmla="*/ 205607 w 251000"/>
              <a:gd name="connsiteY0" fmla="*/ 213598 h 554372"/>
              <a:gd name="connsiteX1" fmla="*/ 165175 w 251000"/>
              <a:gd name="connsiteY1" fmla="*/ 71888 h 554372"/>
              <a:gd name="connsiteX2" fmla="*/ 62781 w 251000"/>
              <a:gd name="connsiteY2" fmla="*/ 14739 h 554372"/>
              <a:gd name="connsiteX3" fmla="*/ 17536 w 251000"/>
              <a:gd name="connsiteY3" fmla="*/ 121896 h 554372"/>
              <a:gd name="connsiteX4" fmla="*/ 115168 w 251000"/>
              <a:gd name="connsiteY4" fmla="*/ 476701 h 554372"/>
              <a:gd name="connsiteX5" fmla="*/ 198512 w 251000"/>
              <a:gd name="connsiteY5" fmla="*/ 533852 h 554372"/>
              <a:gd name="connsiteX6" fmla="*/ 229469 w 251000"/>
              <a:gd name="connsiteY6" fmla="*/ 438601 h 554372"/>
              <a:gd name="connsiteX7" fmla="*/ 141362 w 251000"/>
              <a:gd name="connsiteY7" fmla="*/ 129039 h 554372"/>
              <a:gd name="connsiteX8" fmla="*/ 141362 w 251000"/>
              <a:gd name="connsiteY8" fmla="*/ 129039 h 554372"/>
              <a:gd name="connsiteX0" fmla="*/ 205607 w 239707"/>
              <a:gd name="connsiteY0" fmla="*/ 213598 h 557573"/>
              <a:gd name="connsiteX1" fmla="*/ 165175 w 239707"/>
              <a:gd name="connsiteY1" fmla="*/ 71888 h 557573"/>
              <a:gd name="connsiteX2" fmla="*/ 62781 w 239707"/>
              <a:gd name="connsiteY2" fmla="*/ 14739 h 557573"/>
              <a:gd name="connsiteX3" fmla="*/ 17536 w 239707"/>
              <a:gd name="connsiteY3" fmla="*/ 121896 h 557573"/>
              <a:gd name="connsiteX4" fmla="*/ 115168 w 239707"/>
              <a:gd name="connsiteY4" fmla="*/ 476701 h 557573"/>
              <a:gd name="connsiteX5" fmla="*/ 202793 w 239707"/>
              <a:gd name="connsiteY5" fmla="*/ 551224 h 557573"/>
              <a:gd name="connsiteX6" fmla="*/ 229469 w 239707"/>
              <a:gd name="connsiteY6" fmla="*/ 438601 h 557573"/>
              <a:gd name="connsiteX7" fmla="*/ 141362 w 239707"/>
              <a:gd name="connsiteY7" fmla="*/ 129039 h 557573"/>
              <a:gd name="connsiteX8" fmla="*/ 141362 w 239707"/>
              <a:gd name="connsiteY8" fmla="*/ 129039 h 557573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65019"/>
              <a:gd name="connsiteX1" fmla="*/ 165175 w 239707"/>
              <a:gd name="connsiteY1" fmla="*/ 71888 h 565019"/>
              <a:gd name="connsiteX2" fmla="*/ 62781 w 239707"/>
              <a:gd name="connsiteY2" fmla="*/ 14739 h 565019"/>
              <a:gd name="connsiteX3" fmla="*/ 17536 w 239707"/>
              <a:gd name="connsiteY3" fmla="*/ 121896 h 565019"/>
              <a:gd name="connsiteX4" fmla="*/ 115168 w 239707"/>
              <a:gd name="connsiteY4" fmla="*/ 476701 h 565019"/>
              <a:gd name="connsiteX5" fmla="*/ 202793 w 239707"/>
              <a:gd name="connsiteY5" fmla="*/ 551224 h 565019"/>
              <a:gd name="connsiteX6" fmla="*/ 229469 w 239707"/>
              <a:gd name="connsiteY6" fmla="*/ 438601 h 565019"/>
              <a:gd name="connsiteX7" fmla="*/ 141362 w 239707"/>
              <a:gd name="connsiteY7" fmla="*/ 129039 h 565019"/>
              <a:gd name="connsiteX8" fmla="*/ 141362 w 239707"/>
              <a:gd name="connsiteY8" fmla="*/ 129039 h 565019"/>
              <a:gd name="connsiteX0" fmla="*/ 205607 w 241847"/>
              <a:gd name="connsiteY0" fmla="*/ 213598 h 565019"/>
              <a:gd name="connsiteX1" fmla="*/ 165175 w 241847"/>
              <a:gd name="connsiteY1" fmla="*/ 71888 h 565019"/>
              <a:gd name="connsiteX2" fmla="*/ 62781 w 241847"/>
              <a:gd name="connsiteY2" fmla="*/ 14739 h 565019"/>
              <a:gd name="connsiteX3" fmla="*/ 17536 w 241847"/>
              <a:gd name="connsiteY3" fmla="*/ 121896 h 565019"/>
              <a:gd name="connsiteX4" fmla="*/ 115168 w 241847"/>
              <a:gd name="connsiteY4" fmla="*/ 476701 h 565019"/>
              <a:gd name="connsiteX5" fmla="*/ 202793 w 241847"/>
              <a:gd name="connsiteY5" fmla="*/ 551224 h 565019"/>
              <a:gd name="connsiteX6" fmla="*/ 229469 w 241847"/>
              <a:gd name="connsiteY6" fmla="*/ 438601 h 565019"/>
              <a:gd name="connsiteX7" fmla="*/ 141362 w 241847"/>
              <a:gd name="connsiteY7" fmla="*/ 129039 h 565019"/>
              <a:gd name="connsiteX8" fmla="*/ 141362 w 241847"/>
              <a:gd name="connsiteY8" fmla="*/ 129039 h 565019"/>
              <a:gd name="connsiteX0" fmla="*/ 190625 w 241847"/>
              <a:gd name="connsiteY0" fmla="*/ 150116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47" h="561845">
                <a:moveTo>
                  <a:pt x="186344" y="140938"/>
                </a:moveTo>
                <a:cubicBezTo>
                  <a:pt x="184137" y="135320"/>
                  <a:pt x="183628" y="137428"/>
                  <a:pt x="165175" y="68714"/>
                </a:cubicBezTo>
                <a:cubicBezTo>
                  <a:pt x="146722" y="0"/>
                  <a:pt x="87388" y="3230"/>
                  <a:pt x="62781" y="11565"/>
                </a:cubicBezTo>
                <a:cubicBezTo>
                  <a:pt x="38175" y="19900"/>
                  <a:pt x="0" y="48897"/>
                  <a:pt x="17536" y="118722"/>
                </a:cubicBezTo>
                <a:cubicBezTo>
                  <a:pt x="35072" y="188547"/>
                  <a:pt x="92853" y="401971"/>
                  <a:pt x="115168" y="473527"/>
                </a:cubicBezTo>
                <a:cubicBezTo>
                  <a:pt x="137483" y="545083"/>
                  <a:pt x="166621" y="561845"/>
                  <a:pt x="202793" y="548050"/>
                </a:cubicBezTo>
                <a:cubicBezTo>
                  <a:pt x="238965" y="534255"/>
                  <a:pt x="241847" y="490902"/>
                  <a:pt x="229469" y="435427"/>
                </a:cubicBezTo>
                <a:cubicBezTo>
                  <a:pt x="217091" y="379952"/>
                  <a:pt x="156047" y="177459"/>
                  <a:pt x="141362" y="125865"/>
                </a:cubicBezTo>
                <a:lnTo>
                  <a:pt x="141362" y="125865"/>
                </a:lnTo>
              </a:path>
            </a:pathLst>
          </a:custGeom>
          <a:ln w="28575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2" name="TextBox 31"/>
          <p:cNvSpPr txBox="1"/>
          <p:nvPr/>
        </p:nvSpPr>
        <p:spPr>
          <a:xfrm rot="20976808">
            <a:off x="340411" y="3493902"/>
            <a:ext cx="16272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노인보호전문기관</a:t>
            </a:r>
            <a:endParaRPr kumimoji="0" lang="ko-KR" altLang="en-US" sz="1200" b="1" dirty="0">
              <a:solidFill>
                <a:schemeClr val="bg1">
                  <a:lumMod val="95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5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6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이해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grpSp>
        <p:nvGrpSpPr>
          <p:cNvPr id="2" name="그룹 123"/>
          <p:cNvGrpSpPr>
            <a:grpSpLocks/>
          </p:cNvGrpSpPr>
          <p:nvPr/>
        </p:nvGrpSpPr>
        <p:grpSpPr bwMode="auto">
          <a:xfrm>
            <a:off x="3149600" y="1790700"/>
            <a:ext cx="5843588" cy="4060825"/>
            <a:chOff x="3463697" y="1724025"/>
            <a:chExt cx="5844589" cy="4060250"/>
          </a:xfrm>
        </p:grpSpPr>
        <p:sp>
          <p:nvSpPr>
            <p:cNvPr id="45" name="타원 44"/>
            <p:cNvSpPr/>
            <p:nvPr/>
          </p:nvSpPr>
          <p:spPr>
            <a:xfrm rot="1396440">
              <a:off x="4008328" y="4359982"/>
              <a:ext cx="2102645" cy="1051195"/>
            </a:xfrm>
            <a:prstGeom prst="ellipse">
              <a:avLst/>
            </a:prstGeom>
            <a:gradFill flip="none" rotWithShape="1">
              <a:gsLst>
                <a:gs pos="66000">
                  <a:schemeClr val="tx1">
                    <a:lumMod val="75000"/>
                    <a:lumOff val="25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46" name="타원 45"/>
            <p:cNvSpPr/>
            <p:nvPr/>
          </p:nvSpPr>
          <p:spPr>
            <a:xfrm rot="20239355">
              <a:off x="5977932" y="3850724"/>
              <a:ext cx="2936068" cy="1485406"/>
            </a:xfrm>
            <a:prstGeom prst="ellipse">
              <a:avLst/>
            </a:prstGeom>
            <a:gradFill flip="none" rotWithShape="1">
              <a:gsLst>
                <a:gs pos="66000">
                  <a:schemeClr val="tx1">
                    <a:lumMod val="75000"/>
                    <a:lumOff val="25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pic>
          <p:nvPicPr>
            <p:cNvPr id="47" name="그림 120" descr="선2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834867" flipV="1">
              <a:off x="5373373" y="4507180"/>
              <a:ext cx="1704763" cy="352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그룹 107"/>
            <p:cNvGrpSpPr/>
            <p:nvPr/>
          </p:nvGrpSpPr>
          <p:grpSpPr>
            <a:xfrm>
              <a:off x="3463697" y="1724025"/>
              <a:ext cx="5844589" cy="4060250"/>
              <a:chOff x="53747" y="1724025"/>
              <a:chExt cx="5844589" cy="406025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graphicFrame>
            <p:nvGraphicFramePr>
              <p:cNvPr id="49" name="차트 48"/>
              <p:cNvGraphicFramePr/>
              <p:nvPr/>
            </p:nvGraphicFramePr>
            <p:xfrm>
              <a:off x="211911" y="1724025"/>
              <a:ext cx="5686425" cy="40513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50" name="Freeform 28"/>
              <p:cNvSpPr>
                <a:spLocks/>
              </p:cNvSpPr>
              <p:nvPr/>
            </p:nvSpPr>
            <p:spPr bwMode="auto">
              <a:xfrm rot="14881985">
                <a:off x="762331" y="3226245"/>
                <a:ext cx="1972746" cy="2132813"/>
              </a:xfrm>
              <a:custGeom>
                <a:avLst/>
                <a:gdLst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6382 w 10000"/>
                  <a:gd name="connsiteY9" fmla="*/ 3081 h 10000"/>
                  <a:gd name="connsiteX10" fmla="*/ 6826 w 10000"/>
                  <a:gd name="connsiteY10" fmla="*/ 3351 h 10000"/>
                  <a:gd name="connsiteX11" fmla="*/ 7270 w 10000"/>
                  <a:gd name="connsiteY11" fmla="*/ 3676 h 10000"/>
                  <a:gd name="connsiteX12" fmla="*/ 7679 w 10000"/>
                  <a:gd name="connsiteY12" fmla="*/ 4054 h 10000"/>
                  <a:gd name="connsiteX13" fmla="*/ 8396 w 10000"/>
                  <a:gd name="connsiteY13" fmla="*/ 4919 h 10000"/>
                  <a:gd name="connsiteX14" fmla="*/ 8737 w 10000"/>
                  <a:gd name="connsiteY14" fmla="*/ 5405 h 10000"/>
                  <a:gd name="connsiteX15" fmla="*/ 9010 w 10000"/>
                  <a:gd name="connsiteY15" fmla="*/ 5892 h 10000"/>
                  <a:gd name="connsiteX16" fmla="*/ 9283 w 10000"/>
                  <a:gd name="connsiteY16" fmla="*/ 6486 h 10000"/>
                  <a:gd name="connsiteX17" fmla="*/ 9488 w 10000"/>
                  <a:gd name="connsiteY17" fmla="*/ 7081 h 10000"/>
                  <a:gd name="connsiteX18" fmla="*/ 9659 w 10000"/>
                  <a:gd name="connsiteY18" fmla="*/ 7730 h 10000"/>
                  <a:gd name="connsiteX19" fmla="*/ 9761 w 10000"/>
                  <a:gd name="connsiteY19" fmla="*/ 8432 h 10000"/>
                  <a:gd name="connsiteX20" fmla="*/ 9829 w 10000"/>
                  <a:gd name="connsiteY20" fmla="*/ 9189 h 10000"/>
                  <a:gd name="connsiteX21" fmla="*/ 9829 w 10000"/>
                  <a:gd name="connsiteY21" fmla="*/ 10000 h 10000"/>
                  <a:gd name="connsiteX22" fmla="*/ 10000 w 10000"/>
                  <a:gd name="connsiteY22" fmla="*/ 0 h 10000"/>
                  <a:gd name="connsiteX23" fmla="*/ 0 w 10000"/>
                  <a:gd name="connsiteY23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6382 w 10000"/>
                  <a:gd name="connsiteY9" fmla="*/ 3081 h 10000"/>
                  <a:gd name="connsiteX10" fmla="*/ 6826 w 10000"/>
                  <a:gd name="connsiteY10" fmla="*/ 3351 h 10000"/>
                  <a:gd name="connsiteX11" fmla="*/ 7679 w 10000"/>
                  <a:gd name="connsiteY11" fmla="*/ 4054 h 10000"/>
                  <a:gd name="connsiteX12" fmla="*/ 8396 w 10000"/>
                  <a:gd name="connsiteY12" fmla="*/ 4919 h 10000"/>
                  <a:gd name="connsiteX13" fmla="*/ 8737 w 10000"/>
                  <a:gd name="connsiteY13" fmla="*/ 5405 h 10000"/>
                  <a:gd name="connsiteX14" fmla="*/ 9010 w 10000"/>
                  <a:gd name="connsiteY14" fmla="*/ 5892 h 10000"/>
                  <a:gd name="connsiteX15" fmla="*/ 9283 w 10000"/>
                  <a:gd name="connsiteY15" fmla="*/ 6486 h 10000"/>
                  <a:gd name="connsiteX16" fmla="*/ 9488 w 10000"/>
                  <a:gd name="connsiteY16" fmla="*/ 7081 h 10000"/>
                  <a:gd name="connsiteX17" fmla="*/ 9659 w 10000"/>
                  <a:gd name="connsiteY17" fmla="*/ 7730 h 10000"/>
                  <a:gd name="connsiteX18" fmla="*/ 9761 w 10000"/>
                  <a:gd name="connsiteY18" fmla="*/ 8432 h 10000"/>
                  <a:gd name="connsiteX19" fmla="*/ 9829 w 10000"/>
                  <a:gd name="connsiteY19" fmla="*/ 9189 h 10000"/>
                  <a:gd name="connsiteX20" fmla="*/ 9829 w 10000"/>
                  <a:gd name="connsiteY20" fmla="*/ 10000 h 10000"/>
                  <a:gd name="connsiteX21" fmla="*/ 10000 w 10000"/>
                  <a:gd name="connsiteY21" fmla="*/ 0 h 10000"/>
                  <a:gd name="connsiteX22" fmla="*/ 0 w 10000"/>
                  <a:gd name="connsiteY22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6382 w 10000"/>
                  <a:gd name="connsiteY9" fmla="*/ 3081 h 10000"/>
                  <a:gd name="connsiteX10" fmla="*/ 7679 w 10000"/>
                  <a:gd name="connsiteY10" fmla="*/ 4054 h 10000"/>
                  <a:gd name="connsiteX11" fmla="*/ 8396 w 10000"/>
                  <a:gd name="connsiteY11" fmla="*/ 4919 h 10000"/>
                  <a:gd name="connsiteX12" fmla="*/ 8737 w 10000"/>
                  <a:gd name="connsiteY12" fmla="*/ 5405 h 10000"/>
                  <a:gd name="connsiteX13" fmla="*/ 9010 w 10000"/>
                  <a:gd name="connsiteY13" fmla="*/ 5892 h 10000"/>
                  <a:gd name="connsiteX14" fmla="*/ 9283 w 10000"/>
                  <a:gd name="connsiteY14" fmla="*/ 6486 h 10000"/>
                  <a:gd name="connsiteX15" fmla="*/ 9488 w 10000"/>
                  <a:gd name="connsiteY15" fmla="*/ 7081 h 10000"/>
                  <a:gd name="connsiteX16" fmla="*/ 9659 w 10000"/>
                  <a:gd name="connsiteY16" fmla="*/ 7730 h 10000"/>
                  <a:gd name="connsiteX17" fmla="*/ 9761 w 10000"/>
                  <a:gd name="connsiteY17" fmla="*/ 8432 h 10000"/>
                  <a:gd name="connsiteX18" fmla="*/ 9829 w 10000"/>
                  <a:gd name="connsiteY18" fmla="*/ 9189 h 10000"/>
                  <a:gd name="connsiteX19" fmla="*/ 9829 w 10000"/>
                  <a:gd name="connsiteY19" fmla="*/ 10000 h 10000"/>
                  <a:gd name="connsiteX20" fmla="*/ 10000 w 10000"/>
                  <a:gd name="connsiteY20" fmla="*/ 0 h 10000"/>
                  <a:gd name="connsiteX21" fmla="*/ 0 w 10000"/>
                  <a:gd name="connsiteY21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7679 w 10000"/>
                  <a:gd name="connsiteY9" fmla="*/ 4054 h 10000"/>
                  <a:gd name="connsiteX10" fmla="*/ 8396 w 10000"/>
                  <a:gd name="connsiteY10" fmla="*/ 4919 h 10000"/>
                  <a:gd name="connsiteX11" fmla="*/ 8737 w 10000"/>
                  <a:gd name="connsiteY11" fmla="*/ 5405 h 10000"/>
                  <a:gd name="connsiteX12" fmla="*/ 9010 w 10000"/>
                  <a:gd name="connsiteY12" fmla="*/ 5892 h 10000"/>
                  <a:gd name="connsiteX13" fmla="*/ 9283 w 10000"/>
                  <a:gd name="connsiteY13" fmla="*/ 6486 h 10000"/>
                  <a:gd name="connsiteX14" fmla="*/ 9488 w 10000"/>
                  <a:gd name="connsiteY14" fmla="*/ 7081 h 10000"/>
                  <a:gd name="connsiteX15" fmla="*/ 9659 w 10000"/>
                  <a:gd name="connsiteY15" fmla="*/ 7730 h 10000"/>
                  <a:gd name="connsiteX16" fmla="*/ 9761 w 10000"/>
                  <a:gd name="connsiteY16" fmla="*/ 8432 h 10000"/>
                  <a:gd name="connsiteX17" fmla="*/ 9829 w 10000"/>
                  <a:gd name="connsiteY17" fmla="*/ 9189 h 10000"/>
                  <a:gd name="connsiteX18" fmla="*/ 9829 w 10000"/>
                  <a:gd name="connsiteY18" fmla="*/ 10000 h 10000"/>
                  <a:gd name="connsiteX19" fmla="*/ 10000 w 10000"/>
                  <a:gd name="connsiteY19" fmla="*/ 0 h 10000"/>
                  <a:gd name="connsiteX20" fmla="*/ 0 w 10000"/>
                  <a:gd name="connsiteY20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7679 w 10000"/>
                  <a:gd name="connsiteY8" fmla="*/ 4054 h 10000"/>
                  <a:gd name="connsiteX9" fmla="*/ 8396 w 10000"/>
                  <a:gd name="connsiteY9" fmla="*/ 4919 h 10000"/>
                  <a:gd name="connsiteX10" fmla="*/ 8737 w 10000"/>
                  <a:gd name="connsiteY10" fmla="*/ 5405 h 10000"/>
                  <a:gd name="connsiteX11" fmla="*/ 9010 w 10000"/>
                  <a:gd name="connsiteY11" fmla="*/ 5892 h 10000"/>
                  <a:gd name="connsiteX12" fmla="*/ 9283 w 10000"/>
                  <a:gd name="connsiteY12" fmla="*/ 6486 h 10000"/>
                  <a:gd name="connsiteX13" fmla="*/ 9488 w 10000"/>
                  <a:gd name="connsiteY13" fmla="*/ 7081 h 10000"/>
                  <a:gd name="connsiteX14" fmla="*/ 9659 w 10000"/>
                  <a:gd name="connsiteY14" fmla="*/ 7730 h 10000"/>
                  <a:gd name="connsiteX15" fmla="*/ 9761 w 10000"/>
                  <a:gd name="connsiteY15" fmla="*/ 8432 h 10000"/>
                  <a:gd name="connsiteX16" fmla="*/ 9829 w 10000"/>
                  <a:gd name="connsiteY16" fmla="*/ 9189 h 10000"/>
                  <a:gd name="connsiteX17" fmla="*/ 9829 w 10000"/>
                  <a:gd name="connsiteY17" fmla="*/ 10000 h 10000"/>
                  <a:gd name="connsiteX18" fmla="*/ 10000 w 10000"/>
                  <a:gd name="connsiteY18" fmla="*/ 0 h 10000"/>
                  <a:gd name="connsiteX19" fmla="*/ 0 w 10000"/>
                  <a:gd name="connsiteY19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7679 w 10000"/>
                  <a:gd name="connsiteY7" fmla="*/ 4054 h 10000"/>
                  <a:gd name="connsiteX8" fmla="*/ 8396 w 10000"/>
                  <a:gd name="connsiteY8" fmla="*/ 4919 h 10000"/>
                  <a:gd name="connsiteX9" fmla="*/ 8737 w 10000"/>
                  <a:gd name="connsiteY9" fmla="*/ 5405 h 10000"/>
                  <a:gd name="connsiteX10" fmla="*/ 9010 w 10000"/>
                  <a:gd name="connsiteY10" fmla="*/ 5892 h 10000"/>
                  <a:gd name="connsiteX11" fmla="*/ 9283 w 10000"/>
                  <a:gd name="connsiteY11" fmla="*/ 6486 h 10000"/>
                  <a:gd name="connsiteX12" fmla="*/ 9488 w 10000"/>
                  <a:gd name="connsiteY12" fmla="*/ 7081 h 10000"/>
                  <a:gd name="connsiteX13" fmla="*/ 9659 w 10000"/>
                  <a:gd name="connsiteY13" fmla="*/ 7730 h 10000"/>
                  <a:gd name="connsiteX14" fmla="*/ 9761 w 10000"/>
                  <a:gd name="connsiteY14" fmla="*/ 8432 h 10000"/>
                  <a:gd name="connsiteX15" fmla="*/ 9829 w 10000"/>
                  <a:gd name="connsiteY15" fmla="*/ 9189 h 10000"/>
                  <a:gd name="connsiteX16" fmla="*/ 9829 w 10000"/>
                  <a:gd name="connsiteY16" fmla="*/ 10000 h 10000"/>
                  <a:gd name="connsiteX17" fmla="*/ 10000 w 10000"/>
                  <a:gd name="connsiteY17" fmla="*/ 0 h 10000"/>
                  <a:gd name="connsiteX18" fmla="*/ 0 w 10000"/>
                  <a:gd name="connsiteY18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7679 w 10000"/>
                  <a:gd name="connsiteY6" fmla="*/ 4054 h 10000"/>
                  <a:gd name="connsiteX7" fmla="*/ 8396 w 10000"/>
                  <a:gd name="connsiteY7" fmla="*/ 4919 h 10000"/>
                  <a:gd name="connsiteX8" fmla="*/ 8737 w 10000"/>
                  <a:gd name="connsiteY8" fmla="*/ 5405 h 10000"/>
                  <a:gd name="connsiteX9" fmla="*/ 9010 w 10000"/>
                  <a:gd name="connsiteY9" fmla="*/ 5892 h 10000"/>
                  <a:gd name="connsiteX10" fmla="*/ 9283 w 10000"/>
                  <a:gd name="connsiteY10" fmla="*/ 6486 h 10000"/>
                  <a:gd name="connsiteX11" fmla="*/ 9488 w 10000"/>
                  <a:gd name="connsiteY11" fmla="*/ 7081 h 10000"/>
                  <a:gd name="connsiteX12" fmla="*/ 9659 w 10000"/>
                  <a:gd name="connsiteY12" fmla="*/ 7730 h 10000"/>
                  <a:gd name="connsiteX13" fmla="*/ 9761 w 10000"/>
                  <a:gd name="connsiteY13" fmla="*/ 8432 h 10000"/>
                  <a:gd name="connsiteX14" fmla="*/ 9829 w 10000"/>
                  <a:gd name="connsiteY14" fmla="*/ 9189 h 10000"/>
                  <a:gd name="connsiteX15" fmla="*/ 9829 w 10000"/>
                  <a:gd name="connsiteY15" fmla="*/ 10000 h 10000"/>
                  <a:gd name="connsiteX16" fmla="*/ 10000 w 10000"/>
                  <a:gd name="connsiteY16" fmla="*/ 0 h 10000"/>
                  <a:gd name="connsiteX17" fmla="*/ 0 w 10000"/>
                  <a:gd name="connsiteY17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7679 w 10000"/>
                  <a:gd name="connsiteY5" fmla="*/ 4054 h 10000"/>
                  <a:gd name="connsiteX6" fmla="*/ 8396 w 10000"/>
                  <a:gd name="connsiteY6" fmla="*/ 4919 h 10000"/>
                  <a:gd name="connsiteX7" fmla="*/ 8737 w 10000"/>
                  <a:gd name="connsiteY7" fmla="*/ 5405 h 10000"/>
                  <a:gd name="connsiteX8" fmla="*/ 9010 w 10000"/>
                  <a:gd name="connsiteY8" fmla="*/ 5892 h 10000"/>
                  <a:gd name="connsiteX9" fmla="*/ 9283 w 10000"/>
                  <a:gd name="connsiteY9" fmla="*/ 6486 h 10000"/>
                  <a:gd name="connsiteX10" fmla="*/ 9488 w 10000"/>
                  <a:gd name="connsiteY10" fmla="*/ 7081 h 10000"/>
                  <a:gd name="connsiteX11" fmla="*/ 9659 w 10000"/>
                  <a:gd name="connsiteY11" fmla="*/ 7730 h 10000"/>
                  <a:gd name="connsiteX12" fmla="*/ 9761 w 10000"/>
                  <a:gd name="connsiteY12" fmla="*/ 8432 h 10000"/>
                  <a:gd name="connsiteX13" fmla="*/ 9829 w 10000"/>
                  <a:gd name="connsiteY13" fmla="*/ 9189 h 10000"/>
                  <a:gd name="connsiteX14" fmla="*/ 9829 w 10000"/>
                  <a:gd name="connsiteY14" fmla="*/ 10000 h 10000"/>
                  <a:gd name="connsiteX15" fmla="*/ 10000 w 10000"/>
                  <a:gd name="connsiteY15" fmla="*/ 0 h 10000"/>
                  <a:gd name="connsiteX16" fmla="*/ 0 w 10000"/>
                  <a:gd name="connsiteY16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7679 w 10000"/>
                  <a:gd name="connsiteY4" fmla="*/ 4054 h 10000"/>
                  <a:gd name="connsiteX5" fmla="*/ 8396 w 10000"/>
                  <a:gd name="connsiteY5" fmla="*/ 4919 h 10000"/>
                  <a:gd name="connsiteX6" fmla="*/ 8737 w 10000"/>
                  <a:gd name="connsiteY6" fmla="*/ 5405 h 10000"/>
                  <a:gd name="connsiteX7" fmla="*/ 9010 w 10000"/>
                  <a:gd name="connsiteY7" fmla="*/ 5892 h 10000"/>
                  <a:gd name="connsiteX8" fmla="*/ 9283 w 10000"/>
                  <a:gd name="connsiteY8" fmla="*/ 6486 h 10000"/>
                  <a:gd name="connsiteX9" fmla="*/ 9488 w 10000"/>
                  <a:gd name="connsiteY9" fmla="*/ 7081 h 10000"/>
                  <a:gd name="connsiteX10" fmla="*/ 9659 w 10000"/>
                  <a:gd name="connsiteY10" fmla="*/ 7730 h 10000"/>
                  <a:gd name="connsiteX11" fmla="*/ 9761 w 10000"/>
                  <a:gd name="connsiteY11" fmla="*/ 8432 h 10000"/>
                  <a:gd name="connsiteX12" fmla="*/ 9829 w 10000"/>
                  <a:gd name="connsiteY12" fmla="*/ 9189 h 10000"/>
                  <a:gd name="connsiteX13" fmla="*/ 9829 w 10000"/>
                  <a:gd name="connsiteY13" fmla="*/ 10000 h 10000"/>
                  <a:gd name="connsiteX14" fmla="*/ 10000 w 10000"/>
                  <a:gd name="connsiteY14" fmla="*/ 0 h 10000"/>
                  <a:gd name="connsiteX15" fmla="*/ 0 w 10000"/>
                  <a:gd name="connsiteY15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7679 w 10000"/>
                  <a:gd name="connsiteY3" fmla="*/ 4054 h 10000"/>
                  <a:gd name="connsiteX4" fmla="*/ 8396 w 10000"/>
                  <a:gd name="connsiteY4" fmla="*/ 4919 h 10000"/>
                  <a:gd name="connsiteX5" fmla="*/ 8737 w 10000"/>
                  <a:gd name="connsiteY5" fmla="*/ 5405 h 10000"/>
                  <a:gd name="connsiteX6" fmla="*/ 9010 w 10000"/>
                  <a:gd name="connsiteY6" fmla="*/ 5892 h 10000"/>
                  <a:gd name="connsiteX7" fmla="*/ 9283 w 10000"/>
                  <a:gd name="connsiteY7" fmla="*/ 6486 h 10000"/>
                  <a:gd name="connsiteX8" fmla="*/ 9488 w 10000"/>
                  <a:gd name="connsiteY8" fmla="*/ 7081 h 10000"/>
                  <a:gd name="connsiteX9" fmla="*/ 9659 w 10000"/>
                  <a:gd name="connsiteY9" fmla="*/ 7730 h 10000"/>
                  <a:gd name="connsiteX10" fmla="*/ 9761 w 10000"/>
                  <a:gd name="connsiteY10" fmla="*/ 8432 h 10000"/>
                  <a:gd name="connsiteX11" fmla="*/ 9829 w 10000"/>
                  <a:gd name="connsiteY11" fmla="*/ 9189 h 10000"/>
                  <a:gd name="connsiteX12" fmla="*/ 9829 w 10000"/>
                  <a:gd name="connsiteY12" fmla="*/ 10000 h 10000"/>
                  <a:gd name="connsiteX13" fmla="*/ 10000 w 10000"/>
                  <a:gd name="connsiteY13" fmla="*/ 0 h 10000"/>
                  <a:gd name="connsiteX14" fmla="*/ 0 w 10000"/>
                  <a:gd name="connsiteY14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8396 w 10000"/>
                  <a:gd name="connsiteY3" fmla="*/ 4919 h 10000"/>
                  <a:gd name="connsiteX4" fmla="*/ 8737 w 10000"/>
                  <a:gd name="connsiteY4" fmla="*/ 5405 h 10000"/>
                  <a:gd name="connsiteX5" fmla="*/ 9010 w 10000"/>
                  <a:gd name="connsiteY5" fmla="*/ 5892 h 10000"/>
                  <a:gd name="connsiteX6" fmla="*/ 9283 w 10000"/>
                  <a:gd name="connsiteY6" fmla="*/ 6486 h 10000"/>
                  <a:gd name="connsiteX7" fmla="*/ 9488 w 10000"/>
                  <a:gd name="connsiteY7" fmla="*/ 7081 h 10000"/>
                  <a:gd name="connsiteX8" fmla="*/ 9659 w 10000"/>
                  <a:gd name="connsiteY8" fmla="*/ 7730 h 10000"/>
                  <a:gd name="connsiteX9" fmla="*/ 9761 w 10000"/>
                  <a:gd name="connsiteY9" fmla="*/ 8432 h 10000"/>
                  <a:gd name="connsiteX10" fmla="*/ 9829 w 10000"/>
                  <a:gd name="connsiteY10" fmla="*/ 9189 h 10000"/>
                  <a:gd name="connsiteX11" fmla="*/ 9829 w 10000"/>
                  <a:gd name="connsiteY11" fmla="*/ 10000 h 10000"/>
                  <a:gd name="connsiteX12" fmla="*/ 10000 w 10000"/>
                  <a:gd name="connsiteY12" fmla="*/ 0 h 10000"/>
                  <a:gd name="connsiteX13" fmla="*/ 0 w 10000"/>
                  <a:gd name="connsiteY13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8737 w 10000"/>
                  <a:gd name="connsiteY3" fmla="*/ 5405 h 10000"/>
                  <a:gd name="connsiteX4" fmla="*/ 9010 w 10000"/>
                  <a:gd name="connsiteY4" fmla="*/ 5892 h 10000"/>
                  <a:gd name="connsiteX5" fmla="*/ 9283 w 10000"/>
                  <a:gd name="connsiteY5" fmla="*/ 6486 h 10000"/>
                  <a:gd name="connsiteX6" fmla="*/ 9488 w 10000"/>
                  <a:gd name="connsiteY6" fmla="*/ 7081 h 10000"/>
                  <a:gd name="connsiteX7" fmla="*/ 9659 w 10000"/>
                  <a:gd name="connsiteY7" fmla="*/ 7730 h 10000"/>
                  <a:gd name="connsiteX8" fmla="*/ 9761 w 10000"/>
                  <a:gd name="connsiteY8" fmla="*/ 8432 h 10000"/>
                  <a:gd name="connsiteX9" fmla="*/ 9829 w 10000"/>
                  <a:gd name="connsiteY9" fmla="*/ 9189 h 10000"/>
                  <a:gd name="connsiteX10" fmla="*/ 9829 w 10000"/>
                  <a:gd name="connsiteY10" fmla="*/ 10000 h 10000"/>
                  <a:gd name="connsiteX11" fmla="*/ 10000 w 10000"/>
                  <a:gd name="connsiteY11" fmla="*/ 0 h 10000"/>
                  <a:gd name="connsiteX12" fmla="*/ 0 w 10000"/>
                  <a:gd name="connsiteY12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010 w 10000"/>
                  <a:gd name="connsiteY3" fmla="*/ 5892 h 10000"/>
                  <a:gd name="connsiteX4" fmla="*/ 9283 w 10000"/>
                  <a:gd name="connsiteY4" fmla="*/ 6486 h 10000"/>
                  <a:gd name="connsiteX5" fmla="*/ 9488 w 10000"/>
                  <a:gd name="connsiteY5" fmla="*/ 7081 h 10000"/>
                  <a:gd name="connsiteX6" fmla="*/ 9659 w 10000"/>
                  <a:gd name="connsiteY6" fmla="*/ 7730 h 10000"/>
                  <a:gd name="connsiteX7" fmla="*/ 9761 w 10000"/>
                  <a:gd name="connsiteY7" fmla="*/ 8432 h 10000"/>
                  <a:gd name="connsiteX8" fmla="*/ 9829 w 10000"/>
                  <a:gd name="connsiteY8" fmla="*/ 9189 h 10000"/>
                  <a:gd name="connsiteX9" fmla="*/ 9829 w 10000"/>
                  <a:gd name="connsiteY9" fmla="*/ 10000 h 10000"/>
                  <a:gd name="connsiteX10" fmla="*/ 10000 w 10000"/>
                  <a:gd name="connsiteY10" fmla="*/ 0 h 10000"/>
                  <a:gd name="connsiteX11" fmla="*/ 0 w 10000"/>
                  <a:gd name="connsiteY11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283 w 10000"/>
                  <a:gd name="connsiteY3" fmla="*/ 6486 h 10000"/>
                  <a:gd name="connsiteX4" fmla="*/ 9488 w 10000"/>
                  <a:gd name="connsiteY4" fmla="*/ 7081 h 10000"/>
                  <a:gd name="connsiteX5" fmla="*/ 9659 w 10000"/>
                  <a:gd name="connsiteY5" fmla="*/ 7730 h 10000"/>
                  <a:gd name="connsiteX6" fmla="*/ 9761 w 10000"/>
                  <a:gd name="connsiteY6" fmla="*/ 8432 h 10000"/>
                  <a:gd name="connsiteX7" fmla="*/ 9829 w 10000"/>
                  <a:gd name="connsiteY7" fmla="*/ 9189 h 10000"/>
                  <a:gd name="connsiteX8" fmla="*/ 9829 w 10000"/>
                  <a:gd name="connsiteY8" fmla="*/ 10000 h 10000"/>
                  <a:gd name="connsiteX9" fmla="*/ 10000 w 10000"/>
                  <a:gd name="connsiteY9" fmla="*/ 0 h 10000"/>
                  <a:gd name="connsiteX10" fmla="*/ 0 w 10000"/>
                  <a:gd name="connsiteY10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488 w 10000"/>
                  <a:gd name="connsiteY3" fmla="*/ 7081 h 10000"/>
                  <a:gd name="connsiteX4" fmla="*/ 9659 w 10000"/>
                  <a:gd name="connsiteY4" fmla="*/ 7730 h 10000"/>
                  <a:gd name="connsiteX5" fmla="*/ 9761 w 10000"/>
                  <a:gd name="connsiteY5" fmla="*/ 8432 h 10000"/>
                  <a:gd name="connsiteX6" fmla="*/ 9829 w 10000"/>
                  <a:gd name="connsiteY6" fmla="*/ 9189 h 10000"/>
                  <a:gd name="connsiteX7" fmla="*/ 9829 w 10000"/>
                  <a:gd name="connsiteY7" fmla="*/ 10000 h 10000"/>
                  <a:gd name="connsiteX8" fmla="*/ 10000 w 10000"/>
                  <a:gd name="connsiteY8" fmla="*/ 0 h 10000"/>
                  <a:gd name="connsiteX9" fmla="*/ 0 w 10000"/>
                  <a:gd name="connsiteY9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659 w 10000"/>
                  <a:gd name="connsiteY3" fmla="*/ 7730 h 10000"/>
                  <a:gd name="connsiteX4" fmla="*/ 9761 w 10000"/>
                  <a:gd name="connsiteY4" fmla="*/ 8432 h 10000"/>
                  <a:gd name="connsiteX5" fmla="*/ 9829 w 10000"/>
                  <a:gd name="connsiteY5" fmla="*/ 9189 h 10000"/>
                  <a:gd name="connsiteX6" fmla="*/ 9829 w 10000"/>
                  <a:gd name="connsiteY6" fmla="*/ 10000 h 10000"/>
                  <a:gd name="connsiteX7" fmla="*/ 10000 w 10000"/>
                  <a:gd name="connsiteY7" fmla="*/ 0 h 10000"/>
                  <a:gd name="connsiteX8" fmla="*/ 0 w 10000"/>
                  <a:gd name="connsiteY8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659 w 10000"/>
                  <a:gd name="connsiteY3" fmla="*/ 7730 h 10000"/>
                  <a:gd name="connsiteX4" fmla="*/ 9829 w 10000"/>
                  <a:gd name="connsiteY4" fmla="*/ 9189 h 10000"/>
                  <a:gd name="connsiteX5" fmla="*/ 9829 w 10000"/>
                  <a:gd name="connsiteY5" fmla="*/ 10000 h 10000"/>
                  <a:gd name="connsiteX6" fmla="*/ 10000 w 10000"/>
                  <a:gd name="connsiteY6" fmla="*/ 0 h 10000"/>
                  <a:gd name="connsiteX7" fmla="*/ 0 w 10000"/>
                  <a:gd name="connsiteY7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829 w 10000"/>
                  <a:gd name="connsiteY3" fmla="*/ 9189 h 10000"/>
                  <a:gd name="connsiteX4" fmla="*/ 9829 w 10000"/>
                  <a:gd name="connsiteY4" fmla="*/ 10000 h 10000"/>
                  <a:gd name="connsiteX5" fmla="*/ 10000 w 10000"/>
                  <a:gd name="connsiteY5" fmla="*/ 0 h 10000"/>
                  <a:gd name="connsiteX6" fmla="*/ 0 w 10000"/>
                  <a:gd name="connsiteY6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829 w 10000"/>
                  <a:gd name="connsiteY3" fmla="*/ 10000 h 10000"/>
                  <a:gd name="connsiteX4" fmla="*/ 10000 w 10000"/>
                  <a:gd name="connsiteY4" fmla="*/ 0 h 10000"/>
                  <a:gd name="connsiteX5" fmla="*/ 0 w 10000"/>
                  <a:gd name="connsiteY5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9829 w 10000"/>
                  <a:gd name="connsiteY2" fmla="*/ 10000 h 10000"/>
                  <a:gd name="connsiteX3" fmla="*/ 10000 w 10000"/>
                  <a:gd name="connsiteY3" fmla="*/ 0 h 10000"/>
                  <a:gd name="connsiteX4" fmla="*/ 0 w 10000"/>
                  <a:gd name="connsiteY4" fmla="*/ 1459 h 10000"/>
                  <a:gd name="connsiteX0" fmla="*/ 0 w 11504"/>
                  <a:gd name="connsiteY0" fmla="*/ 1459 h 7513"/>
                  <a:gd name="connsiteX1" fmla="*/ 0 w 11504"/>
                  <a:gd name="connsiteY1" fmla="*/ 1459 h 7513"/>
                  <a:gd name="connsiteX2" fmla="*/ 11504 w 11504"/>
                  <a:gd name="connsiteY2" fmla="*/ 7513 h 7513"/>
                  <a:gd name="connsiteX3" fmla="*/ 10000 w 11504"/>
                  <a:gd name="connsiteY3" fmla="*/ 0 h 7513"/>
                  <a:gd name="connsiteX4" fmla="*/ 0 w 11504"/>
                  <a:gd name="connsiteY4" fmla="*/ 1459 h 7513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25506"/>
                  <a:gd name="connsiteY0" fmla="*/ 0 h 25974"/>
                  <a:gd name="connsiteX1" fmla="*/ 11562 w 25506"/>
                  <a:gd name="connsiteY1" fmla="*/ 10715 h 25974"/>
                  <a:gd name="connsiteX2" fmla="*/ 25506 w 25506"/>
                  <a:gd name="connsiteY2" fmla="*/ 25974 h 25974"/>
                  <a:gd name="connsiteX3" fmla="*/ 20255 w 25506"/>
                  <a:gd name="connsiteY3" fmla="*/ 8773 h 25974"/>
                  <a:gd name="connsiteX4" fmla="*/ 0 w 25506"/>
                  <a:gd name="connsiteY4" fmla="*/ 0 h 25974"/>
                  <a:gd name="connsiteX0" fmla="*/ 0 w 25506"/>
                  <a:gd name="connsiteY0" fmla="*/ 0 h 25974"/>
                  <a:gd name="connsiteX1" fmla="*/ 25506 w 25506"/>
                  <a:gd name="connsiteY1" fmla="*/ 25974 h 25974"/>
                  <a:gd name="connsiteX2" fmla="*/ 20255 w 25506"/>
                  <a:gd name="connsiteY2" fmla="*/ 8773 h 25974"/>
                  <a:gd name="connsiteX3" fmla="*/ 0 w 25506"/>
                  <a:gd name="connsiteY3" fmla="*/ 0 h 25974"/>
                  <a:gd name="connsiteX0" fmla="*/ 0 w 25506"/>
                  <a:gd name="connsiteY0" fmla="*/ 0 h 25974"/>
                  <a:gd name="connsiteX1" fmla="*/ 25506 w 25506"/>
                  <a:gd name="connsiteY1" fmla="*/ 25974 h 25974"/>
                  <a:gd name="connsiteX2" fmla="*/ 20255 w 25506"/>
                  <a:gd name="connsiteY2" fmla="*/ 8773 h 25974"/>
                  <a:gd name="connsiteX3" fmla="*/ 0 w 25506"/>
                  <a:gd name="connsiteY3" fmla="*/ 0 h 25974"/>
                  <a:gd name="connsiteX0" fmla="*/ 0 w 25467"/>
                  <a:gd name="connsiteY0" fmla="*/ 0 h 26213"/>
                  <a:gd name="connsiteX1" fmla="*/ 25467 w 25467"/>
                  <a:gd name="connsiteY1" fmla="*/ 26213 h 26213"/>
                  <a:gd name="connsiteX2" fmla="*/ 20216 w 25467"/>
                  <a:gd name="connsiteY2" fmla="*/ 9012 h 26213"/>
                  <a:gd name="connsiteX3" fmla="*/ 0 w 25467"/>
                  <a:gd name="connsiteY3" fmla="*/ 0 h 26213"/>
                  <a:gd name="connsiteX0" fmla="*/ 0 w 25467"/>
                  <a:gd name="connsiteY0" fmla="*/ 0 h 43658"/>
                  <a:gd name="connsiteX1" fmla="*/ 25467 w 25467"/>
                  <a:gd name="connsiteY1" fmla="*/ 26213 h 43658"/>
                  <a:gd name="connsiteX2" fmla="*/ 20216 w 25467"/>
                  <a:gd name="connsiteY2" fmla="*/ 9012 h 43658"/>
                  <a:gd name="connsiteX3" fmla="*/ 0 w 25467"/>
                  <a:gd name="connsiteY3" fmla="*/ 0 h 43658"/>
                  <a:gd name="connsiteX0" fmla="*/ 0 w 25467"/>
                  <a:gd name="connsiteY0" fmla="*/ 0 h 26213"/>
                  <a:gd name="connsiteX1" fmla="*/ 25467 w 25467"/>
                  <a:gd name="connsiteY1" fmla="*/ 26213 h 26213"/>
                  <a:gd name="connsiteX2" fmla="*/ 20216 w 25467"/>
                  <a:gd name="connsiteY2" fmla="*/ 9012 h 26213"/>
                  <a:gd name="connsiteX3" fmla="*/ 0 w 25467"/>
                  <a:gd name="connsiteY3" fmla="*/ 0 h 26213"/>
                  <a:gd name="connsiteX0" fmla="*/ 0 w 20815"/>
                  <a:gd name="connsiteY0" fmla="*/ 0 h 74650"/>
                  <a:gd name="connsiteX1" fmla="*/ 19426 w 20815"/>
                  <a:gd name="connsiteY1" fmla="*/ 74650 h 74650"/>
                  <a:gd name="connsiteX2" fmla="*/ 20216 w 20815"/>
                  <a:gd name="connsiteY2" fmla="*/ 9012 h 74650"/>
                  <a:gd name="connsiteX3" fmla="*/ 0 w 20815"/>
                  <a:gd name="connsiteY3" fmla="*/ 0 h 74650"/>
                  <a:gd name="connsiteX0" fmla="*/ 0 w 20815"/>
                  <a:gd name="connsiteY0" fmla="*/ 0 h 74650"/>
                  <a:gd name="connsiteX1" fmla="*/ 19426 w 20815"/>
                  <a:gd name="connsiteY1" fmla="*/ 74650 h 74650"/>
                  <a:gd name="connsiteX2" fmla="*/ 20216 w 20815"/>
                  <a:gd name="connsiteY2" fmla="*/ 9012 h 74650"/>
                  <a:gd name="connsiteX3" fmla="*/ 0 w 20815"/>
                  <a:gd name="connsiteY3" fmla="*/ 0 h 74650"/>
                  <a:gd name="connsiteX0" fmla="*/ 0 w 21052"/>
                  <a:gd name="connsiteY0" fmla="*/ 0 h 74601"/>
                  <a:gd name="connsiteX1" fmla="*/ 19663 w 21052"/>
                  <a:gd name="connsiteY1" fmla="*/ 74601 h 74601"/>
                  <a:gd name="connsiteX2" fmla="*/ 20453 w 21052"/>
                  <a:gd name="connsiteY2" fmla="*/ 8963 h 74601"/>
                  <a:gd name="connsiteX3" fmla="*/ 0 w 21052"/>
                  <a:gd name="connsiteY3" fmla="*/ 0 h 74601"/>
                  <a:gd name="connsiteX0" fmla="*/ 0 w 21052"/>
                  <a:gd name="connsiteY0" fmla="*/ 0 h 74601"/>
                  <a:gd name="connsiteX1" fmla="*/ 19663 w 21052"/>
                  <a:gd name="connsiteY1" fmla="*/ 74601 h 74601"/>
                  <a:gd name="connsiteX2" fmla="*/ 20453 w 21052"/>
                  <a:gd name="connsiteY2" fmla="*/ 8963 h 74601"/>
                  <a:gd name="connsiteX3" fmla="*/ 0 w 21052"/>
                  <a:gd name="connsiteY3" fmla="*/ 0 h 74601"/>
                  <a:gd name="connsiteX0" fmla="*/ 254 w 21306"/>
                  <a:gd name="connsiteY0" fmla="*/ 0 h 74601"/>
                  <a:gd name="connsiteX1" fmla="*/ 19917 w 21306"/>
                  <a:gd name="connsiteY1" fmla="*/ 74601 h 74601"/>
                  <a:gd name="connsiteX2" fmla="*/ 20707 w 21306"/>
                  <a:gd name="connsiteY2" fmla="*/ 8963 h 74601"/>
                  <a:gd name="connsiteX3" fmla="*/ 254 w 21306"/>
                  <a:gd name="connsiteY3" fmla="*/ 0 h 74601"/>
                  <a:gd name="connsiteX0" fmla="*/ 254 w 21226"/>
                  <a:gd name="connsiteY0" fmla="*/ 0 h 74601"/>
                  <a:gd name="connsiteX1" fmla="*/ 19917 w 21226"/>
                  <a:gd name="connsiteY1" fmla="*/ 74601 h 74601"/>
                  <a:gd name="connsiteX2" fmla="*/ 20627 w 21226"/>
                  <a:gd name="connsiteY2" fmla="*/ 8055 h 74601"/>
                  <a:gd name="connsiteX3" fmla="*/ 254 w 21226"/>
                  <a:gd name="connsiteY3" fmla="*/ 0 h 74601"/>
                  <a:gd name="connsiteX0" fmla="*/ 254 w 20627"/>
                  <a:gd name="connsiteY0" fmla="*/ 0 h 74601"/>
                  <a:gd name="connsiteX1" fmla="*/ 19917 w 20627"/>
                  <a:gd name="connsiteY1" fmla="*/ 74601 h 74601"/>
                  <a:gd name="connsiteX2" fmla="*/ 20627 w 20627"/>
                  <a:gd name="connsiteY2" fmla="*/ 8055 h 74601"/>
                  <a:gd name="connsiteX3" fmla="*/ 254 w 20627"/>
                  <a:gd name="connsiteY3" fmla="*/ 0 h 74601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0 w 20373"/>
                  <a:gd name="connsiteY0" fmla="*/ 0 h 63830"/>
                  <a:gd name="connsiteX1" fmla="*/ 13082 w 20373"/>
                  <a:gd name="connsiteY1" fmla="*/ 63830 h 63830"/>
                  <a:gd name="connsiteX2" fmla="*/ 20373 w 20373"/>
                  <a:gd name="connsiteY2" fmla="*/ 8055 h 63830"/>
                  <a:gd name="connsiteX3" fmla="*/ 0 w 20373"/>
                  <a:gd name="connsiteY3" fmla="*/ 0 h 63830"/>
                  <a:gd name="connsiteX0" fmla="*/ 4137 w 24510"/>
                  <a:gd name="connsiteY0" fmla="*/ 0 h 44487"/>
                  <a:gd name="connsiteX1" fmla="*/ 5705 w 24510"/>
                  <a:gd name="connsiteY1" fmla="*/ 44487 h 44487"/>
                  <a:gd name="connsiteX2" fmla="*/ 24510 w 24510"/>
                  <a:gd name="connsiteY2" fmla="*/ 8055 h 44487"/>
                  <a:gd name="connsiteX3" fmla="*/ 4137 w 24510"/>
                  <a:gd name="connsiteY3" fmla="*/ 0 h 44487"/>
                  <a:gd name="connsiteX0" fmla="*/ 4137 w 24510"/>
                  <a:gd name="connsiteY0" fmla="*/ 0 h 44487"/>
                  <a:gd name="connsiteX1" fmla="*/ 5705 w 24510"/>
                  <a:gd name="connsiteY1" fmla="*/ 44487 h 44487"/>
                  <a:gd name="connsiteX2" fmla="*/ 24510 w 24510"/>
                  <a:gd name="connsiteY2" fmla="*/ 8055 h 44487"/>
                  <a:gd name="connsiteX3" fmla="*/ 4137 w 24510"/>
                  <a:gd name="connsiteY3" fmla="*/ 0 h 44487"/>
                  <a:gd name="connsiteX0" fmla="*/ 1416 w 21789"/>
                  <a:gd name="connsiteY0" fmla="*/ 0 h 44487"/>
                  <a:gd name="connsiteX1" fmla="*/ 2984 w 21789"/>
                  <a:gd name="connsiteY1" fmla="*/ 44487 h 44487"/>
                  <a:gd name="connsiteX2" fmla="*/ 21789 w 21789"/>
                  <a:gd name="connsiteY2" fmla="*/ 8055 h 44487"/>
                  <a:gd name="connsiteX3" fmla="*/ 1416 w 21789"/>
                  <a:gd name="connsiteY3" fmla="*/ 0 h 44487"/>
                  <a:gd name="connsiteX0" fmla="*/ 1416 w 21789"/>
                  <a:gd name="connsiteY0" fmla="*/ 0 h 44487"/>
                  <a:gd name="connsiteX1" fmla="*/ 2984 w 21789"/>
                  <a:gd name="connsiteY1" fmla="*/ 44487 h 44487"/>
                  <a:gd name="connsiteX2" fmla="*/ 21789 w 21789"/>
                  <a:gd name="connsiteY2" fmla="*/ 8055 h 44487"/>
                  <a:gd name="connsiteX3" fmla="*/ 1416 w 21789"/>
                  <a:gd name="connsiteY3" fmla="*/ 0 h 44487"/>
                  <a:gd name="connsiteX0" fmla="*/ 1416 w 21789"/>
                  <a:gd name="connsiteY0" fmla="*/ 0 h 44487"/>
                  <a:gd name="connsiteX1" fmla="*/ 2984 w 21789"/>
                  <a:gd name="connsiteY1" fmla="*/ 44487 h 44487"/>
                  <a:gd name="connsiteX2" fmla="*/ 21789 w 21789"/>
                  <a:gd name="connsiteY2" fmla="*/ 8055 h 44487"/>
                  <a:gd name="connsiteX3" fmla="*/ 1416 w 21789"/>
                  <a:gd name="connsiteY3" fmla="*/ 0 h 44487"/>
                  <a:gd name="connsiteX0" fmla="*/ 1416 w 21789"/>
                  <a:gd name="connsiteY0" fmla="*/ 0 h 46787"/>
                  <a:gd name="connsiteX1" fmla="*/ 3358 w 21789"/>
                  <a:gd name="connsiteY1" fmla="*/ 46787 h 46787"/>
                  <a:gd name="connsiteX2" fmla="*/ 21789 w 21789"/>
                  <a:gd name="connsiteY2" fmla="*/ 8055 h 46787"/>
                  <a:gd name="connsiteX3" fmla="*/ 1416 w 21789"/>
                  <a:gd name="connsiteY3" fmla="*/ 0 h 46787"/>
                  <a:gd name="connsiteX0" fmla="*/ 7860 w 21187"/>
                  <a:gd name="connsiteY0" fmla="*/ 0 h 42139"/>
                  <a:gd name="connsiteX1" fmla="*/ 2756 w 21187"/>
                  <a:gd name="connsiteY1" fmla="*/ 42139 h 42139"/>
                  <a:gd name="connsiteX2" fmla="*/ 21187 w 21187"/>
                  <a:gd name="connsiteY2" fmla="*/ 3407 h 42139"/>
                  <a:gd name="connsiteX3" fmla="*/ 7860 w 21187"/>
                  <a:gd name="connsiteY3" fmla="*/ 0 h 42139"/>
                  <a:gd name="connsiteX0" fmla="*/ 7860 w 21187"/>
                  <a:gd name="connsiteY0" fmla="*/ 9220 h 51359"/>
                  <a:gd name="connsiteX1" fmla="*/ 2756 w 21187"/>
                  <a:gd name="connsiteY1" fmla="*/ 51359 h 51359"/>
                  <a:gd name="connsiteX2" fmla="*/ 21187 w 21187"/>
                  <a:gd name="connsiteY2" fmla="*/ 12627 h 51359"/>
                  <a:gd name="connsiteX3" fmla="*/ 7860 w 21187"/>
                  <a:gd name="connsiteY3" fmla="*/ 9220 h 51359"/>
                  <a:gd name="connsiteX0" fmla="*/ 7860 w 17643"/>
                  <a:gd name="connsiteY0" fmla="*/ 7456 h 49595"/>
                  <a:gd name="connsiteX1" fmla="*/ 2756 w 17643"/>
                  <a:gd name="connsiteY1" fmla="*/ 49595 h 49595"/>
                  <a:gd name="connsiteX2" fmla="*/ 17643 w 17643"/>
                  <a:gd name="connsiteY2" fmla="*/ 4858 h 49595"/>
                  <a:gd name="connsiteX3" fmla="*/ 7860 w 17643"/>
                  <a:gd name="connsiteY3" fmla="*/ 7456 h 49595"/>
                  <a:gd name="connsiteX0" fmla="*/ 7860 w 17643"/>
                  <a:gd name="connsiteY0" fmla="*/ 7456 h 49595"/>
                  <a:gd name="connsiteX1" fmla="*/ 2756 w 17643"/>
                  <a:gd name="connsiteY1" fmla="*/ 49595 h 49595"/>
                  <a:gd name="connsiteX2" fmla="*/ 17643 w 17643"/>
                  <a:gd name="connsiteY2" fmla="*/ 4858 h 49595"/>
                  <a:gd name="connsiteX3" fmla="*/ 7860 w 17643"/>
                  <a:gd name="connsiteY3" fmla="*/ 7456 h 49595"/>
                  <a:gd name="connsiteX0" fmla="*/ 7860 w 17623"/>
                  <a:gd name="connsiteY0" fmla="*/ 7531 h 49670"/>
                  <a:gd name="connsiteX1" fmla="*/ 2756 w 17623"/>
                  <a:gd name="connsiteY1" fmla="*/ 49670 h 49670"/>
                  <a:gd name="connsiteX2" fmla="*/ 17623 w 17623"/>
                  <a:gd name="connsiteY2" fmla="*/ 4481 h 49670"/>
                  <a:gd name="connsiteX3" fmla="*/ 7860 w 17623"/>
                  <a:gd name="connsiteY3" fmla="*/ 7531 h 49670"/>
                  <a:gd name="connsiteX0" fmla="*/ 7860 w 17623"/>
                  <a:gd name="connsiteY0" fmla="*/ 7531 h 49670"/>
                  <a:gd name="connsiteX1" fmla="*/ 2756 w 17623"/>
                  <a:gd name="connsiteY1" fmla="*/ 49670 h 49670"/>
                  <a:gd name="connsiteX2" fmla="*/ 17623 w 17623"/>
                  <a:gd name="connsiteY2" fmla="*/ 4481 h 49670"/>
                  <a:gd name="connsiteX3" fmla="*/ 7860 w 17623"/>
                  <a:gd name="connsiteY3" fmla="*/ 7531 h 49670"/>
                  <a:gd name="connsiteX0" fmla="*/ 2606 w 12369"/>
                  <a:gd name="connsiteY0" fmla="*/ 5913 h 38343"/>
                  <a:gd name="connsiteX1" fmla="*/ 2756 w 12369"/>
                  <a:gd name="connsiteY1" fmla="*/ 38343 h 38343"/>
                  <a:gd name="connsiteX2" fmla="*/ 12369 w 12369"/>
                  <a:gd name="connsiteY2" fmla="*/ 2863 h 38343"/>
                  <a:gd name="connsiteX3" fmla="*/ 2606 w 12369"/>
                  <a:gd name="connsiteY3" fmla="*/ 5913 h 38343"/>
                  <a:gd name="connsiteX0" fmla="*/ 3876 w 13639"/>
                  <a:gd name="connsiteY0" fmla="*/ 8597 h 41027"/>
                  <a:gd name="connsiteX1" fmla="*/ 4026 w 13639"/>
                  <a:gd name="connsiteY1" fmla="*/ 41027 h 41027"/>
                  <a:gd name="connsiteX2" fmla="*/ 13639 w 13639"/>
                  <a:gd name="connsiteY2" fmla="*/ 5547 h 41027"/>
                  <a:gd name="connsiteX3" fmla="*/ 3876 w 13639"/>
                  <a:gd name="connsiteY3" fmla="*/ 8597 h 41027"/>
                  <a:gd name="connsiteX0" fmla="*/ 3876 w 14172"/>
                  <a:gd name="connsiteY0" fmla="*/ 8597 h 39839"/>
                  <a:gd name="connsiteX1" fmla="*/ 4559 w 14172"/>
                  <a:gd name="connsiteY1" fmla="*/ 39839 h 39839"/>
                  <a:gd name="connsiteX2" fmla="*/ 14172 w 14172"/>
                  <a:gd name="connsiteY2" fmla="*/ 4359 h 39839"/>
                  <a:gd name="connsiteX3" fmla="*/ 3876 w 14172"/>
                  <a:gd name="connsiteY3" fmla="*/ 8597 h 39839"/>
                  <a:gd name="connsiteX0" fmla="*/ 2397 w 12693"/>
                  <a:gd name="connsiteY0" fmla="*/ 7638 h 38880"/>
                  <a:gd name="connsiteX1" fmla="*/ 3080 w 12693"/>
                  <a:gd name="connsiteY1" fmla="*/ 38880 h 38880"/>
                  <a:gd name="connsiteX2" fmla="*/ 12693 w 12693"/>
                  <a:gd name="connsiteY2" fmla="*/ 3400 h 38880"/>
                  <a:gd name="connsiteX3" fmla="*/ 2397 w 12693"/>
                  <a:gd name="connsiteY3" fmla="*/ 7638 h 38880"/>
                  <a:gd name="connsiteX0" fmla="*/ 2397 w 12731"/>
                  <a:gd name="connsiteY0" fmla="*/ 7638 h 38459"/>
                  <a:gd name="connsiteX1" fmla="*/ 3118 w 12731"/>
                  <a:gd name="connsiteY1" fmla="*/ 38459 h 38459"/>
                  <a:gd name="connsiteX2" fmla="*/ 12731 w 12731"/>
                  <a:gd name="connsiteY2" fmla="*/ 2979 h 38459"/>
                  <a:gd name="connsiteX3" fmla="*/ 2397 w 12731"/>
                  <a:gd name="connsiteY3" fmla="*/ 7638 h 38459"/>
                  <a:gd name="connsiteX0" fmla="*/ 2415 w 12749"/>
                  <a:gd name="connsiteY0" fmla="*/ 7638 h 42222"/>
                  <a:gd name="connsiteX1" fmla="*/ 120 w 12749"/>
                  <a:gd name="connsiteY1" fmla="*/ 25594 h 42222"/>
                  <a:gd name="connsiteX2" fmla="*/ 3136 w 12749"/>
                  <a:gd name="connsiteY2" fmla="*/ 38459 h 42222"/>
                  <a:gd name="connsiteX3" fmla="*/ 12749 w 12749"/>
                  <a:gd name="connsiteY3" fmla="*/ 2979 h 42222"/>
                  <a:gd name="connsiteX4" fmla="*/ 2415 w 12749"/>
                  <a:gd name="connsiteY4" fmla="*/ 7638 h 42222"/>
                  <a:gd name="connsiteX0" fmla="*/ 2705 w 13039"/>
                  <a:gd name="connsiteY0" fmla="*/ 7638 h 42222"/>
                  <a:gd name="connsiteX1" fmla="*/ 410 w 13039"/>
                  <a:gd name="connsiteY1" fmla="*/ 25594 h 42222"/>
                  <a:gd name="connsiteX2" fmla="*/ 3426 w 13039"/>
                  <a:gd name="connsiteY2" fmla="*/ 38459 h 42222"/>
                  <a:gd name="connsiteX3" fmla="*/ 13039 w 13039"/>
                  <a:gd name="connsiteY3" fmla="*/ 2979 h 42222"/>
                  <a:gd name="connsiteX4" fmla="*/ 2705 w 13039"/>
                  <a:gd name="connsiteY4" fmla="*/ 7638 h 42222"/>
                  <a:gd name="connsiteX0" fmla="*/ 2705 w 13039"/>
                  <a:gd name="connsiteY0" fmla="*/ 7638 h 38459"/>
                  <a:gd name="connsiteX1" fmla="*/ 410 w 13039"/>
                  <a:gd name="connsiteY1" fmla="*/ 25594 h 38459"/>
                  <a:gd name="connsiteX2" fmla="*/ 3426 w 13039"/>
                  <a:gd name="connsiteY2" fmla="*/ 38459 h 38459"/>
                  <a:gd name="connsiteX3" fmla="*/ 13039 w 13039"/>
                  <a:gd name="connsiteY3" fmla="*/ 2979 h 38459"/>
                  <a:gd name="connsiteX4" fmla="*/ 2705 w 13039"/>
                  <a:gd name="connsiteY4" fmla="*/ 7638 h 38459"/>
                  <a:gd name="connsiteX0" fmla="*/ 2705 w 13039"/>
                  <a:gd name="connsiteY0" fmla="*/ 7638 h 38459"/>
                  <a:gd name="connsiteX1" fmla="*/ 410 w 13039"/>
                  <a:gd name="connsiteY1" fmla="*/ 25594 h 38459"/>
                  <a:gd name="connsiteX2" fmla="*/ 3426 w 13039"/>
                  <a:gd name="connsiteY2" fmla="*/ 38459 h 38459"/>
                  <a:gd name="connsiteX3" fmla="*/ 13039 w 13039"/>
                  <a:gd name="connsiteY3" fmla="*/ 2979 h 38459"/>
                  <a:gd name="connsiteX4" fmla="*/ 2705 w 13039"/>
                  <a:gd name="connsiteY4" fmla="*/ 7638 h 38459"/>
                  <a:gd name="connsiteX0" fmla="*/ 2705 w 13039"/>
                  <a:gd name="connsiteY0" fmla="*/ 7660 h 38481"/>
                  <a:gd name="connsiteX1" fmla="*/ 410 w 13039"/>
                  <a:gd name="connsiteY1" fmla="*/ 25616 h 38481"/>
                  <a:gd name="connsiteX2" fmla="*/ 3426 w 13039"/>
                  <a:gd name="connsiteY2" fmla="*/ 38481 h 38481"/>
                  <a:gd name="connsiteX3" fmla="*/ 13039 w 13039"/>
                  <a:gd name="connsiteY3" fmla="*/ 3001 h 38481"/>
                  <a:gd name="connsiteX4" fmla="*/ 2705 w 13039"/>
                  <a:gd name="connsiteY4" fmla="*/ 7660 h 38481"/>
                  <a:gd name="connsiteX0" fmla="*/ 2613 w 12709"/>
                  <a:gd name="connsiteY0" fmla="*/ 7660 h 39090"/>
                  <a:gd name="connsiteX1" fmla="*/ 80 w 12709"/>
                  <a:gd name="connsiteY1" fmla="*/ 26225 h 39090"/>
                  <a:gd name="connsiteX2" fmla="*/ 3096 w 12709"/>
                  <a:gd name="connsiteY2" fmla="*/ 39090 h 39090"/>
                  <a:gd name="connsiteX3" fmla="*/ 12709 w 12709"/>
                  <a:gd name="connsiteY3" fmla="*/ 3610 h 39090"/>
                  <a:gd name="connsiteX4" fmla="*/ 2613 w 12709"/>
                  <a:gd name="connsiteY4" fmla="*/ 7660 h 39090"/>
                  <a:gd name="connsiteX0" fmla="*/ 2683 w 12779"/>
                  <a:gd name="connsiteY0" fmla="*/ 6443 h 37873"/>
                  <a:gd name="connsiteX1" fmla="*/ 150 w 12779"/>
                  <a:gd name="connsiteY1" fmla="*/ 25008 h 37873"/>
                  <a:gd name="connsiteX2" fmla="*/ 3166 w 12779"/>
                  <a:gd name="connsiteY2" fmla="*/ 37873 h 37873"/>
                  <a:gd name="connsiteX3" fmla="*/ 12779 w 12779"/>
                  <a:gd name="connsiteY3" fmla="*/ 2393 h 37873"/>
                  <a:gd name="connsiteX4" fmla="*/ 2683 w 12779"/>
                  <a:gd name="connsiteY4" fmla="*/ 6443 h 37873"/>
                  <a:gd name="connsiteX0" fmla="*/ 2773 w 12677"/>
                  <a:gd name="connsiteY0" fmla="*/ 6265 h 38476"/>
                  <a:gd name="connsiteX1" fmla="*/ 48 w 12677"/>
                  <a:gd name="connsiteY1" fmla="*/ 25611 h 38476"/>
                  <a:gd name="connsiteX2" fmla="*/ 3064 w 12677"/>
                  <a:gd name="connsiteY2" fmla="*/ 38476 h 38476"/>
                  <a:gd name="connsiteX3" fmla="*/ 12677 w 12677"/>
                  <a:gd name="connsiteY3" fmla="*/ 2996 h 38476"/>
                  <a:gd name="connsiteX4" fmla="*/ 2773 w 12677"/>
                  <a:gd name="connsiteY4" fmla="*/ 6265 h 38476"/>
                  <a:gd name="connsiteX0" fmla="*/ 3156 w 12649"/>
                  <a:gd name="connsiteY0" fmla="*/ 6265 h 38992"/>
                  <a:gd name="connsiteX1" fmla="*/ 20 w 12649"/>
                  <a:gd name="connsiteY1" fmla="*/ 26127 h 38992"/>
                  <a:gd name="connsiteX2" fmla="*/ 3036 w 12649"/>
                  <a:gd name="connsiteY2" fmla="*/ 38992 h 38992"/>
                  <a:gd name="connsiteX3" fmla="*/ 12649 w 12649"/>
                  <a:gd name="connsiteY3" fmla="*/ 3512 h 38992"/>
                  <a:gd name="connsiteX4" fmla="*/ 3156 w 12649"/>
                  <a:gd name="connsiteY4" fmla="*/ 6265 h 38992"/>
                  <a:gd name="connsiteX0" fmla="*/ 3171 w 12651"/>
                  <a:gd name="connsiteY0" fmla="*/ 6265 h 39132"/>
                  <a:gd name="connsiteX1" fmla="*/ 22 w 12651"/>
                  <a:gd name="connsiteY1" fmla="*/ 26267 h 39132"/>
                  <a:gd name="connsiteX2" fmla="*/ 3038 w 12651"/>
                  <a:gd name="connsiteY2" fmla="*/ 39132 h 39132"/>
                  <a:gd name="connsiteX3" fmla="*/ 12651 w 12651"/>
                  <a:gd name="connsiteY3" fmla="*/ 3652 h 39132"/>
                  <a:gd name="connsiteX4" fmla="*/ 3171 w 12651"/>
                  <a:gd name="connsiteY4" fmla="*/ 6265 h 39132"/>
                  <a:gd name="connsiteX0" fmla="*/ 3702 w 13182"/>
                  <a:gd name="connsiteY0" fmla="*/ 6265 h 39132"/>
                  <a:gd name="connsiteX1" fmla="*/ 553 w 13182"/>
                  <a:gd name="connsiteY1" fmla="*/ 26267 h 39132"/>
                  <a:gd name="connsiteX2" fmla="*/ 3569 w 13182"/>
                  <a:gd name="connsiteY2" fmla="*/ 39132 h 39132"/>
                  <a:gd name="connsiteX3" fmla="*/ 13182 w 13182"/>
                  <a:gd name="connsiteY3" fmla="*/ 3652 h 39132"/>
                  <a:gd name="connsiteX4" fmla="*/ 3702 w 13182"/>
                  <a:gd name="connsiteY4" fmla="*/ 6265 h 39132"/>
                  <a:gd name="connsiteX0" fmla="*/ 3702 w 13131"/>
                  <a:gd name="connsiteY0" fmla="*/ 4593 h 37460"/>
                  <a:gd name="connsiteX1" fmla="*/ 553 w 13131"/>
                  <a:gd name="connsiteY1" fmla="*/ 24595 h 37460"/>
                  <a:gd name="connsiteX2" fmla="*/ 3569 w 13131"/>
                  <a:gd name="connsiteY2" fmla="*/ 37460 h 37460"/>
                  <a:gd name="connsiteX3" fmla="*/ 13131 w 13131"/>
                  <a:gd name="connsiteY3" fmla="*/ 2393 h 37460"/>
                  <a:gd name="connsiteX4" fmla="*/ 3702 w 13131"/>
                  <a:gd name="connsiteY4" fmla="*/ 4593 h 37460"/>
                  <a:gd name="connsiteX0" fmla="*/ 3702 w 13131"/>
                  <a:gd name="connsiteY0" fmla="*/ 5347 h 38214"/>
                  <a:gd name="connsiteX1" fmla="*/ 553 w 13131"/>
                  <a:gd name="connsiteY1" fmla="*/ 25349 h 38214"/>
                  <a:gd name="connsiteX2" fmla="*/ 3569 w 13131"/>
                  <a:gd name="connsiteY2" fmla="*/ 38214 h 38214"/>
                  <a:gd name="connsiteX3" fmla="*/ 13131 w 13131"/>
                  <a:gd name="connsiteY3" fmla="*/ 3147 h 38214"/>
                  <a:gd name="connsiteX4" fmla="*/ 3702 w 13131"/>
                  <a:gd name="connsiteY4" fmla="*/ 5347 h 38214"/>
                  <a:gd name="connsiteX0" fmla="*/ 3702 w 13131"/>
                  <a:gd name="connsiteY0" fmla="*/ 5931 h 38798"/>
                  <a:gd name="connsiteX1" fmla="*/ 553 w 13131"/>
                  <a:gd name="connsiteY1" fmla="*/ 25933 h 38798"/>
                  <a:gd name="connsiteX2" fmla="*/ 3569 w 13131"/>
                  <a:gd name="connsiteY2" fmla="*/ 38798 h 38798"/>
                  <a:gd name="connsiteX3" fmla="*/ 13131 w 13131"/>
                  <a:gd name="connsiteY3" fmla="*/ 3731 h 38798"/>
                  <a:gd name="connsiteX4" fmla="*/ 3702 w 13131"/>
                  <a:gd name="connsiteY4" fmla="*/ 5931 h 38798"/>
                  <a:gd name="connsiteX0" fmla="*/ 3702 w 13131"/>
                  <a:gd name="connsiteY0" fmla="*/ 6810 h 39677"/>
                  <a:gd name="connsiteX1" fmla="*/ 553 w 13131"/>
                  <a:gd name="connsiteY1" fmla="*/ 26812 h 39677"/>
                  <a:gd name="connsiteX2" fmla="*/ 3569 w 13131"/>
                  <a:gd name="connsiteY2" fmla="*/ 39677 h 39677"/>
                  <a:gd name="connsiteX3" fmla="*/ 13131 w 13131"/>
                  <a:gd name="connsiteY3" fmla="*/ 4610 h 39677"/>
                  <a:gd name="connsiteX4" fmla="*/ 3702 w 13131"/>
                  <a:gd name="connsiteY4" fmla="*/ 6810 h 39677"/>
                  <a:gd name="connsiteX0" fmla="*/ 3702 w 13131"/>
                  <a:gd name="connsiteY0" fmla="*/ 5491 h 38358"/>
                  <a:gd name="connsiteX1" fmla="*/ 553 w 13131"/>
                  <a:gd name="connsiteY1" fmla="*/ 25493 h 38358"/>
                  <a:gd name="connsiteX2" fmla="*/ 3569 w 13131"/>
                  <a:gd name="connsiteY2" fmla="*/ 38358 h 38358"/>
                  <a:gd name="connsiteX3" fmla="*/ 13131 w 13131"/>
                  <a:gd name="connsiteY3" fmla="*/ 3291 h 38358"/>
                  <a:gd name="connsiteX4" fmla="*/ 3702 w 13131"/>
                  <a:gd name="connsiteY4" fmla="*/ 5491 h 38358"/>
                  <a:gd name="connsiteX0" fmla="*/ 3859 w 13288"/>
                  <a:gd name="connsiteY0" fmla="*/ 4593 h 37460"/>
                  <a:gd name="connsiteX1" fmla="*/ 553 w 13288"/>
                  <a:gd name="connsiteY1" fmla="*/ 24615 h 37460"/>
                  <a:gd name="connsiteX2" fmla="*/ 3726 w 13288"/>
                  <a:gd name="connsiteY2" fmla="*/ 37460 h 37460"/>
                  <a:gd name="connsiteX3" fmla="*/ 13288 w 13288"/>
                  <a:gd name="connsiteY3" fmla="*/ 2393 h 37460"/>
                  <a:gd name="connsiteX4" fmla="*/ 3859 w 13288"/>
                  <a:gd name="connsiteY4" fmla="*/ 4593 h 37460"/>
                  <a:gd name="connsiteX0" fmla="*/ 3859 w 13288"/>
                  <a:gd name="connsiteY0" fmla="*/ 4593 h 37460"/>
                  <a:gd name="connsiteX1" fmla="*/ 553 w 13288"/>
                  <a:gd name="connsiteY1" fmla="*/ 24615 h 37460"/>
                  <a:gd name="connsiteX2" fmla="*/ 3726 w 13288"/>
                  <a:gd name="connsiteY2" fmla="*/ 37460 h 37460"/>
                  <a:gd name="connsiteX3" fmla="*/ 13288 w 13288"/>
                  <a:gd name="connsiteY3" fmla="*/ 2393 h 37460"/>
                  <a:gd name="connsiteX4" fmla="*/ 3859 w 13288"/>
                  <a:gd name="connsiteY4" fmla="*/ 4593 h 37460"/>
                  <a:gd name="connsiteX0" fmla="*/ 3859 w 13250"/>
                  <a:gd name="connsiteY0" fmla="*/ 4171 h 37038"/>
                  <a:gd name="connsiteX1" fmla="*/ 553 w 13250"/>
                  <a:gd name="connsiteY1" fmla="*/ 24193 h 37038"/>
                  <a:gd name="connsiteX2" fmla="*/ 3726 w 13250"/>
                  <a:gd name="connsiteY2" fmla="*/ 37038 h 37038"/>
                  <a:gd name="connsiteX3" fmla="*/ 13250 w 13250"/>
                  <a:gd name="connsiteY3" fmla="*/ 2393 h 37038"/>
                  <a:gd name="connsiteX4" fmla="*/ 3859 w 13250"/>
                  <a:gd name="connsiteY4" fmla="*/ 4171 h 37038"/>
                  <a:gd name="connsiteX0" fmla="*/ 3859 w 13232"/>
                  <a:gd name="connsiteY0" fmla="*/ 4282 h 37149"/>
                  <a:gd name="connsiteX1" fmla="*/ 553 w 13232"/>
                  <a:gd name="connsiteY1" fmla="*/ 24304 h 37149"/>
                  <a:gd name="connsiteX2" fmla="*/ 3726 w 13232"/>
                  <a:gd name="connsiteY2" fmla="*/ 37149 h 37149"/>
                  <a:gd name="connsiteX3" fmla="*/ 13232 w 13232"/>
                  <a:gd name="connsiteY3" fmla="*/ 2393 h 37149"/>
                  <a:gd name="connsiteX4" fmla="*/ 3859 w 13232"/>
                  <a:gd name="connsiteY4" fmla="*/ 4282 h 37149"/>
                  <a:gd name="connsiteX0" fmla="*/ 3859 w 13232"/>
                  <a:gd name="connsiteY0" fmla="*/ 6498 h 39365"/>
                  <a:gd name="connsiteX1" fmla="*/ 553 w 13232"/>
                  <a:gd name="connsiteY1" fmla="*/ 26520 h 39365"/>
                  <a:gd name="connsiteX2" fmla="*/ 3726 w 13232"/>
                  <a:gd name="connsiteY2" fmla="*/ 39365 h 39365"/>
                  <a:gd name="connsiteX3" fmla="*/ 13232 w 13232"/>
                  <a:gd name="connsiteY3" fmla="*/ 4609 h 39365"/>
                  <a:gd name="connsiteX4" fmla="*/ 3859 w 13232"/>
                  <a:gd name="connsiteY4" fmla="*/ 6498 h 39365"/>
                  <a:gd name="connsiteX0" fmla="*/ 3859 w 13232"/>
                  <a:gd name="connsiteY0" fmla="*/ 6498 h 39365"/>
                  <a:gd name="connsiteX1" fmla="*/ 553 w 13232"/>
                  <a:gd name="connsiteY1" fmla="*/ 26520 h 39365"/>
                  <a:gd name="connsiteX2" fmla="*/ 3726 w 13232"/>
                  <a:gd name="connsiteY2" fmla="*/ 39365 h 39365"/>
                  <a:gd name="connsiteX3" fmla="*/ 13232 w 13232"/>
                  <a:gd name="connsiteY3" fmla="*/ 4609 h 39365"/>
                  <a:gd name="connsiteX4" fmla="*/ 3859 w 13232"/>
                  <a:gd name="connsiteY4" fmla="*/ 6498 h 39365"/>
                  <a:gd name="connsiteX0" fmla="*/ 3859 w 13232"/>
                  <a:gd name="connsiteY0" fmla="*/ 6498 h 39365"/>
                  <a:gd name="connsiteX1" fmla="*/ 553 w 13232"/>
                  <a:gd name="connsiteY1" fmla="*/ 26520 h 39365"/>
                  <a:gd name="connsiteX2" fmla="*/ 3726 w 13232"/>
                  <a:gd name="connsiteY2" fmla="*/ 39365 h 39365"/>
                  <a:gd name="connsiteX3" fmla="*/ 13232 w 13232"/>
                  <a:gd name="connsiteY3" fmla="*/ 4609 h 39365"/>
                  <a:gd name="connsiteX4" fmla="*/ 3859 w 13232"/>
                  <a:gd name="connsiteY4" fmla="*/ 6498 h 39365"/>
                  <a:gd name="connsiteX0" fmla="*/ 3514 w 12887"/>
                  <a:gd name="connsiteY0" fmla="*/ 6498 h 55182"/>
                  <a:gd name="connsiteX1" fmla="*/ 208 w 12887"/>
                  <a:gd name="connsiteY1" fmla="*/ 26520 h 55182"/>
                  <a:gd name="connsiteX2" fmla="*/ 2265 w 12887"/>
                  <a:gd name="connsiteY2" fmla="*/ 55182 h 55182"/>
                  <a:gd name="connsiteX3" fmla="*/ 12887 w 12887"/>
                  <a:gd name="connsiteY3" fmla="*/ 4609 h 55182"/>
                  <a:gd name="connsiteX4" fmla="*/ 3514 w 12887"/>
                  <a:gd name="connsiteY4" fmla="*/ 6498 h 55182"/>
                  <a:gd name="connsiteX0" fmla="*/ 6716 w 16089"/>
                  <a:gd name="connsiteY0" fmla="*/ 6498 h 55182"/>
                  <a:gd name="connsiteX1" fmla="*/ 208 w 16089"/>
                  <a:gd name="connsiteY1" fmla="*/ 32967 h 55182"/>
                  <a:gd name="connsiteX2" fmla="*/ 5467 w 16089"/>
                  <a:gd name="connsiteY2" fmla="*/ 55182 h 55182"/>
                  <a:gd name="connsiteX3" fmla="*/ 16089 w 16089"/>
                  <a:gd name="connsiteY3" fmla="*/ 4609 h 55182"/>
                  <a:gd name="connsiteX4" fmla="*/ 6716 w 16089"/>
                  <a:gd name="connsiteY4" fmla="*/ 6498 h 55182"/>
                  <a:gd name="connsiteX0" fmla="*/ 6716 w 16089"/>
                  <a:gd name="connsiteY0" fmla="*/ 6498 h 55182"/>
                  <a:gd name="connsiteX1" fmla="*/ 208 w 16089"/>
                  <a:gd name="connsiteY1" fmla="*/ 32967 h 55182"/>
                  <a:gd name="connsiteX2" fmla="*/ 5467 w 16089"/>
                  <a:gd name="connsiteY2" fmla="*/ 55182 h 55182"/>
                  <a:gd name="connsiteX3" fmla="*/ 16089 w 16089"/>
                  <a:gd name="connsiteY3" fmla="*/ 4609 h 55182"/>
                  <a:gd name="connsiteX4" fmla="*/ 6716 w 16089"/>
                  <a:gd name="connsiteY4" fmla="*/ 6498 h 55182"/>
                  <a:gd name="connsiteX0" fmla="*/ 7021 w 16394"/>
                  <a:gd name="connsiteY0" fmla="*/ 6498 h 55182"/>
                  <a:gd name="connsiteX1" fmla="*/ 208 w 16394"/>
                  <a:gd name="connsiteY1" fmla="*/ 32646 h 55182"/>
                  <a:gd name="connsiteX2" fmla="*/ 5772 w 16394"/>
                  <a:gd name="connsiteY2" fmla="*/ 55182 h 55182"/>
                  <a:gd name="connsiteX3" fmla="*/ 16394 w 16394"/>
                  <a:gd name="connsiteY3" fmla="*/ 4609 h 55182"/>
                  <a:gd name="connsiteX4" fmla="*/ 7021 w 16394"/>
                  <a:gd name="connsiteY4" fmla="*/ 6498 h 55182"/>
                  <a:gd name="connsiteX0" fmla="*/ 8833 w 16394"/>
                  <a:gd name="connsiteY0" fmla="*/ 6124 h 55182"/>
                  <a:gd name="connsiteX1" fmla="*/ 208 w 16394"/>
                  <a:gd name="connsiteY1" fmla="*/ 32646 h 55182"/>
                  <a:gd name="connsiteX2" fmla="*/ 5772 w 16394"/>
                  <a:gd name="connsiteY2" fmla="*/ 55182 h 55182"/>
                  <a:gd name="connsiteX3" fmla="*/ 16394 w 16394"/>
                  <a:gd name="connsiteY3" fmla="*/ 4609 h 55182"/>
                  <a:gd name="connsiteX4" fmla="*/ 8833 w 16394"/>
                  <a:gd name="connsiteY4" fmla="*/ 6124 h 55182"/>
                  <a:gd name="connsiteX0" fmla="*/ 8756 w 16394"/>
                  <a:gd name="connsiteY0" fmla="*/ 5343 h 55182"/>
                  <a:gd name="connsiteX1" fmla="*/ 208 w 16394"/>
                  <a:gd name="connsiteY1" fmla="*/ 32646 h 55182"/>
                  <a:gd name="connsiteX2" fmla="*/ 5772 w 16394"/>
                  <a:gd name="connsiteY2" fmla="*/ 55182 h 55182"/>
                  <a:gd name="connsiteX3" fmla="*/ 16394 w 16394"/>
                  <a:gd name="connsiteY3" fmla="*/ 4609 h 55182"/>
                  <a:gd name="connsiteX4" fmla="*/ 8756 w 16394"/>
                  <a:gd name="connsiteY4" fmla="*/ 5343 h 55182"/>
                  <a:gd name="connsiteX0" fmla="*/ 8756 w 21577"/>
                  <a:gd name="connsiteY0" fmla="*/ 16715 h 66554"/>
                  <a:gd name="connsiteX1" fmla="*/ 208 w 21577"/>
                  <a:gd name="connsiteY1" fmla="*/ 44018 h 66554"/>
                  <a:gd name="connsiteX2" fmla="*/ 5772 w 21577"/>
                  <a:gd name="connsiteY2" fmla="*/ 66554 h 66554"/>
                  <a:gd name="connsiteX3" fmla="*/ 21577 w 21577"/>
                  <a:gd name="connsiteY3" fmla="*/ 4609 h 66554"/>
                  <a:gd name="connsiteX4" fmla="*/ 8756 w 21577"/>
                  <a:gd name="connsiteY4" fmla="*/ 16715 h 66554"/>
                  <a:gd name="connsiteX0" fmla="*/ 8756 w 21577"/>
                  <a:gd name="connsiteY0" fmla="*/ 12106 h 61945"/>
                  <a:gd name="connsiteX1" fmla="*/ 208 w 21577"/>
                  <a:gd name="connsiteY1" fmla="*/ 39409 h 61945"/>
                  <a:gd name="connsiteX2" fmla="*/ 5772 w 21577"/>
                  <a:gd name="connsiteY2" fmla="*/ 61945 h 61945"/>
                  <a:gd name="connsiteX3" fmla="*/ 21577 w 21577"/>
                  <a:gd name="connsiteY3" fmla="*/ 0 h 61945"/>
                  <a:gd name="connsiteX4" fmla="*/ 8756 w 21577"/>
                  <a:gd name="connsiteY4" fmla="*/ 12106 h 61945"/>
                  <a:gd name="connsiteX0" fmla="*/ 8756 w 21577"/>
                  <a:gd name="connsiteY0" fmla="*/ 12106 h 61945"/>
                  <a:gd name="connsiteX1" fmla="*/ 208 w 21577"/>
                  <a:gd name="connsiteY1" fmla="*/ 39409 h 61945"/>
                  <a:gd name="connsiteX2" fmla="*/ 5772 w 21577"/>
                  <a:gd name="connsiteY2" fmla="*/ 61945 h 61945"/>
                  <a:gd name="connsiteX3" fmla="*/ 21577 w 21577"/>
                  <a:gd name="connsiteY3" fmla="*/ 0 h 61945"/>
                  <a:gd name="connsiteX4" fmla="*/ 8756 w 21577"/>
                  <a:gd name="connsiteY4" fmla="*/ 12106 h 61945"/>
                  <a:gd name="connsiteX0" fmla="*/ 8756 w 21577"/>
                  <a:gd name="connsiteY0" fmla="*/ 12106 h 65896"/>
                  <a:gd name="connsiteX1" fmla="*/ 208 w 21577"/>
                  <a:gd name="connsiteY1" fmla="*/ 39409 h 65896"/>
                  <a:gd name="connsiteX2" fmla="*/ 6366 w 21577"/>
                  <a:gd name="connsiteY2" fmla="*/ 65896 h 65896"/>
                  <a:gd name="connsiteX3" fmla="*/ 21577 w 21577"/>
                  <a:gd name="connsiteY3" fmla="*/ 0 h 65896"/>
                  <a:gd name="connsiteX4" fmla="*/ 8756 w 21577"/>
                  <a:gd name="connsiteY4" fmla="*/ 12106 h 65896"/>
                  <a:gd name="connsiteX0" fmla="*/ 8756 w 21577"/>
                  <a:gd name="connsiteY0" fmla="*/ 12106 h 65896"/>
                  <a:gd name="connsiteX1" fmla="*/ 208 w 21577"/>
                  <a:gd name="connsiteY1" fmla="*/ 39409 h 65896"/>
                  <a:gd name="connsiteX2" fmla="*/ 6366 w 21577"/>
                  <a:gd name="connsiteY2" fmla="*/ 65896 h 65896"/>
                  <a:gd name="connsiteX3" fmla="*/ 21577 w 21577"/>
                  <a:gd name="connsiteY3" fmla="*/ 0 h 65896"/>
                  <a:gd name="connsiteX4" fmla="*/ 8756 w 21577"/>
                  <a:gd name="connsiteY4" fmla="*/ 12106 h 65896"/>
                  <a:gd name="connsiteX0" fmla="*/ 8756 w 22067"/>
                  <a:gd name="connsiteY0" fmla="*/ 12106 h 65896"/>
                  <a:gd name="connsiteX1" fmla="*/ 208 w 22067"/>
                  <a:gd name="connsiteY1" fmla="*/ 39409 h 65896"/>
                  <a:gd name="connsiteX2" fmla="*/ 6366 w 22067"/>
                  <a:gd name="connsiteY2" fmla="*/ 65896 h 65896"/>
                  <a:gd name="connsiteX3" fmla="*/ 12462 w 22067"/>
                  <a:gd name="connsiteY3" fmla="*/ 26373 h 65896"/>
                  <a:gd name="connsiteX4" fmla="*/ 21577 w 22067"/>
                  <a:gd name="connsiteY4" fmla="*/ 0 h 65896"/>
                  <a:gd name="connsiteX5" fmla="*/ 8756 w 22067"/>
                  <a:gd name="connsiteY5" fmla="*/ 12106 h 65896"/>
                  <a:gd name="connsiteX0" fmla="*/ 8756 w 22067"/>
                  <a:gd name="connsiteY0" fmla="*/ 12106 h 65896"/>
                  <a:gd name="connsiteX1" fmla="*/ 208 w 22067"/>
                  <a:gd name="connsiteY1" fmla="*/ 39409 h 65896"/>
                  <a:gd name="connsiteX2" fmla="*/ 6366 w 22067"/>
                  <a:gd name="connsiteY2" fmla="*/ 65896 h 65896"/>
                  <a:gd name="connsiteX3" fmla="*/ 12462 w 22067"/>
                  <a:gd name="connsiteY3" fmla="*/ 26373 h 65896"/>
                  <a:gd name="connsiteX4" fmla="*/ 21577 w 22067"/>
                  <a:gd name="connsiteY4" fmla="*/ 0 h 65896"/>
                  <a:gd name="connsiteX5" fmla="*/ 8756 w 22067"/>
                  <a:gd name="connsiteY5" fmla="*/ 12106 h 65896"/>
                  <a:gd name="connsiteX0" fmla="*/ 8756 w 22067"/>
                  <a:gd name="connsiteY0" fmla="*/ 12106 h 65896"/>
                  <a:gd name="connsiteX1" fmla="*/ 208 w 22067"/>
                  <a:gd name="connsiteY1" fmla="*/ 39409 h 65896"/>
                  <a:gd name="connsiteX2" fmla="*/ 6366 w 22067"/>
                  <a:gd name="connsiteY2" fmla="*/ 65896 h 65896"/>
                  <a:gd name="connsiteX3" fmla="*/ 12462 w 22067"/>
                  <a:gd name="connsiteY3" fmla="*/ 26373 h 65896"/>
                  <a:gd name="connsiteX4" fmla="*/ 21577 w 22067"/>
                  <a:gd name="connsiteY4" fmla="*/ 0 h 65896"/>
                  <a:gd name="connsiteX5" fmla="*/ 8756 w 22067"/>
                  <a:gd name="connsiteY5" fmla="*/ 12106 h 65896"/>
                  <a:gd name="connsiteX0" fmla="*/ 8756 w 26130"/>
                  <a:gd name="connsiteY0" fmla="*/ 13269 h 67059"/>
                  <a:gd name="connsiteX1" fmla="*/ 208 w 26130"/>
                  <a:gd name="connsiteY1" fmla="*/ 40572 h 67059"/>
                  <a:gd name="connsiteX2" fmla="*/ 6366 w 26130"/>
                  <a:gd name="connsiteY2" fmla="*/ 67059 h 67059"/>
                  <a:gd name="connsiteX3" fmla="*/ 12462 w 26130"/>
                  <a:gd name="connsiteY3" fmla="*/ 27536 h 67059"/>
                  <a:gd name="connsiteX4" fmla="*/ 25640 w 26130"/>
                  <a:gd name="connsiteY4" fmla="*/ 0 h 67059"/>
                  <a:gd name="connsiteX5" fmla="*/ 8756 w 26130"/>
                  <a:gd name="connsiteY5" fmla="*/ 13269 h 67059"/>
                  <a:gd name="connsiteX0" fmla="*/ 8756 w 26130"/>
                  <a:gd name="connsiteY0" fmla="*/ 13828 h 67618"/>
                  <a:gd name="connsiteX1" fmla="*/ 208 w 26130"/>
                  <a:gd name="connsiteY1" fmla="*/ 41131 h 67618"/>
                  <a:gd name="connsiteX2" fmla="*/ 6366 w 26130"/>
                  <a:gd name="connsiteY2" fmla="*/ 67618 h 67618"/>
                  <a:gd name="connsiteX3" fmla="*/ 12462 w 26130"/>
                  <a:gd name="connsiteY3" fmla="*/ 28095 h 67618"/>
                  <a:gd name="connsiteX4" fmla="*/ 25640 w 26130"/>
                  <a:gd name="connsiteY4" fmla="*/ 559 h 67618"/>
                  <a:gd name="connsiteX5" fmla="*/ 8756 w 26130"/>
                  <a:gd name="connsiteY5" fmla="*/ 13828 h 67618"/>
                  <a:gd name="connsiteX0" fmla="*/ 8756 w 26531"/>
                  <a:gd name="connsiteY0" fmla="*/ 13232 h 67022"/>
                  <a:gd name="connsiteX1" fmla="*/ 208 w 26531"/>
                  <a:gd name="connsiteY1" fmla="*/ 40535 h 67022"/>
                  <a:gd name="connsiteX2" fmla="*/ 6366 w 26531"/>
                  <a:gd name="connsiteY2" fmla="*/ 67022 h 67022"/>
                  <a:gd name="connsiteX3" fmla="*/ 12462 w 26531"/>
                  <a:gd name="connsiteY3" fmla="*/ 27499 h 67022"/>
                  <a:gd name="connsiteX4" fmla="*/ 26041 w 26531"/>
                  <a:gd name="connsiteY4" fmla="*/ 559 h 67022"/>
                  <a:gd name="connsiteX5" fmla="*/ 8756 w 26531"/>
                  <a:gd name="connsiteY5" fmla="*/ 13232 h 67022"/>
                  <a:gd name="connsiteX0" fmla="*/ 8756 w 26531"/>
                  <a:gd name="connsiteY0" fmla="*/ 14609 h 68399"/>
                  <a:gd name="connsiteX1" fmla="*/ 208 w 26531"/>
                  <a:gd name="connsiteY1" fmla="*/ 41912 h 68399"/>
                  <a:gd name="connsiteX2" fmla="*/ 6366 w 26531"/>
                  <a:gd name="connsiteY2" fmla="*/ 68399 h 68399"/>
                  <a:gd name="connsiteX3" fmla="*/ 12462 w 26531"/>
                  <a:gd name="connsiteY3" fmla="*/ 28876 h 68399"/>
                  <a:gd name="connsiteX4" fmla="*/ 26041 w 26531"/>
                  <a:gd name="connsiteY4" fmla="*/ 1936 h 68399"/>
                  <a:gd name="connsiteX5" fmla="*/ 8756 w 26531"/>
                  <a:gd name="connsiteY5" fmla="*/ 14609 h 68399"/>
                  <a:gd name="connsiteX0" fmla="*/ 8756 w 27278"/>
                  <a:gd name="connsiteY0" fmla="*/ 14270 h 68060"/>
                  <a:gd name="connsiteX1" fmla="*/ 208 w 27278"/>
                  <a:gd name="connsiteY1" fmla="*/ 41573 h 68060"/>
                  <a:gd name="connsiteX2" fmla="*/ 6366 w 27278"/>
                  <a:gd name="connsiteY2" fmla="*/ 68060 h 68060"/>
                  <a:gd name="connsiteX3" fmla="*/ 12462 w 27278"/>
                  <a:gd name="connsiteY3" fmla="*/ 28537 h 68060"/>
                  <a:gd name="connsiteX4" fmla="*/ 26788 w 27278"/>
                  <a:gd name="connsiteY4" fmla="*/ 1936 h 68060"/>
                  <a:gd name="connsiteX5" fmla="*/ 8756 w 27278"/>
                  <a:gd name="connsiteY5" fmla="*/ 14270 h 68060"/>
                  <a:gd name="connsiteX0" fmla="*/ 12007 w 30529"/>
                  <a:gd name="connsiteY0" fmla="*/ 14270 h 68060"/>
                  <a:gd name="connsiteX1" fmla="*/ 208 w 30529"/>
                  <a:gd name="connsiteY1" fmla="*/ 52351 h 68060"/>
                  <a:gd name="connsiteX2" fmla="*/ 9617 w 30529"/>
                  <a:gd name="connsiteY2" fmla="*/ 68060 h 68060"/>
                  <a:gd name="connsiteX3" fmla="*/ 15713 w 30529"/>
                  <a:gd name="connsiteY3" fmla="*/ 28537 h 68060"/>
                  <a:gd name="connsiteX4" fmla="*/ 30039 w 30529"/>
                  <a:gd name="connsiteY4" fmla="*/ 1936 h 68060"/>
                  <a:gd name="connsiteX5" fmla="*/ 12007 w 30529"/>
                  <a:gd name="connsiteY5" fmla="*/ 14270 h 68060"/>
                  <a:gd name="connsiteX0" fmla="*/ 11799 w 30321"/>
                  <a:gd name="connsiteY0" fmla="*/ 14270 h 68060"/>
                  <a:gd name="connsiteX1" fmla="*/ 0 w 30321"/>
                  <a:gd name="connsiteY1" fmla="*/ 52351 h 68060"/>
                  <a:gd name="connsiteX2" fmla="*/ 9409 w 30321"/>
                  <a:gd name="connsiteY2" fmla="*/ 68060 h 68060"/>
                  <a:gd name="connsiteX3" fmla="*/ 15505 w 30321"/>
                  <a:gd name="connsiteY3" fmla="*/ 28537 h 68060"/>
                  <a:gd name="connsiteX4" fmla="*/ 29831 w 30321"/>
                  <a:gd name="connsiteY4" fmla="*/ 1936 h 68060"/>
                  <a:gd name="connsiteX5" fmla="*/ 11799 w 30321"/>
                  <a:gd name="connsiteY5" fmla="*/ 14270 h 68060"/>
                  <a:gd name="connsiteX0" fmla="*/ 11910 w 30432"/>
                  <a:gd name="connsiteY0" fmla="*/ 14270 h 68060"/>
                  <a:gd name="connsiteX1" fmla="*/ 0 w 30432"/>
                  <a:gd name="connsiteY1" fmla="*/ 53017 h 68060"/>
                  <a:gd name="connsiteX2" fmla="*/ 9520 w 30432"/>
                  <a:gd name="connsiteY2" fmla="*/ 68060 h 68060"/>
                  <a:gd name="connsiteX3" fmla="*/ 15616 w 30432"/>
                  <a:gd name="connsiteY3" fmla="*/ 28537 h 68060"/>
                  <a:gd name="connsiteX4" fmla="*/ 29942 w 30432"/>
                  <a:gd name="connsiteY4" fmla="*/ 1936 h 68060"/>
                  <a:gd name="connsiteX5" fmla="*/ 11910 w 30432"/>
                  <a:gd name="connsiteY5" fmla="*/ 14270 h 68060"/>
                  <a:gd name="connsiteX0" fmla="*/ 11910 w 30432"/>
                  <a:gd name="connsiteY0" fmla="*/ 14270 h 68060"/>
                  <a:gd name="connsiteX1" fmla="*/ 0 w 30432"/>
                  <a:gd name="connsiteY1" fmla="*/ 53017 h 68060"/>
                  <a:gd name="connsiteX2" fmla="*/ 9520 w 30432"/>
                  <a:gd name="connsiteY2" fmla="*/ 68060 h 68060"/>
                  <a:gd name="connsiteX3" fmla="*/ 15616 w 30432"/>
                  <a:gd name="connsiteY3" fmla="*/ 28537 h 68060"/>
                  <a:gd name="connsiteX4" fmla="*/ 29942 w 30432"/>
                  <a:gd name="connsiteY4" fmla="*/ 1936 h 68060"/>
                  <a:gd name="connsiteX5" fmla="*/ 11910 w 30432"/>
                  <a:gd name="connsiteY5" fmla="*/ 14270 h 68060"/>
                  <a:gd name="connsiteX0" fmla="*/ 11910 w 30432"/>
                  <a:gd name="connsiteY0" fmla="*/ 14270 h 78572"/>
                  <a:gd name="connsiteX1" fmla="*/ 0 w 30432"/>
                  <a:gd name="connsiteY1" fmla="*/ 53017 h 78572"/>
                  <a:gd name="connsiteX2" fmla="*/ 15955 w 30432"/>
                  <a:gd name="connsiteY2" fmla="*/ 78572 h 78572"/>
                  <a:gd name="connsiteX3" fmla="*/ 15616 w 30432"/>
                  <a:gd name="connsiteY3" fmla="*/ 28537 h 78572"/>
                  <a:gd name="connsiteX4" fmla="*/ 29942 w 30432"/>
                  <a:gd name="connsiteY4" fmla="*/ 1936 h 78572"/>
                  <a:gd name="connsiteX5" fmla="*/ 11910 w 30432"/>
                  <a:gd name="connsiteY5" fmla="*/ 14270 h 78572"/>
                  <a:gd name="connsiteX0" fmla="*/ 11910 w 30616"/>
                  <a:gd name="connsiteY0" fmla="*/ 23051 h 87353"/>
                  <a:gd name="connsiteX1" fmla="*/ 0 w 30616"/>
                  <a:gd name="connsiteY1" fmla="*/ 61798 h 87353"/>
                  <a:gd name="connsiteX2" fmla="*/ 15955 w 30616"/>
                  <a:gd name="connsiteY2" fmla="*/ 87353 h 87353"/>
                  <a:gd name="connsiteX3" fmla="*/ 29942 w 30616"/>
                  <a:gd name="connsiteY3" fmla="*/ 10717 h 87353"/>
                  <a:gd name="connsiteX4" fmla="*/ 11910 w 30616"/>
                  <a:gd name="connsiteY4" fmla="*/ 23051 h 87353"/>
                  <a:gd name="connsiteX0" fmla="*/ 11910 w 30616"/>
                  <a:gd name="connsiteY0" fmla="*/ 23051 h 87353"/>
                  <a:gd name="connsiteX1" fmla="*/ 0 w 30616"/>
                  <a:gd name="connsiteY1" fmla="*/ 61798 h 87353"/>
                  <a:gd name="connsiteX2" fmla="*/ 15955 w 30616"/>
                  <a:gd name="connsiteY2" fmla="*/ 87353 h 87353"/>
                  <a:gd name="connsiteX3" fmla="*/ 29942 w 30616"/>
                  <a:gd name="connsiteY3" fmla="*/ 10717 h 87353"/>
                  <a:gd name="connsiteX4" fmla="*/ 11910 w 30616"/>
                  <a:gd name="connsiteY4" fmla="*/ 23051 h 87353"/>
                  <a:gd name="connsiteX0" fmla="*/ 11910 w 30946"/>
                  <a:gd name="connsiteY0" fmla="*/ 21182 h 85484"/>
                  <a:gd name="connsiteX1" fmla="*/ 0 w 30946"/>
                  <a:gd name="connsiteY1" fmla="*/ 59929 h 85484"/>
                  <a:gd name="connsiteX2" fmla="*/ 15955 w 30946"/>
                  <a:gd name="connsiteY2" fmla="*/ 85484 h 85484"/>
                  <a:gd name="connsiteX3" fmla="*/ 30272 w 30946"/>
                  <a:gd name="connsiteY3" fmla="*/ 10717 h 85484"/>
                  <a:gd name="connsiteX4" fmla="*/ 11910 w 30946"/>
                  <a:gd name="connsiteY4" fmla="*/ 21182 h 85484"/>
                  <a:gd name="connsiteX0" fmla="*/ 11910 w 30946"/>
                  <a:gd name="connsiteY0" fmla="*/ 11075 h 75377"/>
                  <a:gd name="connsiteX1" fmla="*/ 0 w 30946"/>
                  <a:gd name="connsiteY1" fmla="*/ 49822 h 75377"/>
                  <a:gd name="connsiteX2" fmla="*/ 15955 w 30946"/>
                  <a:gd name="connsiteY2" fmla="*/ 75377 h 75377"/>
                  <a:gd name="connsiteX3" fmla="*/ 30272 w 30946"/>
                  <a:gd name="connsiteY3" fmla="*/ 610 h 75377"/>
                  <a:gd name="connsiteX4" fmla="*/ 11910 w 30946"/>
                  <a:gd name="connsiteY4" fmla="*/ 11075 h 75377"/>
                  <a:gd name="connsiteX0" fmla="*/ 11910 w 30864"/>
                  <a:gd name="connsiteY0" fmla="*/ 11542 h 75844"/>
                  <a:gd name="connsiteX1" fmla="*/ 0 w 30864"/>
                  <a:gd name="connsiteY1" fmla="*/ 50289 h 75844"/>
                  <a:gd name="connsiteX2" fmla="*/ 15955 w 30864"/>
                  <a:gd name="connsiteY2" fmla="*/ 75844 h 75844"/>
                  <a:gd name="connsiteX3" fmla="*/ 30190 w 30864"/>
                  <a:gd name="connsiteY3" fmla="*/ 610 h 75844"/>
                  <a:gd name="connsiteX4" fmla="*/ 11910 w 30864"/>
                  <a:gd name="connsiteY4" fmla="*/ 11542 h 75844"/>
                  <a:gd name="connsiteX0" fmla="*/ 11910 w 30864"/>
                  <a:gd name="connsiteY0" fmla="*/ 15082 h 79384"/>
                  <a:gd name="connsiteX1" fmla="*/ 0 w 30864"/>
                  <a:gd name="connsiteY1" fmla="*/ 53829 h 79384"/>
                  <a:gd name="connsiteX2" fmla="*/ 15955 w 30864"/>
                  <a:gd name="connsiteY2" fmla="*/ 79384 h 79384"/>
                  <a:gd name="connsiteX3" fmla="*/ 30190 w 30864"/>
                  <a:gd name="connsiteY3" fmla="*/ 4150 h 79384"/>
                  <a:gd name="connsiteX4" fmla="*/ 11910 w 30864"/>
                  <a:gd name="connsiteY4" fmla="*/ 15082 h 79384"/>
                  <a:gd name="connsiteX0" fmla="*/ 11910 w 30864"/>
                  <a:gd name="connsiteY0" fmla="*/ 16156 h 80458"/>
                  <a:gd name="connsiteX1" fmla="*/ 0 w 30864"/>
                  <a:gd name="connsiteY1" fmla="*/ 54903 h 80458"/>
                  <a:gd name="connsiteX2" fmla="*/ 15955 w 30864"/>
                  <a:gd name="connsiteY2" fmla="*/ 80458 h 80458"/>
                  <a:gd name="connsiteX3" fmla="*/ 30190 w 30864"/>
                  <a:gd name="connsiteY3" fmla="*/ 5224 h 80458"/>
                  <a:gd name="connsiteX4" fmla="*/ 11910 w 30864"/>
                  <a:gd name="connsiteY4" fmla="*/ 16156 h 80458"/>
                  <a:gd name="connsiteX0" fmla="*/ 12269 w 30864"/>
                  <a:gd name="connsiteY0" fmla="*/ 16892 h 80458"/>
                  <a:gd name="connsiteX1" fmla="*/ 0 w 30864"/>
                  <a:gd name="connsiteY1" fmla="*/ 54903 h 80458"/>
                  <a:gd name="connsiteX2" fmla="*/ 15955 w 30864"/>
                  <a:gd name="connsiteY2" fmla="*/ 80458 h 80458"/>
                  <a:gd name="connsiteX3" fmla="*/ 30190 w 30864"/>
                  <a:gd name="connsiteY3" fmla="*/ 5224 h 80458"/>
                  <a:gd name="connsiteX4" fmla="*/ 12269 w 30864"/>
                  <a:gd name="connsiteY4" fmla="*/ 16892 h 80458"/>
                  <a:gd name="connsiteX0" fmla="*/ 12269 w 30864"/>
                  <a:gd name="connsiteY0" fmla="*/ 16892 h 80394"/>
                  <a:gd name="connsiteX1" fmla="*/ 0 w 30864"/>
                  <a:gd name="connsiteY1" fmla="*/ 54903 h 80394"/>
                  <a:gd name="connsiteX2" fmla="*/ 16287 w 30864"/>
                  <a:gd name="connsiteY2" fmla="*/ 80394 h 80394"/>
                  <a:gd name="connsiteX3" fmla="*/ 30190 w 30864"/>
                  <a:gd name="connsiteY3" fmla="*/ 5224 h 80394"/>
                  <a:gd name="connsiteX4" fmla="*/ 12269 w 30864"/>
                  <a:gd name="connsiteY4" fmla="*/ 16892 h 80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864" h="80394">
                    <a:moveTo>
                      <a:pt x="12269" y="16892"/>
                    </a:moveTo>
                    <a:cubicBezTo>
                      <a:pt x="7237" y="25172"/>
                      <a:pt x="1619" y="45819"/>
                      <a:pt x="0" y="54903"/>
                    </a:cubicBezTo>
                    <a:cubicBezTo>
                      <a:pt x="4415" y="61316"/>
                      <a:pt x="15273" y="78414"/>
                      <a:pt x="16287" y="80394"/>
                    </a:cubicBezTo>
                    <a:cubicBezTo>
                      <a:pt x="11774" y="35546"/>
                      <a:pt x="30864" y="15941"/>
                      <a:pt x="30190" y="5224"/>
                    </a:cubicBezTo>
                    <a:cubicBezTo>
                      <a:pt x="23614" y="0"/>
                      <a:pt x="17301" y="8612"/>
                      <a:pt x="12269" y="16892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7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12600000" scaled="0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 dirty="0">
                  <a:latin typeface="+mn-lt"/>
                  <a:ea typeface="+mn-ea"/>
                </a:endParaRPr>
              </a:p>
            </p:txBody>
          </p:sp>
          <p:pic>
            <p:nvPicPr>
              <p:cNvPr id="51" name="그림 50" descr="빛.png"/>
              <p:cNvPicPr>
                <a:picLocks noChangeAspect="1"/>
              </p:cNvPicPr>
              <p:nvPr/>
            </p:nvPicPr>
            <p:blipFill>
              <a:blip r:embed="rId6" cstate="print"/>
              <a:srcRect l="18971" t="9412" r="17520" b="16337"/>
              <a:stretch>
                <a:fillRect/>
              </a:stretch>
            </p:blipFill>
            <p:spPr>
              <a:xfrm rot="20076540">
                <a:off x="765381" y="4273875"/>
                <a:ext cx="402858" cy="441567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</p:pic>
          <p:sp>
            <p:nvSpPr>
              <p:cNvPr id="52" name="반짝 327"/>
              <p:cNvSpPr/>
              <p:nvPr/>
            </p:nvSpPr>
            <p:spPr>
              <a:xfrm rot="18110299">
                <a:off x="1002964" y="2790962"/>
                <a:ext cx="1042614" cy="2941048"/>
              </a:xfrm>
              <a:prstGeom prst="moon">
                <a:avLst>
                  <a:gd name="adj" fmla="val 2261"/>
                </a:avLst>
              </a:prstGeom>
              <a:gradFill flip="none" rotWithShape="1">
                <a:gsLst>
                  <a:gs pos="39000">
                    <a:schemeClr val="bg1"/>
                  </a:gs>
                  <a:gs pos="63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3" name="반짝 327"/>
              <p:cNvSpPr/>
              <p:nvPr/>
            </p:nvSpPr>
            <p:spPr>
              <a:xfrm rot="15185070">
                <a:off x="3310324" y="2523788"/>
                <a:ext cx="1042614" cy="3472197"/>
              </a:xfrm>
              <a:prstGeom prst="moon">
                <a:avLst>
                  <a:gd name="adj" fmla="val 2261"/>
                </a:avLst>
              </a:prstGeom>
              <a:gradFill flip="none" rotWithShape="1">
                <a:gsLst>
                  <a:gs pos="39000">
                    <a:schemeClr val="bg1"/>
                  </a:gs>
                  <a:gs pos="63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sp>
            <p:nvSpPr>
              <p:cNvPr id="54" name="Freeform 28"/>
              <p:cNvSpPr>
                <a:spLocks/>
              </p:cNvSpPr>
              <p:nvPr/>
            </p:nvSpPr>
            <p:spPr bwMode="auto">
              <a:xfrm rot="7861303" flipH="1">
                <a:off x="2935369" y="3433648"/>
                <a:ext cx="2996574" cy="1704680"/>
              </a:xfrm>
              <a:custGeom>
                <a:avLst/>
                <a:gdLst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6382 w 10000"/>
                  <a:gd name="connsiteY9" fmla="*/ 3081 h 10000"/>
                  <a:gd name="connsiteX10" fmla="*/ 6826 w 10000"/>
                  <a:gd name="connsiteY10" fmla="*/ 3351 h 10000"/>
                  <a:gd name="connsiteX11" fmla="*/ 7270 w 10000"/>
                  <a:gd name="connsiteY11" fmla="*/ 3676 h 10000"/>
                  <a:gd name="connsiteX12" fmla="*/ 7679 w 10000"/>
                  <a:gd name="connsiteY12" fmla="*/ 4054 h 10000"/>
                  <a:gd name="connsiteX13" fmla="*/ 8396 w 10000"/>
                  <a:gd name="connsiteY13" fmla="*/ 4919 h 10000"/>
                  <a:gd name="connsiteX14" fmla="*/ 8737 w 10000"/>
                  <a:gd name="connsiteY14" fmla="*/ 5405 h 10000"/>
                  <a:gd name="connsiteX15" fmla="*/ 9010 w 10000"/>
                  <a:gd name="connsiteY15" fmla="*/ 5892 h 10000"/>
                  <a:gd name="connsiteX16" fmla="*/ 9283 w 10000"/>
                  <a:gd name="connsiteY16" fmla="*/ 6486 h 10000"/>
                  <a:gd name="connsiteX17" fmla="*/ 9488 w 10000"/>
                  <a:gd name="connsiteY17" fmla="*/ 7081 h 10000"/>
                  <a:gd name="connsiteX18" fmla="*/ 9659 w 10000"/>
                  <a:gd name="connsiteY18" fmla="*/ 7730 h 10000"/>
                  <a:gd name="connsiteX19" fmla="*/ 9761 w 10000"/>
                  <a:gd name="connsiteY19" fmla="*/ 8432 h 10000"/>
                  <a:gd name="connsiteX20" fmla="*/ 9829 w 10000"/>
                  <a:gd name="connsiteY20" fmla="*/ 9189 h 10000"/>
                  <a:gd name="connsiteX21" fmla="*/ 9829 w 10000"/>
                  <a:gd name="connsiteY21" fmla="*/ 10000 h 10000"/>
                  <a:gd name="connsiteX22" fmla="*/ 10000 w 10000"/>
                  <a:gd name="connsiteY22" fmla="*/ 0 h 10000"/>
                  <a:gd name="connsiteX23" fmla="*/ 0 w 10000"/>
                  <a:gd name="connsiteY23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6382 w 10000"/>
                  <a:gd name="connsiteY9" fmla="*/ 3081 h 10000"/>
                  <a:gd name="connsiteX10" fmla="*/ 6826 w 10000"/>
                  <a:gd name="connsiteY10" fmla="*/ 3351 h 10000"/>
                  <a:gd name="connsiteX11" fmla="*/ 7679 w 10000"/>
                  <a:gd name="connsiteY11" fmla="*/ 4054 h 10000"/>
                  <a:gd name="connsiteX12" fmla="*/ 8396 w 10000"/>
                  <a:gd name="connsiteY12" fmla="*/ 4919 h 10000"/>
                  <a:gd name="connsiteX13" fmla="*/ 8737 w 10000"/>
                  <a:gd name="connsiteY13" fmla="*/ 5405 h 10000"/>
                  <a:gd name="connsiteX14" fmla="*/ 9010 w 10000"/>
                  <a:gd name="connsiteY14" fmla="*/ 5892 h 10000"/>
                  <a:gd name="connsiteX15" fmla="*/ 9283 w 10000"/>
                  <a:gd name="connsiteY15" fmla="*/ 6486 h 10000"/>
                  <a:gd name="connsiteX16" fmla="*/ 9488 w 10000"/>
                  <a:gd name="connsiteY16" fmla="*/ 7081 h 10000"/>
                  <a:gd name="connsiteX17" fmla="*/ 9659 w 10000"/>
                  <a:gd name="connsiteY17" fmla="*/ 7730 h 10000"/>
                  <a:gd name="connsiteX18" fmla="*/ 9761 w 10000"/>
                  <a:gd name="connsiteY18" fmla="*/ 8432 h 10000"/>
                  <a:gd name="connsiteX19" fmla="*/ 9829 w 10000"/>
                  <a:gd name="connsiteY19" fmla="*/ 9189 h 10000"/>
                  <a:gd name="connsiteX20" fmla="*/ 9829 w 10000"/>
                  <a:gd name="connsiteY20" fmla="*/ 10000 h 10000"/>
                  <a:gd name="connsiteX21" fmla="*/ 10000 w 10000"/>
                  <a:gd name="connsiteY21" fmla="*/ 0 h 10000"/>
                  <a:gd name="connsiteX22" fmla="*/ 0 w 10000"/>
                  <a:gd name="connsiteY22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6382 w 10000"/>
                  <a:gd name="connsiteY9" fmla="*/ 3081 h 10000"/>
                  <a:gd name="connsiteX10" fmla="*/ 7679 w 10000"/>
                  <a:gd name="connsiteY10" fmla="*/ 4054 h 10000"/>
                  <a:gd name="connsiteX11" fmla="*/ 8396 w 10000"/>
                  <a:gd name="connsiteY11" fmla="*/ 4919 h 10000"/>
                  <a:gd name="connsiteX12" fmla="*/ 8737 w 10000"/>
                  <a:gd name="connsiteY12" fmla="*/ 5405 h 10000"/>
                  <a:gd name="connsiteX13" fmla="*/ 9010 w 10000"/>
                  <a:gd name="connsiteY13" fmla="*/ 5892 h 10000"/>
                  <a:gd name="connsiteX14" fmla="*/ 9283 w 10000"/>
                  <a:gd name="connsiteY14" fmla="*/ 6486 h 10000"/>
                  <a:gd name="connsiteX15" fmla="*/ 9488 w 10000"/>
                  <a:gd name="connsiteY15" fmla="*/ 7081 h 10000"/>
                  <a:gd name="connsiteX16" fmla="*/ 9659 w 10000"/>
                  <a:gd name="connsiteY16" fmla="*/ 7730 h 10000"/>
                  <a:gd name="connsiteX17" fmla="*/ 9761 w 10000"/>
                  <a:gd name="connsiteY17" fmla="*/ 8432 h 10000"/>
                  <a:gd name="connsiteX18" fmla="*/ 9829 w 10000"/>
                  <a:gd name="connsiteY18" fmla="*/ 9189 h 10000"/>
                  <a:gd name="connsiteX19" fmla="*/ 9829 w 10000"/>
                  <a:gd name="connsiteY19" fmla="*/ 10000 h 10000"/>
                  <a:gd name="connsiteX20" fmla="*/ 10000 w 10000"/>
                  <a:gd name="connsiteY20" fmla="*/ 0 h 10000"/>
                  <a:gd name="connsiteX21" fmla="*/ 0 w 10000"/>
                  <a:gd name="connsiteY21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5939 w 10000"/>
                  <a:gd name="connsiteY8" fmla="*/ 2811 h 10000"/>
                  <a:gd name="connsiteX9" fmla="*/ 7679 w 10000"/>
                  <a:gd name="connsiteY9" fmla="*/ 4054 h 10000"/>
                  <a:gd name="connsiteX10" fmla="*/ 8396 w 10000"/>
                  <a:gd name="connsiteY10" fmla="*/ 4919 h 10000"/>
                  <a:gd name="connsiteX11" fmla="*/ 8737 w 10000"/>
                  <a:gd name="connsiteY11" fmla="*/ 5405 h 10000"/>
                  <a:gd name="connsiteX12" fmla="*/ 9010 w 10000"/>
                  <a:gd name="connsiteY12" fmla="*/ 5892 h 10000"/>
                  <a:gd name="connsiteX13" fmla="*/ 9283 w 10000"/>
                  <a:gd name="connsiteY13" fmla="*/ 6486 h 10000"/>
                  <a:gd name="connsiteX14" fmla="*/ 9488 w 10000"/>
                  <a:gd name="connsiteY14" fmla="*/ 7081 h 10000"/>
                  <a:gd name="connsiteX15" fmla="*/ 9659 w 10000"/>
                  <a:gd name="connsiteY15" fmla="*/ 7730 h 10000"/>
                  <a:gd name="connsiteX16" fmla="*/ 9761 w 10000"/>
                  <a:gd name="connsiteY16" fmla="*/ 8432 h 10000"/>
                  <a:gd name="connsiteX17" fmla="*/ 9829 w 10000"/>
                  <a:gd name="connsiteY17" fmla="*/ 9189 h 10000"/>
                  <a:gd name="connsiteX18" fmla="*/ 9829 w 10000"/>
                  <a:gd name="connsiteY18" fmla="*/ 10000 h 10000"/>
                  <a:gd name="connsiteX19" fmla="*/ 10000 w 10000"/>
                  <a:gd name="connsiteY19" fmla="*/ 0 h 10000"/>
                  <a:gd name="connsiteX20" fmla="*/ 0 w 10000"/>
                  <a:gd name="connsiteY20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5017 w 10000"/>
                  <a:gd name="connsiteY7" fmla="*/ 2378 h 10000"/>
                  <a:gd name="connsiteX8" fmla="*/ 7679 w 10000"/>
                  <a:gd name="connsiteY8" fmla="*/ 4054 h 10000"/>
                  <a:gd name="connsiteX9" fmla="*/ 8396 w 10000"/>
                  <a:gd name="connsiteY9" fmla="*/ 4919 h 10000"/>
                  <a:gd name="connsiteX10" fmla="*/ 8737 w 10000"/>
                  <a:gd name="connsiteY10" fmla="*/ 5405 h 10000"/>
                  <a:gd name="connsiteX11" fmla="*/ 9010 w 10000"/>
                  <a:gd name="connsiteY11" fmla="*/ 5892 h 10000"/>
                  <a:gd name="connsiteX12" fmla="*/ 9283 w 10000"/>
                  <a:gd name="connsiteY12" fmla="*/ 6486 h 10000"/>
                  <a:gd name="connsiteX13" fmla="*/ 9488 w 10000"/>
                  <a:gd name="connsiteY13" fmla="*/ 7081 h 10000"/>
                  <a:gd name="connsiteX14" fmla="*/ 9659 w 10000"/>
                  <a:gd name="connsiteY14" fmla="*/ 7730 h 10000"/>
                  <a:gd name="connsiteX15" fmla="*/ 9761 w 10000"/>
                  <a:gd name="connsiteY15" fmla="*/ 8432 h 10000"/>
                  <a:gd name="connsiteX16" fmla="*/ 9829 w 10000"/>
                  <a:gd name="connsiteY16" fmla="*/ 9189 h 10000"/>
                  <a:gd name="connsiteX17" fmla="*/ 9829 w 10000"/>
                  <a:gd name="connsiteY17" fmla="*/ 10000 h 10000"/>
                  <a:gd name="connsiteX18" fmla="*/ 10000 w 10000"/>
                  <a:gd name="connsiteY18" fmla="*/ 0 h 10000"/>
                  <a:gd name="connsiteX19" fmla="*/ 0 w 10000"/>
                  <a:gd name="connsiteY19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4096 w 10000"/>
                  <a:gd name="connsiteY6" fmla="*/ 2054 h 10000"/>
                  <a:gd name="connsiteX7" fmla="*/ 7679 w 10000"/>
                  <a:gd name="connsiteY7" fmla="*/ 4054 h 10000"/>
                  <a:gd name="connsiteX8" fmla="*/ 8396 w 10000"/>
                  <a:gd name="connsiteY8" fmla="*/ 4919 h 10000"/>
                  <a:gd name="connsiteX9" fmla="*/ 8737 w 10000"/>
                  <a:gd name="connsiteY9" fmla="*/ 5405 h 10000"/>
                  <a:gd name="connsiteX10" fmla="*/ 9010 w 10000"/>
                  <a:gd name="connsiteY10" fmla="*/ 5892 h 10000"/>
                  <a:gd name="connsiteX11" fmla="*/ 9283 w 10000"/>
                  <a:gd name="connsiteY11" fmla="*/ 6486 h 10000"/>
                  <a:gd name="connsiteX12" fmla="*/ 9488 w 10000"/>
                  <a:gd name="connsiteY12" fmla="*/ 7081 h 10000"/>
                  <a:gd name="connsiteX13" fmla="*/ 9659 w 10000"/>
                  <a:gd name="connsiteY13" fmla="*/ 7730 h 10000"/>
                  <a:gd name="connsiteX14" fmla="*/ 9761 w 10000"/>
                  <a:gd name="connsiteY14" fmla="*/ 8432 h 10000"/>
                  <a:gd name="connsiteX15" fmla="*/ 9829 w 10000"/>
                  <a:gd name="connsiteY15" fmla="*/ 9189 h 10000"/>
                  <a:gd name="connsiteX16" fmla="*/ 9829 w 10000"/>
                  <a:gd name="connsiteY16" fmla="*/ 10000 h 10000"/>
                  <a:gd name="connsiteX17" fmla="*/ 10000 w 10000"/>
                  <a:gd name="connsiteY17" fmla="*/ 0 h 10000"/>
                  <a:gd name="connsiteX18" fmla="*/ 0 w 10000"/>
                  <a:gd name="connsiteY18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3174 w 10000"/>
                  <a:gd name="connsiteY5" fmla="*/ 1784 h 10000"/>
                  <a:gd name="connsiteX6" fmla="*/ 7679 w 10000"/>
                  <a:gd name="connsiteY6" fmla="*/ 4054 h 10000"/>
                  <a:gd name="connsiteX7" fmla="*/ 8396 w 10000"/>
                  <a:gd name="connsiteY7" fmla="*/ 4919 h 10000"/>
                  <a:gd name="connsiteX8" fmla="*/ 8737 w 10000"/>
                  <a:gd name="connsiteY8" fmla="*/ 5405 h 10000"/>
                  <a:gd name="connsiteX9" fmla="*/ 9010 w 10000"/>
                  <a:gd name="connsiteY9" fmla="*/ 5892 h 10000"/>
                  <a:gd name="connsiteX10" fmla="*/ 9283 w 10000"/>
                  <a:gd name="connsiteY10" fmla="*/ 6486 h 10000"/>
                  <a:gd name="connsiteX11" fmla="*/ 9488 w 10000"/>
                  <a:gd name="connsiteY11" fmla="*/ 7081 h 10000"/>
                  <a:gd name="connsiteX12" fmla="*/ 9659 w 10000"/>
                  <a:gd name="connsiteY12" fmla="*/ 7730 h 10000"/>
                  <a:gd name="connsiteX13" fmla="*/ 9761 w 10000"/>
                  <a:gd name="connsiteY13" fmla="*/ 8432 h 10000"/>
                  <a:gd name="connsiteX14" fmla="*/ 9829 w 10000"/>
                  <a:gd name="connsiteY14" fmla="*/ 9189 h 10000"/>
                  <a:gd name="connsiteX15" fmla="*/ 9829 w 10000"/>
                  <a:gd name="connsiteY15" fmla="*/ 10000 h 10000"/>
                  <a:gd name="connsiteX16" fmla="*/ 10000 w 10000"/>
                  <a:gd name="connsiteY16" fmla="*/ 0 h 10000"/>
                  <a:gd name="connsiteX17" fmla="*/ 0 w 10000"/>
                  <a:gd name="connsiteY17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2321 w 10000"/>
                  <a:gd name="connsiteY4" fmla="*/ 1622 h 10000"/>
                  <a:gd name="connsiteX5" fmla="*/ 7679 w 10000"/>
                  <a:gd name="connsiteY5" fmla="*/ 4054 h 10000"/>
                  <a:gd name="connsiteX6" fmla="*/ 8396 w 10000"/>
                  <a:gd name="connsiteY6" fmla="*/ 4919 h 10000"/>
                  <a:gd name="connsiteX7" fmla="*/ 8737 w 10000"/>
                  <a:gd name="connsiteY7" fmla="*/ 5405 h 10000"/>
                  <a:gd name="connsiteX8" fmla="*/ 9010 w 10000"/>
                  <a:gd name="connsiteY8" fmla="*/ 5892 h 10000"/>
                  <a:gd name="connsiteX9" fmla="*/ 9283 w 10000"/>
                  <a:gd name="connsiteY9" fmla="*/ 6486 h 10000"/>
                  <a:gd name="connsiteX10" fmla="*/ 9488 w 10000"/>
                  <a:gd name="connsiteY10" fmla="*/ 7081 h 10000"/>
                  <a:gd name="connsiteX11" fmla="*/ 9659 w 10000"/>
                  <a:gd name="connsiteY11" fmla="*/ 7730 h 10000"/>
                  <a:gd name="connsiteX12" fmla="*/ 9761 w 10000"/>
                  <a:gd name="connsiteY12" fmla="*/ 8432 h 10000"/>
                  <a:gd name="connsiteX13" fmla="*/ 9829 w 10000"/>
                  <a:gd name="connsiteY13" fmla="*/ 9189 h 10000"/>
                  <a:gd name="connsiteX14" fmla="*/ 9829 w 10000"/>
                  <a:gd name="connsiteY14" fmla="*/ 10000 h 10000"/>
                  <a:gd name="connsiteX15" fmla="*/ 10000 w 10000"/>
                  <a:gd name="connsiteY15" fmla="*/ 0 h 10000"/>
                  <a:gd name="connsiteX16" fmla="*/ 0 w 10000"/>
                  <a:gd name="connsiteY16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1570 w 10000"/>
                  <a:gd name="connsiteY3" fmla="*/ 1514 h 10000"/>
                  <a:gd name="connsiteX4" fmla="*/ 7679 w 10000"/>
                  <a:gd name="connsiteY4" fmla="*/ 4054 h 10000"/>
                  <a:gd name="connsiteX5" fmla="*/ 8396 w 10000"/>
                  <a:gd name="connsiteY5" fmla="*/ 4919 h 10000"/>
                  <a:gd name="connsiteX6" fmla="*/ 8737 w 10000"/>
                  <a:gd name="connsiteY6" fmla="*/ 5405 h 10000"/>
                  <a:gd name="connsiteX7" fmla="*/ 9010 w 10000"/>
                  <a:gd name="connsiteY7" fmla="*/ 5892 h 10000"/>
                  <a:gd name="connsiteX8" fmla="*/ 9283 w 10000"/>
                  <a:gd name="connsiteY8" fmla="*/ 6486 h 10000"/>
                  <a:gd name="connsiteX9" fmla="*/ 9488 w 10000"/>
                  <a:gd name="connsiteY9" fmla="*/ 7081 h 10000"/>
                  <a:gd name="connsiteX10" fmla="*/ 9659 w 10000"/>
                  <a:gd name="connsiteY10" fmla="*/ 7730 h 10000"/>
                  <a:gd name="connsiteX11" fmla="*/ 9761 w 10000"/>
                  <a:gd name="connsiteY11" fmla="*/ 8432 h 10000"/>
                  <a:gd name="connsiteX12" fmla="*/ 9829 w 10000"/>
                  <a:gd name="connsiteY12" fmla="*/ 9189 h 10000"/>
                  <a:gd name="connsiteX13" fmla="*/ 9829 w 10000"/>
                  <a:gd name="connsiteY13" fmla="*/ 10000 h 10000"/>
                  <a:gd name="connsiteX14" fmla="*/ 10000 w 10000"/>
                  <a:gd name="connsiteY14" fmla="*/ 0 h 10000"/>
                  <a:gd name="connsiteX15" fmla="*/ 0 w 10000"/>
                  <a:gd name="connsiteY15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7679 w 10000"/>
                  <a:gd name="connsiteY3" fmla="*/ 4054 h 10000"/>
                  <a:gd name="connsiteX4" fmla="*/ 8396 w 10000"/>
                  <a:gd name="connsiteY4" fmla="*/ 4919 h 10000"/>
                  <a:gd name="connsiteX5" fmla="*/ 8737 w 10000"/>
                  <a:gd name="connsiteY5" fmla="*/ 5405 h 10000"/>
                  <a:gd name="connsiteX6" fmla="*/ 9010 w 10000"/>
                  <a:gd name="connsiteY6" fmla="*/ 5892 h 10000"/>
                  <a:gd name="connsiteX7" fmla="*/ 9283 w 10000"/>
                  <a:gd name="connsiteY7" fmla="*/ 6486 h 10000"/>
                  <a:gd name="connsiteX8" fmla="*/ 9488 w 10000"/>
                  <a:gd name="connsiteY8" fmla="*/ 7081 h 10000"/>
                  <a:gd name="connsiteX9" fmla="*/ 9659 w 10000"/>
                  <a:gd name="connsiteY9" fmla="*/ 7730 h 10000"/>
                  <a:gd name="connsiteX10" fmla="*/ 9761 w 10000"/>
                  <a:gd name="connsiteY10" fmla="*/ 8432 h 10000"/>
                  <a:gd name="connsiteX11" fmla="*/ 9829 w 10000"/>
                  <a:gd name="connsiteY11" fmla="*/ 9189 h 10000"/>
                  <a:gd name="connsiteX12" fmla="*/ 9829 w 10000"/>
                  <a:gd name="connsiteY12" fmla="*/ 10000 h 10000"/>
                  <a:gd name="connsiteX13" fmla="*/ 10000 w 10000"/>
                  <a:gd name="connsiteY13" fmla="*/ 0 h 10000"/>
                  <a:gd name="connsiteX14" fmla="*/ 0 w 10000"/>
                  <a:gd name="connsiteY14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8396 w 10000"/>
                  <a:gd name="connsiteY3" fmla="*/ 4919 h 10000"/>
                  <a:gd name="connsiteX4" fmla="*/ 8737 w 10000"/>
                  <a:gd name="connsiteY4" fmla="*/ 5405 h 10000"/>
                  <a:gd name="connsiteX5" fmla="*/ 9010 w 10000"/>
                  <a:gd name="connsiteY5" fmla="*/ 5892 h 10000"/>
                  <a:gd name="connsiteX6" fmla="*/ 9283 w 10000"/>
                  <a:gd name="connsiteY6" fmla="*/ 6486 h 10000"/>
                  <a:gd name="connsiteX7" fmla="*/ 9488 w 10000"/>
                  <a:gd name="connsiteY7" fmla="*/ 7081 h 10000"/>
                  <a:gd name="connsiteX8" fmla="*/ 9659 w 10000"/>
                  <a:gd name="connsiteY8" fmla="*/ 7730 h 10000"/>
                  <a:gd name="connsiteX9" fmla="*/ 9761 w 10000"/>
                  <a:gd name="connsiteY9" fmla="*/ 8432 h 10000"/>
                  <a:gd name="connsiteX10" fmla="*/ 9829 w 10000"/>
                  <a:gd name="connsiteY10" fmla="*/ 9189 h 10000"/>
                  <a:gd name="connsiteX11" fmla="*/ 9829 w 10000"/>
                  <a:gd name="connsiteY11" fmla="*/ 10000 h 10000"/>
                  <a:gd name="connsiteX12" fmla="*/ 10000 w 10000"/>
                  <a:gd name="connsiteY12" fmla="*/ 0 h 10000"/>
                  <a:gd name="connsiteX13" fmla="*/ 0 w 10000"/>
                  <a:gd name="connsiteY13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8737 w 10000"/>
                  <a:gd name="connsiteY3" fmla="*/ 5405 h 10000"/>
                  <a:gd name="connsiteX4" fmla="*/ 9010 w 10000"/>
                  <a:gd name="connsiteY4" fmla="*/ 5892 h 10000"/>
                  <a:gd name="connsiteX5" fmla="*/ 9283 w 10000"/>
                  <a:gd name="connsiteY5" fmla="*/ 6486 h 10000"/>
                  <a:gd name="connsiteX6" fmla="*/ 9488 w 10000"/>
                  <a:gd name="connsiteY6" fmla="*/ 7081 h 10000"/>
                  <a:gd name="connsiteX7" fmla="*/ 9659 w 10000"/>
                  <a:gd name="connsiteY7" fmla="*/ 7730 h 10000"/>
                  <a:gd name="connsiteX8" fmla="*/ 9761 w 10000"/>
                  <a:gd name="connsiteY8" fmla="*/ 8432 h 10000"/>
                  <a:gd name="connsiteX9" fmla="*/ 9829 w 10000"/>
                  <a:gd name="connsiteY9" fmla="*/ 9189 h 10000"/>
                  <a:gd name="connsiteX10" fmla="*/ 9829 w 10000"/>
                  <a:gd name="connsiteY10" fmla="*/ 10000 h 10000"/>
                  <a:gd name="connsiteX11" fmla="*/ 10000 w 10000"/>
                  <a:gd name="connsiteY11" fmla="*/ 0 h 10000"/>
                  <a:gd name="connsiteX12" fmla="*/ 0 w 10000"/>
                  <a:gd name="connsiteY12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010 w 10000"/>
                  <a:gd name="connsiteY3" fmla="*/ 5892 h 10000"/>
                  <a:gd name="connsiteX4" fmla="*/ 9283 w 10000"/>
                  <a:gd name="connsiteY4" fmla="*/ 6486 h 10000"/>
                  <a:gd name="connsiteX5" fmla="*/ 9488 w 10000"/>
                  <a:gd name="connsiteY5" fmla="*/ 7081 h 10000"/>
                  <a:gd name="connsiteX6" fmla="*/ 9659 w 10000"/>
                  <a:gd name="connsiteY6" fmla="*/ 7730 h 10000"/>
                  <a:gd name="connsiteX7" fmla="*/ 9761 w 10000"/>
                  <a:gd name="connsiteY7" fmla="*/ 8432 h 10000"/>
                  <a:gd name="connsiteX8" fmla="*/ 9829 w 10000"/>
                  <a:gd name="connsiteY8" fmla="*/ 9189 h 10000"/>
                  <a:gd name="connsiteX9" fmla="*/ 9829 w 10000"/>
                  <a:gd name="connsiteY9" fmla="*/ 10000 h 10000"/>
                  <a:gd name="connsiteX10" fmla="*/ 10000 w 10000"/>
                  <a:gd name="connsiteY10" fmla="*/ 0 h 10000"/>
                  <a:gd name="connsiteX11" fmla="*/ 0 w 10000"/>
                  <a:gd name="connsiteY11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283 w 10000"/>
                  <a:gd name="connsiteY3" fmla="*/ 6486 h 10000"/>
                  <a:gd name="connsiteX4" fmla="*/ 9488 w 10000"/>
                  <a:gd name="connsiteY4" fmla="*/ 7081 h 10000"/>
                  <a:gd name="connsiteX5" fmla="*/ 9659 w 10000"/>
                  <a:gd name="connsiteY5" fmla="*/ 7730 h 10000"/>
                  <a:gd name="connsiteX6" fmla="*/ 9761 w 10000"/>
                  <a:gd name="connsiteY6" fmla="*/ 8432 h 10000"/>
                  <a:gd name="connsiteX7" fmla="*/ 9829 w 10000"/>
                  <a:gd name="connsiteY7" fmla="*/ 9189 h 10000"/>
                  <a:gd name="connsiteX8" fmla="*/ 9829 w 10000"/>
                  <a:gd name="connsiteY8" fmla="*/ 10000 h 10000"/>
                  <a:gd name="connsiteX9" fmla="*/ 10000 w 10000"/>
                  <a:gd name="connsiteY9" fmla="*/ 0 h 10000"/>
                  <a:gd name="connsiteX10" fmla="*/ 0 w 10000"/>
                  <a:gd name="connsiteY10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488 w 10000"/>
                  <a:gd name="connsiteY3" fmla="*/ 7081 h 10000"/>
                  <a:gd name="connsiteX4" fmla="*/ 9659 w 10000"/>
                  <a:gd name="connsiteY4" fmla="*/ 7730 h 10000"/>
                  <a:gd name="connsiteX5" fmla="*/ 9761 w 10000"/>
                  <a:gd name="connsiteY5" fmla="*/ 8432 h 10000"/>
                  <a:gd name="connsiteX6" fmla="*/ 9829 w 10000"/>
                  <a:gd name="connsiteY6" fmla="*/ 9189 h 10000"/>
                  <a:gd name="connsiteX7" fmla="*/ 9829 w 10000"/>
                  <a:gd name="connsiteY7" fmla="*/ 10000 h 10000"/>
                  <a:gd name="connsiteX8" fmla="*/ 10000 w 10000"/>
                  <a:gd name="connsiteY8" fmla="*/ 0 h 10000"/>
                  <a:gd name="connsiteX9" fmla="*/ 0 w 10000"/>
                  <a:gd name="connsiteY9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659 w 10000"/>
                  <a:gd name="connsiteY3" fmla="*/ 7730 h 10000"/>
                  <a:gd name="connsiteX4" fmla="*/ 9761 w 10000"/>
                  <a:gd name="connsiteY4" fmla="*/ 8432 h 10000"/>
                  <a:gd name="connsiteX5" fmla="*/ 9829 w 10000"/>
                  <a:gd name="connsiteY5" fmla="*/ 9189 h 10000"/>
                  <a:gd name="connsiteX6" fmla="*/ 9829 w 10000"/>
                  <a:gd name="connsiteY6" fmla="*/ 10000 h 10000"/>
                  <a:gd name="connsiteX7" fmla="*/ 10000 w 10000"/>
                  <a:gd name="connsiteY7" fmla="*/ 0 h 10000"/>
                  <a:gd name="connsiteX8" fmla="*/ 0 w 10000"/>
                  <a:gd name="connsiteY8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659 w 10000"/>
                  <a:gd name="connsiteY3" fmla="*/ 7730 h 10000"/>
                  <a:gd name="connsiteX4" fmla="*/ 9829 w 10000"/>
                  <a:gd name="connsiteY4" fmla="*/ 9189 h 10000"/>
                  <a:gd name="connsiteX5" fmla="*/ 9829 w 10000"/>
                  <a:gd name="connsiteY5" fmla="*/ 10000 h 10000"/>
                  <a:gd name="connsiteX6" fmla="*/ 10000 w 10000"/>
                  <a:gd name="connsiteY6" fmla="*/ 0 h 10000"/>
                  <a:gd name="connsiteX7" fmla="*/ 0 w 10000"/>
                  <a:gd name="connsiteY7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829 w 10000"/>
                  <a:gd name="connsiteY3" fmla="*/ 9189 h 10000"/>
                  <a:gd name="connsiteX4" fmla="*/ 9829 w 10000"/>
                  <a:gd name="connsiteY4" fmla="*/ 10000 h 10000"/>
                  <a:gd name="connsiteX5" fmla="*/ 10000 w 10000"/>
                  <a:gd name="connsiteY5" fmla="*/ 0 h 10000"/>
                  <a:gd name="connsiteX6" fmla="*/ 0 w 10000"/>
                  <a:gd name="connsiteY6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444 w 10000"/>
                  <a:gd name="connsiteY2" fmla="*/ 1459 h 10000"/>
                  <a:gd name="connsiteX3" fmla="*/ 9829 w 10000"/>
                  <a:gd name="connsiteY3" fmla="*/ 10000 h 10000"/>
                  <a:gd name="connsiteX4" fmla="*/ 10000 w 10000"/>
                  <a:gd name="connsiteY4" fmla="*/ 0 h 10000"/>
                  <a:gd name="connsiteX5" fmla="*/ 0 w 10000"/>
                  <a:gd name="connsiteY5" fmla="*/ 1459 h 10000"/>
                  <a:gd name="connsiteX0" fmla="*/ 0 w 10000"/>
                  <a:gd name="connsiteY0" fmla="*/ 1459 h 10000"/>
                  <a:gd name="connsiteX1" fmla="*/ 0 w 10000"/>
                  <a:gd name="connsiteY1" fmla="*/ 1459 h 10000"/>
                  <a:gd name="connsiteX2" fmla="*/ 9829 w 10000"/>
                  <a:gd name="connsiteY2" fmla="*/ 10000 h 10000"/>
                  <a:gd name="connsiteX3" fmla="*/ 10000 w 10000"/>
                  <a:gd name="connsiteY3" fmla="*/ 0 h 10000"/>
                  <a:gd name="connsiteX4" fmla="*/ 0 w 10000"/>
                  <a:gd name="connsiteY4" fmla="*/ 1459 h 10000"/>
                  <a:gd name="connsiteX0" fmla="*/ 0 w 11504"/>
                  <a:gd name="connsiteY0" fmla="*/ 1459 h 7513"/>
                  <a:gd name="connsiteX1" fmla="*/ 0 w 11504"/>
                  <a:gd name="connsiteY1" fmla="*/ 1459 h 7513"/>
                  <a:gd name="connsiteX2" fmla="*/ 11504 w 11504"/>
                  <a:gd name="connsiteY2" fmla="*/ 7513 h 7513"/>
                  <a:gd name="connsiteX3" fmla="*/ 10000 w 11504"/>
                  <a:gd name="connsiteY3" fmla="*/ 0 h 7513"/>
                  <a:gd name="connsiteX4" fmla="*/ 0 w 11504"/>
                  <a:gd name="connsiteY4" fmla="*/ 1459 h 7513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13944"/>
                  <a:gd name="connsiteY0" fmla="*/ 1942 h 17201"/>
                  <a:gd name="connsiteX1" fmla="*/ 0 w 13944"/>
                  <a:gd name="connsiteY1" fmla="*/ 1942 h 17201"/>
                  <a:gd name="connsiteX2" fmla="*/ 13944 w 13944"/>
                  <a:gd name="connsiteY2" fmla="*/ 17201 h 17201"/>
                  <a:gd name="connsiteX3" fmla="*/ 8693 w 13944"/>
                  <a:gd name="connsiteY3" fmla="*/ 0 h 17201"/>
                  <a:gd name="connsiteX4" fmla="*/ 0 w 13944"/>
                  <a:gd name="connsiteY4" fmla="*/ 1942 h 17201"/>
                  <a:gd name="connsiteX0" fmla="*/ 0 w 25506"/>
                  <a:gd name="connsiteY0" fmla="*/ 0 h 25974"/>
                  <a:gd name="connsiteX1" fmla="*/ 11562 w 25506"/>
                  <a:gd name="connsiteY1" fmla="*/ 10715 h 25974"/>
                  <a:gd name="connsiteX2" fmla="*/ 25506 w 25506"/>
                  <a:gd name="connsiteY2" fmla="*/ 25974 h 25974"/>
                  <a:gd name="connsiteX3" fmla="*/ 20255 w 25506"/>
                  <a:gd name="connsiteY3" fmla="*/ 8773 h 25974"/>
                  <a:gd name="connsiteX4" fmla="*/ 0 w 25506"/>
                  <a:gd name="connsiteY4" fmla="*/ 0 h 25974"/>
                  <a:gd name="connsiteX0" fmla="*/ 0 w 25506"/>
                  <a:gd name="connsiteY0" fmla="*/ 0 h 25974"/>
                  <a:gd name="connsiteX1" fmla="*/ 25506 w 25506"/>
                  <a:gd name="connsiteY1" fmla="*/ 25974 h 25974"/>
                  <a:gd name="connsiteX2" fmla="*/ 20255 w 25506"/>
                  <a:gd name="connsiteY2" fmla="*/ 8773 h 25974"/>
                  <a:gd name="connsiteX3" fmla="*/ 0 w 25506"/>
                  <a:gd name="connsiteY3" fmla="*/ 0 h 25974"/>
                  <a:gd name="connsiteX0" fmla="*/ 0 w 25506"/>
                  <a:gd name="connsiteY0" fmla="*/ 0 h 25974"/>
                  <a:gd name="connsiteX1" fmla="*/ 25506 w 25506"/>
                  <a:gd name="connsiteY1" fmla="*/ 25974 h 25974"/>
                  <a:gd name="connsiteX2" fmla="*/ 20255 w 25506"/>
                  <a:gd name="connsiteY2" fmla="*/ 8773 h 25974"/>
                  <a:gd name="connsiteX3" fmla="*/ 0 w 25506"/>
                  <a:gd name="connsiteY3" fmla="*/ 0 h 25974"/>
                  <a:gd name="connsiteX0" fmla="*/ 0 w 25467"/>
                  <a:gd name="connsiteY0" fmla="*/ 0 h 26213"/>
                  <a:gd name="connsiteX1" fmla="*/ 25467 w 25467"/>
                  <a:gd name="connsiteY1" fmla="*/ 26213 h 26213"/>
                  <a:gd name="connsiteX2" fmla="*/ 20216 w 25467"/>
                  <a:gd name="connsiteY2" fmla="*/ 9012 h 26213"/>
                  <a:gd name="connsiteX3" fmla="*/ 0 w 25467"/>
                  <a:gd name="connsiteY3" fmla="*/ 0 h 26213"/>
                  <a:gd name="connsiteX0" fmla="*/ 0 w 25467"/>
                  <a:gd name="connsiteY0" fmla="*/ 0 h 43658"/>
                  <a:gd name="connsiteX1" fmla="*/ 25467 w 25467"/>
                  <a:gd name="connsiteY1" fmla="*/ 26213 h 43658"/>
                  <a:gd name="connsiteX2" fmla="*/ 20216 w 25467"/>
                  <a:gd name="connsiteY2" fmla="*/ 9012 h 43658"/>
                  <a:gd name="connsiteX3" fmla="*/ 0 w 25467"/>
                  <a:gd name="connsiteY3" fmla="*/ 0 h 43658"/>
                  <a:gd name="connsiteX0" fmla="*/ 0 w 25467"/>
                  <a:gd name="connsiteY0" fmla="*/ 0 h 26213"/>
                  <a:gd name="connsiteX1" fmla="*/ 25467 w 25467"/>
                  <a:gd name="connsiteY1" fmla="*/ 26213 h 26213"/>
                  <a:gd name="connsiteX2" fmla="*/ 20216 w 25467"/>
                  <a:gd name="connsiteY2" fmla="*/ 9012 h 26213"/>
                  <a:gd name="connsiteX3" fmla="*/ 0 w 25467"/>
                  <a:gd name="connsiteY3" fmla="*/ 0 h 26213"/>
                  <a:gd name="connsiteX0" fmla="*/ 0 w 20815"/>
                  <a:gd name="connsiteY0" fmla="*/ 0 h 74650"/>
                  <a:gd name="connsiteX1" fmla="*/ 19426 w 20815"/>
                  <a:gd name="connsiteY1" fmla="*/ 74650 h 74650"/>
                  <a:gd name="connsiteX2" fmla="*/ 20216 w 20815"/>
                  <a:gd name="connsiteY2" fmla="*/ 9012 h 74650"/>
                  <a:gd name="connsiteX3" fmla="*/ 0 w 20815"/>
                  <a:gd name="connsiteY3" fmla="*/ 0 h 74650"/>
                  <a:gd name="connsiteX0" fmla="*/ 0 w 20815"/>
                  <a:gd name="connsiteY0" fmla="*/ 0 h 74650"/>
                  <a:gd name="connsiteX1" fmla="*/ 19426 w 20815"/>
                  <a:gd name="connsiteY1" fmla="*/ 74650 h 74650"/>
                  <a:gd name="connsiteX2" fmla="*/ 20216 w 20815"/>
                  <a:gd name="connsiteY2" fmla="*/ 9012 h 74650"/>
                  <a:gd name="connsiteX3" fmla="*/ 0 w 20815"/>
                  <a:gd name="connsiteY3" fmla="*/ 0 h 74650"/>
                  <a:gd name="connsiteX0" fmla="*/ 0 w 21052"/>
                  <a:gd name="connsiteY0" fmla="*/ 0 h 74601"/>
                  <a:gd name="connsiteX1" fmla="*/ 19663 w 21052"/>
                  <a:gd name="connsiteY1" fmla="*/ 74601 h 74601"/>
                  <a:gd name="connsiteX2" fmla="*/ 20453 w 21052"/>
                  <a:gd name="connsiteY2" fmla="*/ 8963 h 74601"/>
                  <a:gd name="connsiteX3" fmla="*/ 0 w 21052"/>
                  <a:gd name="connsiteY3" fmla="*/ 0 h 74601"/>
                  <a:gd name="connsiteX0" fmla="*/ 0 w 21052"/>
                  <a:gd name="connsiteY0" fmla="*/ 0 h 74601"/>
                  <a:gd name="connsiteX1" fmla="*/ 19663 w 21052"/>
                  <a:gd name="connsiteY1" fmla="*/ 74601 h 74601"/>
                  <a:gd name="connsiteX2" fmla="*/ 20453 w 21052"/>
                  <a:gd name="connsiteY2" fmla="*/ 8963 h 74601"/>
                  <a:gd name="connsiteX3" fmla="*/ 0 w 21052"/>
                  <a:gd name="connsiteY3" fmla="*/ 0 h 74601"/>
                  <a:gd name="connsiteX0" fmla="*/ 254 w 21306"/>
                  <a:gd name="connsiteY0" fmla="*/ 0 h 74601"/>
                  <a:gd name="connsiteX1" fmla="*/ 19917 w 21306"/>
                  <a:gd name="connsiteY1" fmla="*/ 74601 h 74601"/>
                  <a:gd name="connsiteX2" fmla="*/ 20707 w 21306"/>
                  <a:gd name="connsiteY2" fmla="*/ 8963 h 74601"/>
                  <a:gd name="connsiteX3" fmla="*/ 254 w 21306"/>
                  <a:gd name="connsiteY3" fmla="*/ 0 h 74601"/>
                  <a:gd name="connsiteX0" fmla="*/ 254 w 21226"/>
                  <a:gd name="connsiteY0" fmla="*/ 0 h 74601"/>
                  <a:gd name="connsiteX1" fmla="*/ 19917 w 21226"/>
                  <a:gd name="connsiteY1" fmla="*/ 74601 h 74601"/>
                  <a:gd name="connsiteX2" fmla="*/ 20627 w 21226"/>
                  <a:gd name="connsiteY2" fmla="*/ 8055 h 74601"/>
                  <a:gd name="connsiteX3" fmla="*/ 254 w 21226"/>
                  <a:gd name="connsiteY3" fmla="*/ 0 h 74601"/>
                  <a:gd name="connsiteX0" fmla="*/ 254 w 20627"/>
                  <a:gd name="connsiteY0" fmla="*/ 0 h 74601"/>
                  <a:gd name="connsiteX1" fmla="*/ 19917 w 20627"/>
                  <a:gd name="connsiteY1" fmla="*/ 74601 h 74601"/>
                  <a:gd name="connsiteX2" fmla="*/ 20627 w 20627"/>
                  <a:gd name="connsiteY2" fmla="*/ 8055 h 74601"/>
                  <a:gd name="connsiteX3" fmla="*/ 254 w 20627"/>
                  <a:gd name="connsiteY3" fmla="*/ 0 h 74601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254 w 20627"/>
                  <a:gd name="connsiteY0" fmla="*/ 0 h 63830"/>
                  <a:gd name="connsiteX1" fmla="*/ 13336 w 20627"/>
                  <a:gd name="connsiteY1" fmla="*/ 63830 h 63830"/>
                  <a:gd name="connsiteX2" fmla="*/ 20627 w 20627"/>
                  <a:gd name="connsiteY2" fmla="*/ 8055 h 63830"/>
                  <a:gd name="connsiteX3" fmla="*/ 254 w 20627"/>
                  <a:gd name="connsiteY3" fmla="*/ 0 h 63830"/>
                  <a:gd name="connsiteX0" fmla="*/ 0 w 20373"/>
                  <a:gd name="connsiteY0" fmla="*/ 0 h 63830"/>
                  <a:gd name="connsiteX1" fmla="*/ 13082 w 20373"/>
                  <a:gd name="connsiteY1" fmla="*/ 63830 h 63830"/>
                  <a:gd name="connsiteX2" fmla="*/ 20373 w 20373"/>
                  <a:gd name="connsiteY2" fmla="*/ 8055 h 63830"/>
                  <a:gd name="connsiteX3" fmla="*/ 0 w 20373"/>
                  <a:gd name="connsiteY3" fmla="*/ 0 h 63830"/>
                  <a:gd name="connsiteX0" fmla="*/ 4137 w 24510"/>
                  <a:gd name="connsiteY0" fmla="*/ 0 h 44487"/>
                  <a:gd name="connsiteX1" fmla="*/ 5705 w 24510"/>
                  <a:gd name="connsiteY1" fmla="*/ 44487 h 44487"/>
                  <a:gd name="connsiteX2" fmla="*/ 24510 w 24510"/>
                  <a:gd name="connsiteY2" fmla="*/ 8055 h 44487"/>
                  <a:gd name="connsiteX3" fmla="*/ 4137 w 24510"/>
                  <a:gd name="connsiteY3" fmla="*/ 0 h 44487"/>
                  <a:gd name="connsiteX0" fmla="*/ 4137 w 24510"/>
                  <a:gd name="connsiteY0" fmla="*/ 0 h 44487"/>
                  <a:gd name="connsiteX1" fmla="*/ 5705 w 24510"/>
                  <a:gd name="connsiteY1" fmla="*/ 44487 h 44487"/>
                  <a:gd name="connsiteX2" fmla="*/ 24510 w 24510"/>
                  <a:gd name="connsiteY2" fmla="*/ 8055 h 44487"/>
                  <a:gd name="connsiteX3" fmla="*/ 4137 w 24510"/>
                  <a:gd name="connsiteY3" fmla="*/ 0 h 44487"/>
                  <a:gd name="connsiteX0" fmla="*/ 1416 w 21789"/>
                  <a:gd name="connsiteY0" fmla="*/ 0 h 44487"/>
                  <a:gd name="connsiteX1" fmla="*/ 2984 w 21789"/>
                  <a:gd name="connsiteY1" fmla="*/ 44487 h 44487"/>
                  <a:gd name="connsiteX2" fmla="*/ 21789 w 21789"/>
                  <a:gd name="connsiteY2" fmla="*/ 8055 h 44487"/>
                  <a:gd name="connsiteX3" fmla="*/ 1416 w 21789"/>
                  <a:gd name="connsiteY3" fmla="*/ 0 h 44487"/>
                  <a:gd name="connsiteX0" fmla="*/ 1416 w 21789"/>
                  <a:gd name="connsiteY0" fmla="*/ 0 h 44487"/>
                  <a:gd name="connsiteX1" fmla="*/ 2984 w 21789"/>
                  <a:gd name="connsiteY1" fmla="*/ 44487 h 44487"/>
                  <a:gd name="connsiteX2" fmla="*/ 21789 w 21789"/>
                  <a:gd name="connsiteY2" fmla="*/ 8055 h 44487"/>
                  <a:gd name="connsiteX3" fmla="*/ 1416 w 21789"/>
                  <a:gd name="connsiteY3" fmla="*/ 0 h 44487"/>
                  <a:gd name="connsiteX0" fmla="*/ 1416 w 21789"/>
                  <a:gd name="connsiteY0" fmla="*/ 0 h 44487"/>
                  <a:gd name="connsiteX1" fmla="*/ 2984 w 21789"/>
                  <a:gd name="connsiteY1" fmla="*/ 44487 h 44487"/>
                  <a:gd name="connsiteX2" fmla="*/ 21789 w 21789"/>
                  <a:gd name="connsiteY2" fmla="*/ 8055 h 44487"/>
                  <a:gd name="connsiteX3" fmla="*/ 1416 w 21789"/>
                  <a:gd name="connsiteY3" fmla="*/ 0 h 44487"/>
                  <a:gd name="connsiteX0" fmla="*/ 1416 w 21789"/>
                  <a:gd name="connsiteY0" fmla="*/ 0 h 46787"/>
                  <a:gd name="connsiteX1" fmla="*/ 3358 w 21789"/>
                  <a:gd name="connsiteY1" fmla="*/ 46787 h 46787"/>
                  <a:gd name="connsiteX2" fmla="*/ 21789 w 21789"/>
                  <a:gd name="connsiteY2" fmla="*/ 8055 h 46787"/>
                  <a:gd name="connsiteX3" fmla="*/ 1416 w 21789"/>
                  <a:gd name="connsiteY3" fmla="*/ 0 h 46787"/>
                  <a:gd name="connsiteX0" fmla="*/ 7860 w 21187"/>
                  <a:gd name="connsiteY0" fmla="*/ 0 h 42139"/>
                  <a:gd name="connsiteX1" fmla="*/ 2756 w 21187"/>
                  <a:gd name="connsiteY1" fmla="*/ 42139 h 42139"/>
                  <a:gd name="connsiteX2" fmla="*/ 21187 w 21187"/>
                  <a:gd name="connsiteY2" fmla="*/ 3407 h 42139"/>
                  <a:gd name="connsiteX3" fmla="*/ 7860 w 21187"/>
                  <a:gd name="connsiteY3" fmla="*/ 0 h 42139"/>
                  <a:gd name="connsiteX0" fmla="*/ 7860 w 21187"/>
                  <a:gd name="connsiteY0" fmla="*/ 9220 h 51359"/>
                  <a:gd name="connsiteX1" fmla="*/ 2756 w 21187"/>
                  <a:gd name="connsiteY1" fmla="*/ 51359 h 51359"/>
                  <a:gd name="connsiteX2" fmla="*/ 21187 w 21187"/>
                  <a:gd name="connsiteY2" fmla="*/ 12627 h 51359"/>
                  <a:gd name="connsiteX3" fmla="*/ 7860 w 21187"/>
                  <a:gd name="connsiteY3" fmla="*/ 9220 h 51359"/>
                  <a:gd name="connsiteX0" fmla="*/ 7860 w 17643"/>
                  <a:gd name="connsiteY0" fmla="*/ 7456 h 49595"/>
                  <a:gd name="connsiteX1" fmla="*/ 2756 w 17643"/>
                  <a:gd name="connsiteY1" fmla="*/ 49595 h 49595"/>
                  <a:gd name="connsiteX2" fmla="*/ 17643 w 17643"/>
                  <a:gd name="connsiteY2" fmla="*/ 4858 h 49595"/>
                  <a:gd name="connsiteX3" fmla="*/ 7860 w 17643"/>
                  <a:gd name="connsiteY3" fmla="*/ 7456 h 49595"/>
                  <a:gd name="connsiteX0" fmla="*/ 7860 w 17643"/>
                  <a:gd name="connsiteY0" fmla="*/ 7456 h 49595"/>
                  <a:gd name="connsiteX1" fmla="*/ 2756 w 17643"/>
                  <a:gd name="connsiteY1" fmla="*/ 49595 h 49595"/>
                  <a:gd name="connsiteX2" fmla="*/ 17643 w 17643"/>
                  <a:gd name="connsiteY2" fmla="*/ 4858 h 49595"/>
                  <a:gd name="connsiteX3" fmla="*/ 7860 w 17643"/>
                  <a:gd name="connsiteY3" fmla="*/ 7456 h 49595"/>
                  <a:gd name="connsiteX0" fmla="*/ 7860 w 17623"/>
                  <a:gd name="connsiteY0" fmla="*/ 7531 h 49670"/>
                  <a:gd name="connsiteX1" fmla="*/ 2756 w 17623"/>
                  <a:gd name="connsiteY1" fmla="*/ 49670 h 49670"/>
                  <a:gd name="connsiteX2" fmla="*/ 17623 w 17623"/>
                  <a:gd name="connsiteY2" fmla="*/ 4481 h 49670"/>
                  <a:gd name="connsiteX3" fmla="*/ 7860 w 17623"/>
                  <a:gd name="connsiteY3" fmla="*/ 7531 h 49670"/>
                  <a:gd name="connsiteX0" fmla="*/ 7860 w 17623"/>
                  <a:gd name="connsiteY0" fmla="*/ 7531 h 49670"/>
                  <a:gd name="connsiteX1" fmla="*/ 2756 w 17623"/>
                  <a:gd name="connsiteY1" fmla="*/ 49670 h 49670"/>
                  <a:gd name="connsiteX2" fmla="*/ 17623 w 17623"/>
                  <a:gd name="connsiteY2" fmla="*/ 4481 h 49670"/>
                  <a:gd name="connsiteX3" fmla="*/ 7860 w 17623"/>
                  <a:gd name="connsiteY3" fmla="*/ 7531 h 49670"/>
                  <a:gd name="connsiteX0" fmla="*/ 2606 w 12369"/>
                  <a:gd name="connsiteY0" fmla="*/ 5913 h 38343"/>
                  <a:gd name="connsiteX1" fmla="*/ 2756 w 12369"/>
                  <a:gd name="connsiteY1" fmla="*/ 38343 h 38343"/>
                  <a:gd name="connsiteX2" fmla="*/ 12369 w 12369"/>
                  <a:gd name="connsiteY2" fmla="*/ 2863 h 38343"/>
                  <a:gd name="connsiteX3" fmla="*/ 2606 w 12369"/>
                  <a:gd name="connsiteY3" fmla="*/ 5913 h 38343"/>
                  <a:gd name="connsiteX0" fmla="*/ 3876 w 13639"/>
                  <a:gd name="connsiteY0" fmla="*/ 8597 h 41027"/>
                  <a:gd name="connsiteX1" fmla="*/ 4026 w 13639"/>
                  <a:gd name="connsiteY1" fmla="*/ 41027 h 41027"/>
                  <a:gd name="connsiteX2" fmla="*/ 13639 w 13639"/>
                  <a:gd name="connsiteY2" fmla="*/ 5547 h 41027"/>
                  <a:gd name="connsiteX3" fmla="*/ 3876 w 13639"/>
                  <a:gd name="connsiteY3" fmla="*/ 8597 h 41027"/>
                  <a:gd name="connsiteX0" fmla="*/ 3876 w 14172"/>
                  <a:gd name="connsiteY0" fmla="*/ 8597 h 39839"/>
                  <a:gd name="connsiteX1" fmla="*/ 4559 w 14172"/>
                  <a:gd name="connsiteY1" fmla="*/ 39839 h 39839"/>
                  <a:gd name="connsiteX2" fmla="*/ 14172 w 14172"/>
                  <a:gd name="connsiteY2" fmla="*/ 4359 h 39839"/>
                  <a:gd name="connsiteX3" fmla="*/ 3876 w 14172"/>
                  <a:gd name="connsiteY3" fmla="*/ 8597 h 39839"/>
                  <a:gd name="connsiteX0" fmla="*/ 2397 w 12693"/>
                  <a:gd name="connsiteY0" fmla="*/ 7638 h 38880"/>
                  <a:gd name="connsiteX1" fmla="*/ 3080 w 12693"/>
                  <a:gd name="connsiteY1" fmla="*/ 38880 h 38880"/>
                  <a:gd name="connsiteX2" fmla="*/ 12693 w 12693"/>
                  <a:gd name="connsiteY2" fmla="*/ 3400 h 38880"/>
                  <a:gd name="connsiteX3" fmla="*/ 2397 w 12693"/>
                  <a:gd name="connsiteY3" fmla="*/ 7638 h 38880"/>
                  <a:gd name="connsiteX0" fmla="*/ 2397 w 12731"/>
                  <a:gd name="connsiteY0" fmla="*/ 7638 h 38459"/>
                  <a:gd name="connsiteX1" fmla="*/ 3118 w 12731"/>
                  <a:gd name="connsiteY1" fmla="*/ 38459 h 38459"/>
                  <a:gd name="connsiteX2" fmla="*/ 12731 w 12731"/>
                  <a:gd name="connsiteY2" fmla="*/ 2979 h 38459"/>
                  <a:gd name="connsiteX3" fmla="*/ 2397 w 12731"/>
                  <a:gd name="connsiteY3" fmla="*/ 7638 h 38459"/>
                  <a:gd name="connsiteX0" fmla="*/ 2415 w 12749"/>
                  <a:gd name="connsiteY0" fmla="*/ 7638 h 42222"/>
                  <a:gd name="connsiteX1" fmla="*/ 120 w 12749"/>
                  <a:gd name="connsiteY1" fmla="*/ 25594 h 42222"/>
                  <a:gd name="connsiteX2" fmla="*/ 3136 w 12749"/>
                  <a:gd name="connsiteY2" fmla="*/ 38459 h 42222"/>
                  <a:gd name="connsiteX3" fmla="*/ 12749 w 12749"/>
                  <a:gd name="connsiteY3" fmla="*/ 2979 h 42222"/>
                  <a:gd name="connsiteX4" fmla="*/ 2415 w 12749"/>
                  <a:gd name="connsiteY4" fmla="*/ 7638 h 42222"/>
                  <a:gd name="connsiteX0" fmla="*/ 2705 w 13039"/>
                  <a:gd name="connsiteY0" fmla="*/ 7638 h 42222"/>
                  <a:gd name="connsiteX1" fmla="*/ 410 w 13039"/>
                  <a:gd name="connsiteY1" fmla="*/ 25594 h 42222"/>
                  <a:gd name="connsiteX2" fmla="*/ 3426 w 13039"/>
                  <a:gd name="connsiteY2" fmla="*/ 38459 h 42222"/>
                  <a:gd name="connsiteX3" fmla="*/ 13039 w 13039"/>
                  <a:gd name="connsiteY3" fmla="*/ 2979 h 42222"/>
                  <a:gd name="connsiteX4" fmla="*/ 2705 w 13039"/>
                  <a:gd name="connsiteY4" fmla="*/ 7638 h 42222"/>
                  <a:gd name="connsiteX0" fmla="*/ 2705 w 13039"/>
                  <a:gd name="connsiteY0" fmla="*/ 7638 h 38459"/>
                  <a:gd name="connsiteX1" fmla="*/ 410 w 13039"/>
                  <a:gd name="connsiteY1" fmla="*/ 25594 h 38459"/>
                  <a:gd name="connsiteX2" fmla="*/ 3426 w 13039"/>
                  <a:gd name="connsiteY2" fmla="*/ 38459 h 38459"/>
                  <a:gd name="connsiteX3" fmla="*/ 13039 w 13039"/>
                  <a:gd name="connsiteY3" fmla="*/ 2979 h 38459"/>
                  <a:gd name="connsiteX4" fmla="*/ 2705 w 13039"/>
                  <a:gd name="connsiteY4" fmla="*/ 7638 h 38459"/>
                  <a:gd name="connsiteX0" fmla="*/ 2705 w 13039"/>
                  <a:gd name="connsiteY0" fmla="*/ 7638 h 38459"/>
                  <a:gd name="connsiteX1" fmla="*/ 410 w 13039"/>
                  <a:gd name="connsiteY1" fmla="*/ 25594 h 38459"/>
                  <a:gd name="connsiteX2" fmla="*/ 3426 w 13039"/>
                  <a:gd name="connsiteY2" fmla="*/ 38459 h 38459"/>
                  <a:gd name="connsiteX3" fmla="*/ 13039 w 13039"/>
                  <a:gd name="connsiteY3" fmla="*/ 2979 h 38459"/>
                  <a:gd name="connsiteX4" fmla="*/ 2705 w 13039"/>
                  <a:gd name="connsiteY4" fmla="*/ 7638 h 38459"/>
                  <a:gd name="connsiteX0" fmla="*/ 2705 w 13039"/>
                  <a:gd name="connsiteY0" fmla="*/ 7660 h 38481"/>
                  <a:gd name="connsiteX1" fmla="*/ 410 w 13039"/>
                  <a:gd name="connsiteY1" fmla="*/ 25616 h 38481"/>
                  <a:gd name="connsiteX2" fmla="*/ 3426 w 13039"/>
                  <a:gd name="connsiteY2" fmla="*/ 38481 h 38481"/>
                  <a:gd name="connsiteX3" fmla="*/ 13039 w 13039"/>
                  <a:gd name="connsiteY3" fmla="*/ 3001 h 38481"/>
                  <a:gd name="connsiteX4" fmla="*/ 2705 w 13039"/>
                  <a:gd name="connsiteY4" fmla="*/ 7660 h 38481"/>
                  <a:gd name="connsiteX0" fmla="*/ 2613 w 12709"/>
                  <a:gd name="connsiteY0" fmla="*/ 7660 h 39090"/>
                  <a:gd name="connsiteX1" fmla="*/ 80 w 12709"/>
                  <a:gd name="connsiteY1" fmla="*/ 26225 h 39090"/>
                  <a:gd name="connsiteX2" fmla="*/ 3096 w 12709"/>
                  <a:gd name="connsiteY2" fmla="*/ 39090 h 39090"/>
                  <a:gd name="connsiteX3" fmla="*/ 12709 w 12709"/>
                  <a:gd name="connsiteY3" fmla="*/ 3610 h 39090"/>
                  <a:gd name="connsiteX4" fmla="*/ 2613 w 12709"/>
                  <a:gd name="connsiteY4" fmla="*/ 7660 h 39090"/>
                  <a:gd name="connsiteX0" fmla="*/ 2683 w 12779"/>
                  <a:gd name="connsiteY0" fmla="*/ 6443 h 37873"/>
                  <a:gd name="connsiteX1" fmla="*/ 150 w 12779"/>
                  <a:gd name="connsiteY1" fmla="*/ 25008 h 37873"/>
                  <a:gd name="connsiteX2" fmla="*/ 3166 w 12779"/>
                  <a:gd name="connsiteY2" fmla="*/ 37873 h 37873"/>
                  <a:gd name="connsiteX3" fmla="*/ 12779 w 12779"/>
                  <a:gd name="connsiteY3" fmla="*/ 2393 h 37873"/>
                  <a:gd name="connsiteX4" fmla="*/ 2683 w 12779"/>
                  <a:gd name="connsiteY4" fmla="*/ 6443 h 37873"/>
                  <a:gd name="connsiteX0" fmla="*/ 2773 w 12677"/>
                  <a:gd name="connsiteY0" fmla="*/ 6265 h 38476"/>
                  <a:gd name="connsiteX1" fmla="*/ 48 w 12677"/>
                  <a:gd name="connsiteY1" fmla="*/ 25611 h 38476"/>
                  <a:gd name="connsiteX2" fmla="*/ 3064 w 12677"/>
                  <a:gd name="connsiteY2" fmla="*/ 38476 h 38476"/>
                  <a:gd name="connsiteX3" fmla="*/ 12677 w 12677"/>
                  <a:gd name="connsiteY3" fmla="*/ 2996 h 38476"/>
                  <a:gd name="connsiteX4" fmla="*/ 2773 w 12677"/>
                  <a:gd name="connsiteY4" fmla="*/ 6265 h 38476"/>
                  <a:gd name="connsiteX0" fmla="*/ 3156 w 12649"/>
                  <a:gd name="connsiteY0" fmla="*/ 6265 h 38992"/>
                  <a:gd name="connsiteX1" fmla="*/ 20 w 12649"/>
                  <a:gd name="connsiteY1" fmla="*/ 26127 h 38992"/>
                  <a:gd name="connsiteX2" fmla="*/ 3036 w 12649"/>
                  <a:gd name="connsiteY2" fmla="*/ 38992 h 38992"/>
                  <a:gd name="connsiteX3" fmla="*/ 12649 w 12649"/>
                  <a:gd name="connsiteY3" fmla="*/ 3512 h 38992"/>
                  <a:gd name="connsiteX4" fmla="*/ 3156 w 12649"/>
                  <a:gd name="connsiteY4" fmla="*/ 6265 h 38992"/>
                  <a:gd name="connsiteX0" fmla="*/ 3171 w 12651"/>
                  <a:gd name="connsiteY0" fmla="*/ 6265 h 39132"/>
                  <a:gd name="connsiteX1" fmla="*/ 22 w 12651"/>
                  <a:gd name="connsiteY1" fmla="*/ 26267 h 39132"/>
                  <a:gd name="connsiteX2" fmla="*/ 3038 w 12651"/>
                  <a:gd name="connsiteY2" fmla="*/ 39132 h 39132"/>
                  <a:gd name="connsiteX3" fmla="*/ 12651 w 12651"/>
                  <a:gd name="connsiteY3" fmla="*/ 3652 h 39132"/>
                  <a:gd name="connsiteX4" fmla="*/ 3171 w 12651"/>
                  <a:gd name="connsiteY4" fmla="*/ 6265 h 39132"/>
                  <a:gd name="connsiteX0" fmla="*/ 3702 w 13182"/>
                  <a:gd name="connsiteY0" fmla="*/ 6265 h 39132"/>
                  <a:gd name="connsiteX1" fmla="*/ 553 w 13182"/>
                  <a:gd name="connsiteY1" fmla="*/ 26267 h 39132"/>
                  <a:gd name="connsiteX2" fmla="*/ 3569 w 13182"/>
                  <a:gd name="connsiteY2" fmla="*/ 39132 h 39132"/>
                  <a:gd name="connsiteX3" fmla="*/ 13182 w 13182"/>
                  <a:gd name="connsiteY3" fmla="*/ 3652 h 39132"/>
                  <a:gd name="connsiteX4" fmla="*/ 3702 w 13182"/>
                  <a:gd name="connsiteY4" fmla="*/ 6265 h 39132"/>
                  <a:gd name="connsiteX0" fmla="*/ 3702 w 13131"/>
                  <a:gd name="connsiteY0" fmla="*/ 4593 h 37460"/>
                  <a:gd name="connsiteX1" fmla="*/ 553 w 13131"/>
                  <a:gd name="connsiteY1" fmla="*/ 24595 h 37460"/>
                  <a:gd name="connsiteX2" fmla="*/ 3569 w 13131"/>
                  <a:gd name="connsiteY2" fmla="*/ 37460 h 37460"/>
                  <a:gd name="connsiteX3" fmla="*/ 13131 w 13131"/>
                  <a:gd name="connsiteY3" fmla="*/ 2393 h 37460"/>
                  <a:gd name="connsiteX4" fmla="*/ 3702 w 13131"/>
                  <a:gd name="connsiteY4" fmla="*/ 4593 h 37460"/>
                  <a:gd name="connsiteX0" fmla="*/ 3702 w 13131"/>
                  <a:gd name="connsiteY0" fmla="*/ 5347 h 38214"/>
                  <a:gd name="connsiteX1" fmla="*/ 553 w 13131"/>
                  <a:gd name="connsiteY1" fmla="*/ 25349 h 38214"/>
                  <a:gd name="connsiteX2" fmla="*/ 3569 w 13131"/>
                  <a:gd name="connsiteY2" fmla="*/ 38214 h 38214"/>
                  <a:gd name="connsiteX3" fmla="*/ 13131 w 13131"/>
                  <a:gd name="connsiteY3" fmla="*/ 3147 h 38214"/>
                  <a:gd name="connsiteX4" fmla="*/ 3702 w 13131"/>
                  <a:gd name="connsiteY4" fmla="*/ 5347 h 38214"/>
                  <a:gd name="connsiteX0" fmla="*/ 3702 w 13131"/>
                  <a:gd name="connsiteY0" fmla="*/ 5931 h 38798"/>
                  <a:gd name="connsiteX1" fmla="*/ 553 w 13131"/>
                  <a:gd name="connsiteY1" fmla="*/ 25933 h 38798"/>
                  <a:gd name="connsiteX2" fmla="*/ 3569 w 13131"/>
                  <a:gd name="connsiteY2" fmla="*/ 38798 h 38798"/>
                  <a:gd name="connsiteX3" fmla="*/ 13131 w 13131"/>
                  <a:gd name="connsiteY3" fmla="*/ 3731 h 38798"/>
                  <a:gd name="connsiteX4" fmla="*/ 3702 w 13131"/>
                  <a:gd name="connsiteY4" fmla="*/ 5931 h 38798"/>
                  <a:gd name="connsiteX0" fmla="*/ 3702 w 13131"/>
                  <a:gd name="connsiteY0" fmla="*/ 6810 h 39677"/>
                  <a:gd name="connsiteX1" fmla="*/ 553 w 13131"/>
                  <a:gd name="connsiteY1" fmla="*/ 26812 h 39677"/>
                  <a:gd name="connsiteX2" fmla="*/ 3569 w 13131"/>
                  <a:gd name="connsiteY2" fmla="*/ 39677 h 39677"/>
                  <a:gd name="connsiteX3" fmla="*/ 13131 w 13131"/>
                  <a:gd name="connsiteY3" fmla="*/ 4610 h 39677"/>
                  <a:gd name="connsiteX4" fmla="*/ 3702 w 13131"/>
                  <a:gd name="connsiteY4" fmla="*/ 6810 h 39677"/>
                  <a:gd name="connsiteX0" fmla="*/ 3702 w 13131"/>
                  <a:gd name="connsiteY0" fmla="*/ 5491 h 38358"/>
                  <a:gd name="connsiteX1" fmla="*/ 553 w 13131"/>
                  <a:gd name="connsiteY1" fmla="*/ 25493 h 38358"/>
                  <a:gd name="connsiteX2" fmla="*/ 3569 w 13131"/>
                  <a:gd name="connsiteY2" fmla="*/ 38358 h 38358"/>
                  <a:gd name="connsiteX3" fmla="*/ 13131 w 13131"/>
                  <a:gd name="connsiteY3" fmla="*/ 3291 h 38358"/>
                  <a:gd name="connsiteX4" fmla="*/ 3702 w 13131"/>
                  <a:gd name="connsiteY4" fmla="*/ 5491 h 38358"/>
                  <a:gd name="connsiteX0" fmla="*/ 3859 w 13288"/>
                  <a:gd name="connsiteY0" fmla="*/ 4593 h 37460"/>
                  <a:gd name="connsiteX1" fmla="*/ 553 w 13288"/>
                  <a:gd name="connsiteY1" fmla="*/ 24615 h 37460"/>
                  <a:gd name="connsiteX2" fmla="*/ 3726 w 13288"/>
                  <a:gd name="connsiteY2" fmla="*/ 37460 h 37460"/>
                  <a:gd name="connsiteX3" fmla="*/ 13288 w 13288"/>
                  <a:gd name="connsiteY3" fmla="*/ 2393 h 37460"/>
                  <a:gd name="connsiteX4" fmla="*/ 3859 w 13288"/>
                  <a:gd name="connsiteY4" fmla="*/ 4593 h 37460"/>
                  <a:gd name="connsiteX0" fmla="*/ 3859 w 13288"/>
                  <a:gd name="connsiteY0" fmla="*/ 4593 h 37460"/>
                  <a:gd name="connsiteX1" fmla="*/ 553 w 13288"/>
                  <a:gd name="connsiteY1" fmla="*/ 24615 h 37460"/>
                  <a:gd name="connsiteX2" fmla="*/ 3726 w 13288"/>
                  <a:gd name="connsiteY2" fmla="*/ 37460 h 37460"/>
                  <a:gd name="connsiteX3" fmla="*/ 13288 w 13288"/>
                  <a:gd name="connsiteY3" fmla="*/ 2393 h 37460"/>
                  <a:gd name="connsiteX4" fmla="*/ 3859 w 13288"/>
                  <a:gd name="connsiteY4" fmla="*/ 4593 h 37460"/>
                  <a:gd name="connsiteX0" fmla="*/ 3859 w 13250"/>
                  <a:gd name="connsiteY0" fmla="*/ 4171 h 37038"/>
                  <a:gd name="connsiteX1" fmla="*/ 553 w 13250"/>
                  <a:gd name="connsiteY1" fmla="*/ 24193 h 37038"/>
                  <a:gd name="connsiteX2" fmla="*/ 3726 w 13250"/>
                  <a:gd name="connsiteY2" fmla="*/ 37038 h 37038"/>
                  <a:gd name="connsiteX3" fmla="*/ 13250 w 13250"/>
                  <a:gd name="connsiteY3" fmla="*/ 2393 h 37038"/>
                  <a:gd name="connsiteX4" fmla="*/ 3859 w 13250"/>
                  <a:gd name="connsiteY4" fmla="*/ 4171 h 37038"/>
                  <a:gd name="connsiteX0" fmla="*/ 3859 w 13232"/>
                  <a:gd name="connsiteY0" fmla="*/ 4282 h 37149"/>
                  <a:gd name="connsiteX1" fmla="*/ 553 w 13232"/>
                  <a:gd name="connsiteY1" fmla="*/ 24304 h 37149"/>
                  <a:gd name="connsiteX2" fmla="*/ 3726 w 13232"/>
                  <a:gd name="connsiteY2" fmla="*/ 37149 h 37149"/>
                  <a:gd name="connsiteX3" fmla="*/ 13232 w 13232"/>
                  <a:gd name="connsiteY3" fmla="*/ 2393 h 37149"/>
                  <a:gd name="connsiteX4" fmla="*/ 3859 w 13232"/>
                  <a:gd name="connsiteY4" fmla="*/ 4282 h 37149"/>
                  <a:gd name="connsiteX0" fmla="*/ 3859 w 13232"/>
                  <a:gd name="connsiteY0" fmla="*/ 6498 h 39365"/>
                  <a:gd name="connsiteX1" fmla="*/ 553 w 13232"/>
                  <a:gd name="connsiteY1" fmla="*/ 26520 h 39365"/>
                  <a:gd name="connsiteX2" fmla="*/ 3726 w 13232"/>
                  <a:gd name="connsiteY2" fmla="*/ 39365 h 39365"/>
                  <a:gd name="connsiteX3" fmla="*/ 13232 w 13232"/>
                  <a:gd name="connsiteY3" fmla="*/ 4609 h 39365"/>
                  <a:gd name="connsiteX4" fmla="*/ 3859 w 13232"/>
                  <a:gd name="connsiteY4" fmla="*/ 6498 h 39365"/>
                  <a:gd name="connsiteX0" fmla="*/ 3859 w 13232"/>
                  <a:gd name="connsiteY0" fmla="*/ 6498 h 39365"/>
                  <a:gd name="connsiteX1" fmla="*/ 553 w 13232"/>
                  <a:gd name="connsiteY1" fmla="*/ 26520 h 39365"/>
                  <a:gd name="connsiteX2" fmla="*/ 3726 w 13232"/>
                  <a:gd name="connsiteY2" fmla="*/ 39365 h 39365"/>
                  <a:gd name="connsiteX3" fmla="*/ 13232 w 13232"/>
                  <a:gd name="connsiteY3" fmla="*/ 4609 h 39365"/>
                  <a:gd name="connsiteX4" fmla="*/ 3859 w 13232"/>
                  <a:gd name="connsiteY4" fmla="*/ 6498 h 39365"/>
                  <a:gd name="connsiteX0" fmla="*/ 3859 w 13232"/>
                  <a:gd name="connsiteY0" fmla="*/ 6498 h 39365"/>
                  <a:gd name="connsiteX1" fmla="*/ 553 w 13232"/>
                  <a:gd name="connsiteY1" fmla="*/ 26520 h 39365"/>
                  <a:gd name="connsiteX2" fmla="*/ 3726 w 13232"/>
                  <a:gd name="connsiteY2" fmla="*/ 39365 h 39365"/>
                  <a:gd name="connsiteX3" fmla="*/ 13232 w 13232"/>
                  <a:gd name="connsiteY3" fmla="*/ 4609 h 39365"/>
                  <a:gd name="connsiteX4" fmla="*/ 3859 w 13232"/>
                  <a:gd name="connsiteY4" fmla="*/ 6498 h 39365"/>
                  <a:gd name="connsiteX0" fmla="*/ 3514 w 12887"/>
                  <a:gd name="connsiteY0" fmla="*/ 6498 h 55182"/>
                  <a:gd name="connsiteX1" fmla="*/ 208 w 12887"/>
                  <a:gd name="connsiteY1" fmla="*/ 26520 h 55182"/>
                  <a:gd name="connsiteX2" fmla="*/ 2265 w 12887"/>
                  <a:gd name="connsiteY2" fmla="*/ 55182 h 55182"/>
                  <a:gd name="connsiteX3" fmla="*/ 12887 w 12887"/>
                  <a:gd name="connsiteY3" fmla="*/ 4609 h 55182"/>
                  <a:gd name="connsiteX4" fmla="*/ 3514 w 12887"/>
                  <a:gd name="connsiteY4" fmla="*/ 6498 h 55182"/>
                  <a:gd name="connsiteX0" fmla="*/ 6716 w 16089"/>
                  <a:gd name="connsiteY0" fmla="*/ 6498 h 55182"/>
                  <a:gd name="connsiteX1" fmla="*/ 208 w 16089"/>
                  <a:gd name="connsiteY1" fmla="*/ 32967 h 55182"/>
                  <a:gd name="connsiteX2" fmla="*/ 5467 w 16089"/>
                  <a:gd name="connsiteY2" fmla="*/ 55182 h 55182"/>
                  <a:gd name="connsiteX3" fmla="*/ 16089 w 16089"/>
                  <a:gd name="connsiteY3" fmla="*/ 4609 h 55182"/>
                  <a:gd name="connsiteX4" fmla="*/ 6716 w 16089"/>
                  <a:gd name="connsiteY4" fmla="*/ 6498 h 55182"/>
                  <a:gd name="connsiteX0" fmla="*/ 6716 w 16089"/>
                  <a:gd name="connsiteY0" fmla="*/ 6498 h 55182"/>
                  <a:gd name="connsiteX1" fmla="*/ 208 w 16089"/>
                  <a:gd name="connsiteY1" fmla="*/ 32967 h 55182"/>
                  <a:gd name="connsiteX2" fmla="*/ 5467 w 16089"/>
                  <a:gd name="connsiteY2" fmla="*/ 55182 h 55182"/>
                  <a:gd name="connsiteX3" fmla="*/ 16089 w 16089"/>
                  <a:gd name="connsiteY3" fmla="*/ 4609 h 55182"/>
                  <a:gd name="connsiteX4" fmla="*/ 6716 w 16089"/>
                  <a:gd name="connsiteY4" fmla="*/ 6498 h 55182"/>
                  <a:gd name="connsiteX0" fmla="*/ 7021 w 16394"/>
                  <a:gd name="connsiteY0" fmla="*/ 6498 h 55182"/>
                  <a:gd name="connsiteX1" fmla="*/ 208 w 16394"/>
                  <a:gd name="connsiteY1" fmla="*/ 32646 h 55182"/>
                  <a:gd name="connsiteX2" fmla="*/ 5772 w 16394"/>
                  <a:gd name="connsiteY2" fmla="*/ 55182 h 55182"/>
                  <a:gd name="connsiteX3" fmla="*/ 16394 w 16394"/>
                  <a:gd name="connsiteY3" fmla="*/ 4609 h 55182"/>
                  <a:gd name="connsiteX4" fmla="*/ 7021 w 16394"/>
                  <a:gd name="connsiteY4" fmla="*/ 6498 h 55182"/>
                  <a:gd name="connsiteX0" fmla="*/ 8833 w 16394"/>
                  <a:gd name="connsiteY0" fmla="*/ 6124 h 55182"/>
                  <a:gd name="connsiteX1" fmla="*/ 208 w 16394"/>
                  <a:gd name="connsiteY1" fmla="*/ 32646 h 55182"/>
                  <a:gd name="connsiteX2" fmla="*/ 5772 w 16394"/>
                  <a:gd name="connsiteY2" fmla="*/ 55182 h 55182"/>
                  <a:gd name="connsiteX3" fmla="*/ 16394 w 16394"/>
                  <a:gd name="connsiteY3" fmla="*/ 4609 h 55182"/>
                  <a:gd name="connsiteX4" fmla="*/ 8833 w 16394"/>
                  <a:gd name="connsiteY4" fmla="*/ 6124 h 55182"/>
                  <a:gd name="connsiteX0" fmla="*/ 8756 w 16394"/>
                  <a:gd name="connsiteY0" fmla="*/ 5343 h 55182"/>
                  <a:gd name="connsiteX1" fmla="*/ 208 w 16394"/>
                  <a:gd name="connsiteY1" fmla="*/ 32646 h 55182"/>
                  <a:gd name="connsiteX2" fmla="*/ 5772 w 16394"/>
                  <a:gd name="connsiteY2" fmla="*/ 55182 h 55182"/>
                  <a:gd name="connsiteX3" fmla="*/ 16394 w 16394"/>
                  <a:gd name="connsiteY3" fmla="*/ 4609 h 55182"/>
                  <a:gd name="connsiteX4" fmla="*/ 8756 w 16394"/>
                  <a:gd name="connsiteY4" fmla="*/ 5343 h 55182"/>
                  <a:gd name="connsiteX0" fmla="*/ 8756 w 21577"/>
                  <a:gd name="connsiteY0" fmla="*/ 16715 h 66554"/>
                  <a:gd name="connsiteX1" fmla="*/ 208 w 21577"/>
                  <a:gd name="connsiteY1" fmla="*/ 44018 h 66554"/>
                  <a:gd name="connsiteX2" fmla="*/ 5772 w 21577"/>
                  <a:gd name="connsiteY2" fmla="*/ 66554 h 66554"/>
                  <a:gd name="connsiteX3" fmla="*/ 21577 w 21577"/>
                  <a:gd name="connsiteY3" fmla="*/ 4609 h 66554"/>
                  <a:gd name="connsiteX4" fmla="*/ 8756 w 21577"/>
                  <a:gd name="connsiteY4" fmla="*/ 16715 h 66554"/>
                  <a:gd name="connsiteX0" fmla="*/ 8756 w 21577"/>
                  <a:gd name="connsiteY0" fmla="*/ 12106 h 61945"/>
                  <a:gd name="connsiteX1" fmla="*/ 208 w 21577"/>
                  <a:gd name="connsiteY1" fmla="*/ 39409 h 61945"/>
                  <a:gd name="connsiteX2" fmla="*/ 5772 w 21577"/>
                  <a:gd name="connsiteY2" fmla="*/ 61945 h 61945"/>
                  <a:gd name="connsiteX3" fmla="*/ 21577 w 21577"/>
                  <a:gd name="connsiteY3" fmla="*/ 0 h 61945"/>
                  <a:gd name="connsiteX4" fmla="*/ 8756 w 21577"/>
                  <a:gd name="connsiteY4" fmla="*/ 12106 h 61945"/>
                  <a:gd name="connsiteX0" fmla="*/ 8756 w 21577"/>
                  <a:gd name="connsiteY0" fmla="*/ 12106 h 61945"/>
                  <a:gd name="connsiteX1" fmla="*/ 208 w 21577"/>
                  <a:gd name="connsiteY1" fmla="*/ 39409 h 61945"/>
                  <a:gd name="connsiteX2" fmla="*/ 5772 w 21577"/>
                  <a:gd name="connsiteY2" fmla="*/ 61945 h 61945"/>
                  <a:gd name="connsiteX3" fmla="*/ 21577 w 21577"/>
                  <a:gd name="connsiteY3" fmla="*/ 0 h 61945"/>
                  <a:gd name="connsiteX4" fmla="*/ 8756 w 21577"/>
                  <a:gd name="connsiteY4" fmla="*/ 12106 h 61945"/>
                  <a:gd name="connsiteX0" fmla="*/ 8756 w 21577"/>
                  <a:gd name="connsiteY0" fmla="*/ 12106 h 65896"/>
                  <a:gd name="connsiteX1" fmla="*/ 208 w 21577"/>
                  <a:gd name="connsiteY1" fmla="*/ 39409 h 65896"/>
                  <a:gd name="connsiteX2" fmla="*/ 6366 w 21577"/>
                  <a:gd name="connsiteY2" fmla="*/ 65896 h 65896"/>
                  <a:gd name="connsiteX3" fmla="*/ 21577 w 21577"/>
                  <a:gd name="connsiteY3" fmla="*/ 0 h 65896"/>
                  <a:gd name="connsiteX4" fmla="*/ 8756 w 21577"/>
                  <a:gd name="connsiteY4" fmla="*/ 12106 h 65896"/>
                  <a:gd name="connsiteX0" fmla="*/ 8756 w 21577"/>
                  <a:gd name="connsiteY0" fmla="*/ 12106 h 65896"/>
                  <a:gd name="connsiteX1" fmla="*/ 208 w 21577"/>
                  <a:gd name="connsiteY1" fmla="*/ 39409 h 65896"/>
                  <a:gd name="connsiteX2" fmla="*/ 6366 w 21577"/>
                  <a:gd name="connsiteY2" fmla="*/ 65896 h 65896"/>
                  <a:gd name="connsiteX3" fmla="*/ 21577 w 21577"/>
                  <a:gd name="connsiteY3" fmla="*/ 0 h 65896"/>
                  <a:gd name="connsiteX4" fmla="*/ 8756 w 21577"/>
                  <a:gd name="connsiteY4" fmla="*/ 12106 h 65896"/>
                  <a:gd name="connsiteX0" fmla="*/ 8756 w 22067"/>
                  <a:gd name="connsiteY0" fmla="*/ 12106 h 65896"/>
                  <a:gd name="connsiteX1" fmla="*/ 208 w 22067"/>
                  <a:gd name="connsiteY1" fmla="*/ 39409 h 65896"/>
                  <a:gd name="connsiteX2" fmla="*/ 6366 w 22067"/>
                  <a:gd name="connsiteY2" fmla="*/ 65896 h 65896"/>
                  <a:gd name="connsiteX3" fmla="*/ 12462 w 22067"/>
                  <a:gd name="connsiteY3" fmla="*/ 26373 h 65896"/>
                  <a:gd name="connsiteX4" fmla="*/ 21577 w 22067"/>
                  <a:gd name="connsiteY4" fmla="*/ 0 h 65896"/>
                  <a:gd name="connsiteX5" fmla="*/ 8756 w 22067"/>
                  <a:gd name="connsiteY5" fmla="*/ 12106 h 65896"/>
                  <a:gd name="connsiteX0" fmla="*/ 8756 w 22067"/>
                  <a:gd name="connsiteY0" fmla="*/ 12106 h 65896"/>
                  <a:gd name="connsiteX1" fmla="*/ 208 w 22067"/>
                  <a:gd name="connsiteY1" fmla="*/ 39409 h 65896"/>
                  <a:gd name="connsiteX2" fmla="*/ 6366 w 22067"/>
                  <a:gd name="connsiteY2" fmla="*/ 65896 h 65896"/>
                  <a:gd name="connsiteX3" fmla="*/ 12462 w 22067"/>
                  <a:gd name="connsiteY3" fmla="*/ 26373 h 65896"/>
                  <a:gd name="connsiteX4" fmla="*/ 21577 w 22067"/>
                  <a:gd name="connsiteY4" fmla="*/ 0 h 65896"/>
                  <a:gd name="connsiteX5" fmla="*/ 8756 w 22067"/>
                  <a:gd name="connsiteY5" fmla="*/ 12106 h 65896"/>
                  <a:gd name="connsiteX0" fmla="*/ 8756 w 22067"/>
                  <a:gd name="connsiteY0" fmla="*/ 12106 h 65896"/>
                  <a:gd name="connsiteX1" fmla="*/ 208 w 22067"/>
                  <a:gd name="connsiteY1" fmla="*/ 39409 h 65896"/>
                  <a:gd name="connsiteX2" fmla="*/ 6366 w 22067"/>
                  <a:gd name="connsiteY2" fmla="*/ 65896 h 65896"/>
                  <a:gd name="connsiteX3" fmla="*/ 12462 w 22067"/>
                  <a:gd name="connsiteY3" fmla="*/ 26373 h 65896"/>
                  <a:gd name="connsiteX4" fmla="*/ 21577 w 22067"/>
                  <a:gd name="connsiteY4" fmla="*/ 0 h 65896"/>
                  <a:gd name="connsiteX5" fmla="*/ 8756 w 22067"/>
                  <a:gd name="connsiteY5" fmla="*/ 12106 h 65896"/>
                  <a:gd name="connsiteX0" fmla="*/ 8756 w 26130"/>
                  <a:gd name="connsiteY0" fmla="*/ 13269 h 67059"/>
                  <a:gd name="connsiteX1" fmla="*/ 208 w 26130"/>
                  <a:gd name="connsiteY1" fmla="*/ 40572 h 67059"/>
                  <a:gd name="connsiteX2" fmla="*/ 6366 w 26130"/>
                  <a:gd name="connsiteY2" fmla="*/ 67059 h 67059"/>
                  <a:gd name="connsiteX3" fmla="*/ 12462 w 26130"/>
                  <a:gd name="connsiteY3" fmla="*/ 27536 h 67059"/>
                  <a:gd name="connsiteX4" fmla="*/ 25640 w 26130"/>
                  <a:gd name="connsiteY4" fmla="*/ 0 h 67059"/>
                  <a:gd name="connsiteX5" fmla="*/ 8756 w 26130"/>
                  <a:gd name="connsiteY5" fmla="*/ 13269 h 67059"/>
                  <a:gd name="connsiteX0" fmla="*/ 8756 w 26130"/>
                  <a:gd name="connsiteY0" fmla="*/ 13828 h 67618"/>
                  <a:gd name="connsiteX1" fmla="*/ 208 w 26130"/>
                  <a:gd name="connsiteY1" fmla="*/ 41131 h 67618"/>
                  <a:gd name="connsiteX2" fmla="*/ 6366 w 26130"/>
                  <a:gd name="connsiteY2" fmla="*/ 67618 h 67618"/>
                  <a:gd name="connsiteX3" fmla="*/ 12462 w 26130"/>
                  <a:gd name="connsiteY3" fmla="*/ 28095 h 67618"/>
                  <a:gd name="connsiteX4" fmla="*/ 25640 w 26130"/>
                  <a:gd name="connsiteY4" fmla="*/ 559 h 67618"/>
                  <a:gd name="connsiteX5" fmla="*/ 8756 w 26130"/>
                  <a:gd name="connsiteY5" fmla="*/ 13828 h 67618"/>
                  <a:gd name="connsiteX0" fmla="*/ 8756 w 26531"/>
                  <a:gd name="connsiteY0" fmla="*/ 13232 h 67022"/>
                  <a:gd name="connsiteX1" fmla="*/ 208 w 26531"/>
                  <a:gd name="connsiteY1" fmla="*/ 40535 h 67022"/>
                  <a:gd name="connsiteX2" fmla="*/ 6366 w 26531"/>
                  <a:gd name="connsiteY2" fmla="*/ 67022 h 67022"/>
                  <a:gd name="connsiteX3" fmla="*/ 12462 w 26531"/>
                  <a:gd name="connsiteY3" fmla="*/ 27499 h 67022"/>
                  <a:gd name="connsiteX4" fmla="*/ 26041 w 26531"/>
                  <a:gd name="connsiteY4" fmla="*/ 559 h 67022"/>
                  <a:gd name="connsiteX5" fmla="*/ 8756 w 26531"/>
                  <a:gd name="connsiteY5" fmla="*/ 13232 h 67022"/>
                  <a:gd name="connsiteX0" fmla="*/ 8756 w 26531"/>
                  <a:gd name="connsiteY0" fmla="*/ 14609 h 68399"/>
                  <a:gd name="connsiteX1" fmla="*/ 208 w 26531"/>
                  <a:gd name="connsiteY1" fmla="*/ 41912 h 68399"/>
                  <a:gd name="connsiteX2" fmla="*/ 6366 w 26531"/>
                  <a:gd name="connsiteY2" fmla="*/ 68399 h 68399"/>
                  <a:gd name="connsiteX3" fmla="*/ 12462 w 26531"/>
                  <a:gd name="connsiteY3" fmla="*/ 28876 h 68399"/>
                  <a:gd name="connsiteX4" fmla="*/ 26041 w 26531"/>
                  <a:gd name="connsiteY4" fmla="*/ 1936 h 68399"/>
                  <a:gd name="connsiteX5" fmla="*/ 8756 w 26531"/>
                  <a:gd name="connsiteY5" fmla="*/ 14609 h 68399"/>
                  <a:gd name="connsiteX0" fmla="*/ 8756 w 27278"/>
                  <a:gd name="connsiteY0" fmla="*/ 14270 h 68060"/>
                  <a:gd name="connsiteX1" fmla="*/ 208 w 27278"/>
                  <a:gd name="connsiteY1" fmla="*/ 41573 h 68060"/>
                  <a:gd name="connsiteX2" fmla="*/ 6366 w 27278"/>
                  <a:gd name="connsiteY2" fmla="*/ 68060 h 68060"/>
                  <a:gd name="connsiteX3" fmla="*/ 12462 w 27278"/>
                  <a:gd name="connsiteY3" fmla="*/ 28537 h 68060"/>
                  <a:gd name="connsiteX4" fmla="*/ 26788 w 27278"/>
                  <a:gd name="connsiteY4" fmla="*/ 1936 h 68060"/>
                  <a:gd name="connsiteX5" fmla="*/ 8756 w 27278"/>
                  <a:gd name="connsiteY5" fmla="*/ 14270 h 68060"/>
                  <a:gd name="connsiteX0" fmla="*/ 12007 w 30529"/>
                  <a:gd name="connsiteY0" fmla="*/ 14270 h 68060"/>
                  <a:gd name="connsiteX1" fmla="*/ 208 w 30529"/>
                  <a:gd name="connsiteY1" fmla="*/ 52351 h 68060"/>
                  <a:gd name="connsiteX2" fmla="*/ 9617 w 30529"/>
                  <a:gd name="connsiteY2" fmla="*/ 68060 h 68060"/>
                  <a:gd name="connsiteX3" fmla="*/ 15713 w 30529"/>
                  <a:gd name="connsiteY3" fmla="*/ 28537 h 68060"/>
                  <a:gd name="connsiteX4" fmla="*/ 30039 w 30529"/>
                  <a:gd name="connsiteY4" fmla="*/ 1936 h 68060"/>
                  <a:gd name="connsiteX5" fmla="*/ 12007 w 30529"/>
                  <a:gd name="connsiteY5" fmla="*/ 14270 h 68060"/>
                  <a:gd name="connsiteX0" fmla="*/ 11799 w 30321"/>
                  <a:gd name="connsiteY0" fmla="*/ 14270 h 68060"/>
                  <a:gd name="connsiteX1" fmla="*/ 0 w 30321"/>
                  <a:gd name="connsiteY1" fmla="*/ 52351 h 68060"/>
                  <a:gd name="connsiteX2" fmla="*/ 9409 w 30321"/>
                  <a:gd name="connsiteY2" fmla="*/ 68060 h 68060"/>
                  <a:gd name="connsiteX3" fmla="*/ 15505 w 30321"/>
                  <a:gd name="connsiteY3" fmla="*/ 28537 h 68060"/>
                  <a:gd name="connsiteX4" fmla="*/ 29831 w 30321"/>
                  <a:gd name="connsiteY4" fmla="*/ 1936 h 68060"/>
                  <a:gd name="connsiteX5" fmla="*/ 11799 w 30321"/>
                  <a:gd name="connsiteY5" fmla="*/ 14270 h 68060"/>
                  <a:gd name="connsiteX0" fmla="*/ 11910 w 30432"/>
                  <a:gd name="connsiteY0" fmla="*/ 14270 h 68060"/>
                  <a:gd name="connsiteX1" fmla="*/ 0 w 30432"/>
                  <a:gd name="connsiteY1" fmla="*/ 53017 h 68060"/>
                  <a:gd name="connsiteX2" fmla="*/ 9520 w 30432"/>
                  <a:gd name="connsiteY2" fmla="*/ 68060 h 68060"/>
                  <a:gd name="connsiteX3" fmla="*/ 15616 w 30432"/>
                  <a:gd name="connsiteY3" fmla="*/ 28537 h 68060"/>
                  <a:gd name="connsiteX4" fmla="*/ 29942 w 30432"/>
                  <a:gd name="connsiteY4" fmla="*/ 1936 h 68060"/>
                  <a:gd name="connsiteX5" fmla="*/ 11910 w 30432"/>
                  <a:gd name="connsiteY5" fmla="*/ 14270 h 68060"/>
                  <a:gd name="connsiteX0" fmla="*/ 11910 w 30432"/>
                  <a:gd name="connsiteY0" fmla="*/ 14270 h 68060"/>
                  <a:gd name="connsiteX1" fmla="*/ 0 w 30432"/>
                  <a:gd name="connsiteY1" fmla="*/ 53017 h 68060"/>
                  <a:gd name="connsiteX2" fmla="*/ 9520 w 30432"/>
                  <a:gd name="connsiteY2" fmla="*/ 68060 h 68060"/>
                  <a:gd name="connsiteX3" fmla="*/ 15616 w 30432"/>
                  <a:gd name="connsiteY3" fmla="*/ 28537 h 68060"/>
                  <a:gd name="connsiteX4" fmla="*/ 29942 w 30432"/>
                  <a:gd name="connsiteY4" fmla="*/ 1936 h 68060"/>
                  <a:gd name="connsiteX5" fmla="*/ 11910 w 30432"/>
                  <a:gd name="connsiteY5" fmla="*/ 14270 h 68060"/>
                  <a:gd name="connsiteX0" fmla="*/ 11910 w 30432"/>
                  <a:gd name="connsiteY0" fmla="*/ 14270 h 78572"/>
                  <a:gd name="connsiteX1" fmla="*/ 0 w 30432"/>
                  <a:gd name="connsiteY1" fmla="*/ 53017 h 78572"/>
                  <a:gd name="connsiteX2" fmla="*/ 15955 w 30432"/>
                  <a:gd name="connsiteY2" fmla="*/ 78572 h 78572"/>
                  <a:gd name="connsiteX3" fmla="*/ 15616 w 30432"/>
                  <a:gd name="connsiteY3" fmla="*/ 28537 h 78572"/>
                  <a:gd name="connsiteX4" fmla="*/ 29942 w 30432"/>
                  <a:gd name="connsiteY4" fmla="*/ 1936 h 78572"/>
                  <a:gd name="connsiteX5" fmla="*/ 11910 w 30432"/>
                  <a:gd name="connsiteY5" fmla="*/ 14270 h 78572"/>
                  <a:gd name="connsiteX0" fmla="*/ 11910 w 30616"/>
                  <a:gd name="connsiteY0" fmla="*/ 23051 h 87353"/>
                  <a:gd name="connsiteX1" fmla="*/ 0 w 30616"/>
                  <a:gd name="connsiteY1" fmla="*/ 61798 h 87353"/>
                  <a:gd name="connsiteX2" fmla="*/ 15955 w 30616"/>
                  <a:gd name="connsiteY2" fmla="*/ 87353 h 87353"/>
                  <a:gd name="connsiteX3" fmla="*/ 29942 w 30616"/>
                  <a:gd name="connsiteY3" fmla="*/ 10717 h 87353"/>
                  <a:gd name="connsiteX4" fmla="*/ 11910 w 30616"/>
                  <a:gd name="connsiteY4" fmla="*/ 23051 h 87353"/>
                  <a:gd name="connsiteX0" fmla="*/ 11910 w 30616"/>
                  <a:gd name="connsiteY0" fmla="*/ 23051 h 87353"/>
                  <a:gd name="connsiteX1" fmla="*/ 0 w 30616"/>
                  <a:gd name="connsiteY1" fmla="*/ 61798 h 87353"/>
                  <a:gd name="connsiteX2" fmla="*/ 15955 w 30616"/>
                  <a:gd name="connsiteY2" fmla="*/ 87353 h 87353"/>
                  <a:gd name="connsiteX3" fmla="*/ 29942 w 30616"/>
                  <a:gd name="connsiteY3" fmla="*/ 10717 h 87353"/>
                  <a:gd name="connsiteX4" fmla="*/ 11910 w 30616"/>
                  <a:gd name="connsiteY4" fmla="*/ 23051 h 87353"/>
                  <a:gd name="connsiteX0" fmla="*/ 11910 w 30946"/>
                  <a:gd name="connsiteY0" fmla="*/ 21182 h 85484"/>
                  <a:gd name="connsiteX1" fmla="*/ 0 w 30946"/>
                  <a:gd name="connsiteY1" fmla="*/ 59929 h 85484"/>
                  <a:gd name="connsiteX2" fmla="*/ 15955 w 30946"/>
                  <a:gd name="connsiteY2" fmla="*/ 85484 h 85484"/>
                  <a:gd name="connsiteX3" fmla="*/ 30272 w 30946"/>
                  <a:gd name="connsiteY3" fmla="*/ 10717 h 85484"/>
                  <a:gd name="connsiteX4" fmla="*/ 11910 w 30946"/>
                  <a:gd name="connsiteY4" fmla="*/ 21182 h 85484"/>
                  <a:gd name="connsiteX0" fmla="*/ 11910 w 30946"/>
                  <a:gd name="connsiteY0" fmla="*/ 11075 h 75377"/>
                  <a:gd name="connsiteX1" fmla="*/ 0 w 30946"/>
                  <a:gd name="connsiteY1" fmla="*/ 49822 h 75377"/>
                  <a:gd name="connsiteX2" fmla="*/ 15955 w 30946"/>
                  <a:gd name="connsiteY2" fmla="*/ 75377 h 75377"/>
                  <a:gd name="connsiteX3" fmla="*/ 30272 w 30946"/>
                  <a:gd name="connsiteY3" fmla="*/ 610 h 75377"/>
                  <a:gd name="connsiteX4" fmla="*/ 11910 w 30946"/>
                  <a:gd name="connsiteY4" fmla="*/ 11075 h 75377"/>
                  <a:gd name="connsiteX0" fmla="*/ 11910 w 30864"/>
                  <a:gd name="connsiteY0" fmla="*/ 11542 h 75844"/>
                  <a:gd name="connsiteX1" fmla="*/ 0 w 30864"/>
                  <a:gd name="connsiteY1" fmla="*/ 50289 h 75844"/>
                  <a:gd name="connsiteX2" fmla="*/ 15955 w 30864"/>
                  <a:gd name="connsiteY2" fmla="*/ 75844 h 75844"/>
                  <a:gd name="connsiteX3" fmla="*/ 30190 w 30864"/>
                  <a:gd name="connsiteY3" fmla="*/ 610 h 75844"/>
                  <a:gd name="connsiteX4" fmla="*/ 11910 w 30864"/>
                  <a:gd name="connsiteY4" fmla="*/ 11542 h 75844"/>
                  <a:gd name="connsiteX0" fmla="*/ 11910 w 30864"/>
                  <a:gd name="connsiteY0" fmla="*/ 15082 h 79384"/>
                  <a:gd name="connsiteX1" fmla="*/ 0 w 30864"/>
                  <a:gd name="connsiteY1" fmla="*/ 53829 h 79384"/>
                  <a:gd name="connsiteX2" fmla="*/ 15955 w 30864"/>
                  <a:gd name="connsiteY2" fmla="*/ 79384 h 79384"/>
                  <a:gd name="connsiteX3" fmla="*/ 30190 w 30864"/>
                  <a:gd name="connsiteY3" fmla="*/ 4150 h 79384"/>
                  <a:gd name="connsiteX4" fmla="*/ 11910 w 30864"/>
                  <a:gd name="connsiteY4" fmla="*/ 15082 h 79384"/>
                  <a:gd name="connsiteX0" fmla="*/ 11910 w 30864"/>
                  <a:gd name="connsiteY0" fmla="*/ 16156 h 80458"/>
                  <a:gd name="connsiteX1" fmla="*/ 0 w 30864"/>
                  <a:gd name="connsiteY1" fmla="*/ 54903 h 80458"/>
                  <a:gd name="connsiteX2" fmla="*/ 15955 w 30864"/>
                  <a:gd name="connsiteY2" fmla="*/ 80458 h 80458"/>
                  <a:gd name="connsiteX3" fmla="*/ 30190 w 30864"/>
                  <a:gd name="connsiteY3" fmla="*/ 5224 h 80458"/>
                  <a:gd name="connsiteX4" fmla="*/ 11910 w 30864"/>
                  <a:gd name="connsiteY4" fmla="*/ 16156 h 80458"/>
                  <a:gd name="connsiteX0" fmla="*/ 12269 w 30864"/>
                  <a:gd name="connsiteY0" fmla="*/ 16892 h 80458"/>
                  <a:gd name="connsiteX1" fmla="*/ 0 w 30864"/>
                  <a:gd name="connsiteY1" fmla="*/ 54903 h 80458"/>
                  <a:gd name="connsiteX2" fmla="*/ 15955 w 30864"/>
                  <a:gd name="connsiteY2" fmla="*/ 80458 h 80458"/>
                  <a:gd name="connsiteX3" fmla="*/ 30190 w 30864"/>
                  <a:gd name="connsiteY3" fmla="*/ 5224 h 80458"/>
                  <a:gd name="connsiteX4" fmla="*/ 12269 w 30864"/>
                  <a:gd name="connsiteY4" fmla="*/ 16892 h 80458"/>
                  <a:gd name="connsiteX0" fmla="*/ 12269 w 30864"/>
                  <a:gd name="connsiteY0" fmla="*/ 16892 h 80394"/>
                  <a:gd name="connsiteX1" fmla="*/ 0 w 30864"/>
                  <a:gd name="connsiteY1" fmla="*/ 54903 h 80394"/>
                  <a:gd name="connsiteX2" fmla="*/ 16287 w 30864"/>
                  <a:gd name="connsiteY2" fmla="*/ 80394 h 80394"/>
                  <a:gd name="connsiteX3" fmla="*/ 30190 w 30864"/>
                  <a:gd name="connsiteY3" fmla="*/ 5224 h 80394"/>
                  <a:gd name="connsiteX4" fmla="*/ 12269 w 30864"/>
                  <a:gd name="connsiteY4" fmla="*/ 16892 h 80394"/>
                  <a:gd name="connsiteX0" fmla="*/ 12269 w 30864"/>
                  <a:gd name="connsiteY0" fmla="*/ 16892 h 82103"/>
                  <a:gd name="connsiteX1" fmla="*/ 0 w 30864"/>
                  <a:gd name="connsiteY1" fmla="*/ 54903 h 82103"/>
                  <a:gd name="connsiteX2" fmla="*/ 18238 w 30864"/>
                  <a:gd name="connsiteY2" fmla="*/ 82103 h 82103"/>
                  <a:gd name="connsiteX3" fmla="*/ 30190 w 30864"/>
                  <a:gd name="connsiteY3" fmla="*/ 5224 h 82103"/>
                  <a:gd name="connsiteX4" fmla="*/ 12269 w 30864"/>
                  <a:gd name="connsiteY4" fmla="*/ 16892 h 82103"/>
                  <a:gd name="connsiteX0" fmla="*/ 12269 w 30864"/>
                  <a:gd name="connsiteY0" fmla="*/ 16892 h 82880"/>
                  <a:gd name="connsiteX1" fmla="*/ 0 w 30864"/>
                  <a:gd name="connsiteY1" fmla="*/ 54903 h 82880"/>
                  <a:gd name="connsiteX2" fmla="*/ 18155 w 30864"/>
                  <a:gd name="connsiteY2" fmla="*/ 82880 h 82880"/>
                  <a:gd name="connsiteX3" fmla="*/ 30190 w 30864"/>
                  <a:gd name="connsiteY3" fmla="*/ 5224 h 82880"/>
                  <a:gd name="connsiteX4" fmla="*/ 12269 w 30864"/>
                  <a:gd name="connsiteY4" fmla="*/ 16892 h 82880"/>
                  <a:gd name="connsiteX0" fmla="*/ 12269 w 32242"/>
                  <a:gd name="connsiteY0" fmla="*/ 13051 h 79039"/>
                  <a:gd name="connsiteX1" fmla="*/ 0 w 32242"/>
                  <a:gd name="connsiteY1" fmla="*/ 51062 h 79039"/>
                  <a:gd name="connsiteX2" fmla="*/ 18155 w 32242"/>
                  <a:gd name="connsiteY2" fmla="*/ 79039 h 79039"/>
                  <a:gd name="connsiteX3" fmla="*/ 31568 w 32242"/>
                  <a:gd name="connsiteY3" fmla="*/ 5224 h 79039"/>
                  <a:gd name="connsiteX4" fmla="*/ 12269 w 32242"/>
                  <a:gd name="connsiteY4" fmla="*/ 13051 h 79039"/>
                  <a:gd name="connsiteX0" fmla="*/ 31568 w 32242"/>
                  <a:gd name="connsiteY0" fmla="*/ 4663 h 78478"/>
                  <a:gd name="connsiteX1" fmla="*/ 0 w 32242"/>
                  <a:gd name="connsiteY1" fmla="*/ 50501 h 78478"/>
                  <a:gd name="connsiteX2" fmla="*/ 18155 w 32242"/>
                  <a:gd name="connsiteY2" fmla="*/ 78478 h 78478"/>
                  <a:gd name="connsiteX3" fmla="*/ 31568 w 32242"/>
                  <a:gd name="connsiteY3" fmla="*/ 4663 h 78478"/>
                  <a:gd name="connsiteX0" fmla="*/ 31680 w 32354"/>
                  <a:gd name="connsiteY0" fmla="*/ 4663 h 78478"/>
                  <a:gd name="connsiteX1" fmla="*/ 0 w 32354"/>
                  <a:gd name="connsiteY1" fmla="*/ 50265 h 78478"/>
                  <a:gd name="connsiteX2" fmla="*/ 18267 w 32354"/>
                  <a:gd name="connsiteY2" fmla="*/ 78478 h 78478"/>
                  <a:gd name="connsiteX3" fmla="*/ 31680 w 32354"/>
                  <a:gd name="connsiteY3" fmla="*/ 4663 h 78478"/>
                  <a:gd name="connsiteX0" fmla="*/ 31680 w 32354"/>
                  <a:gd name="connsiteY0" fmla="*/ 4663 h 78478"/>
                  <a:gd name="connsiteX1" fmla="*/ 0 w 32354"/>
                  <a:gd name="connsiteY1" fmla="*/ 50265 h 78478"/>
                  <a:gd name="connsiteX2" fmla="*/ 18267 w 32354"/>
                  <a:gd name="connsiteY2" fmla="*/ 78478 h 78478"/>
                  <a:gd name="connsiteX3" fmla="*/ 31680 w 32354"/>
                  <a:gd name="connsiteY3" fmla="*/ 4663 h 78478"/>
                  <a:gd name="connsiteX0" fmla="*/ 31680 w 32354"/>
                  <a:gd name="connsiteY0" fmla="*/ 4663 h 78478"/>
                  <a:gd name="connsiteX1" fmla="*/ 0 w 32354"/>
                  <a:gd name="connsiteY1" fmla="*/ 50265 h 78478"/>
                  <a:gd name="connsiteX2" fmla="*/ 18267 w 32354"/>
                  <a:gd name="connsiteY2" fmla="*/ 78478 h 78478"/>
                  <a:gd name="connsiteX3" fmla="*/ 31680 w 32354"/>
                  <a:gd name="connsiteY3" fmla="*/ 4663 h 78478"/>
                  <a:gd name="connsiteX0" fmla="*/ 31680 w 32354"/>
                  <a:gd name="connsiteY0" fmla="*/ 4663 h 78478"/>
                  <a:gd name="connsiteX1" fmla="*/ 0 w 32354"/>
                  <a:gd name="connsiteY1" fmla="*/ 50265 h 78478"/>
                  <a:gd name="connsiteX2" fmla="*/ 18267 w 32354"/>
                  <a:gd name="connsiteY2" fmla="*/ 78478 h 78478"/>
                  <a:gd name="connsiteX3" fmla="*/ 31680 w 32354"/>
                  <a:gd name="connsiteY3" fmla="*/ 4663 h 78478"/>
                  <a:gd name="connsiteX0" fmla="*/ 31680 w 32354"/>
                  <a:gd name="connsiteY0" fmla="*/ 1071 h 74886"/>
                  <a:gd name="connsiteX1" fmla="*/ 0 w 32354"/>
                  <a:gd name="connsiteY1" fmla="*/ 46673 h 74886"/>
                  <a:gd name="connsiteX2" fmla="*/ 18267 w 32354"/>
                  <a:gd name="connsiteY2" fmla="*/ 74886 h 74886"/>
                  <a:gd name="connsiteX3" fmla="*/ 31680 w 32354"/>
                  <a:gd name="connsiteY3" fmla="*/ 1071 h 74886"/>
                  <a:gd name="connsiteX0" fmla="*/ 31680 w 32354"/>
                  <a:gd name="connsiteY0" fmla="*/ 1331 h 75146"/>
                  <a:gd name="connsiteX1" fmla="*/ 0 w 32354"/>
                  <a:gd name="connsiteY1" fmla="*/ 46933 h 75146"/>
                  <a:gd name="connsiteX2" fmla="*/ 18267 w 32354"/>
                  <a:gd name="connsiteY2" fmla="*/ 75146 h 75146"/>
                  <a:gd name="connsiteX3" fmla="*/ 31680 w 32354"/>
                  <a:gd name="connsiteY3" fmla="*/ 1331 h 75146"/>
                  <a:gd name="connsiteX0" fmla="*/ 31680 w 32354"/>
                  <a:gd name="connsiteY0" fmla="*/ 1331 h 75547"/>
                  <a:gd name="connsiteX1" fmla="*/ 0 w 32354"/>
                  <a:gd name="connsiteY1" fmla="*/ 46933 h 75547"/>
                  <a:gd name="connsiteX2" fmla="*/ 18912 w 32354"/>
                  <a:gd name="connsiteY2" fmla="*/ 75547 h 75547"/>
                  <a:gd name="connsiteX3" fmla="*/ 31680 w 32354"/>
                  <a:gd name="connsiteY3" fmla="*/ 1331 h 75547"/>
                  <a:gd name="connsiteX0" fmla="*/ 31680 w 32354"/>
                  <a:gd name="connsiteY0" fmla="*/ 1331 h 76136"/>
                  <a:gd name="connsiteX1" fmla="*/ 0 w 32354"/>
                  <a:gd name="connsiteY1" fmla="*/ 46933 h 76136"/>
                  <a:gd name="connsiteX2" fmla="*/ 19193 w 32354"/>
                  <a:gd name="connsiteY2" fmla="*/ 76136 h 76136"/>
                  <a:gd name="connsiteX3" fmla="*/ 31680 w 32354"/>
                  <a:gd name="connsiteY3" fmla="*/ 1331 h 76136"/>
                  <a:gd name="connsiteX0" fmla="*/ 31680 w 32354"/>
                  <a:gd name="connsiteY0" fmla="*/ 1331 h 76136"/>
                  <a:gd name="connsiteX1" fmla="*/ 0 w 32354"/>
                  <a:gd name="connsiteY1" fmla="*/ 46933 h 76136"/>
                  <a:gd name="connsiteX2" fmla="*/ 19193 w 32354"/>
                  <a:gd name="connsiteY2" fmla="*/ 76136 h 76136"/>
                  <a:gd name="connsiteX3" fmla="*/ 31680 w 32354"/>
                  <a:gd name="connsiteY3" fmla="*/ 1331 h 76136"/>
                  <a:gd name="connsiteX0" fmla="*/ 31680 w 32354"/>
                  <a:gd name="connsiteY0" fmla="*/ 1331 h 76136"/>
                  <a:gd name="connsiteX1" fmla="*/ 0 w 32354"/>
                  <a:gd name="connsiteY1" fmla="*/ 46933 h 76136"/>
                  <a:gd name="connsiteX2" fmla="*/ 19193 w 32354"/>
                  <a:gd name="connsiteY2" fmla="*/ 76136 h 76136"/>
                  <a:gd name="connsiteX3" fmla="*/ 31680 w 32354"/>
                  <a:gd name="connsiteY3" fmla="*/ 1331 h 76136"/>
                  <a:gd name="connsiteX0" fmla="*/ 31778 w 32452"/>
                  <a:gd name="connsiteY0" fmla="*/ 1331 h 76136"/>
                  <a:gd name="connsiteX1" fmla="*/ 0 w 32452"/>
                  <a:gd name="connsiteY1" fmla="*/ 47204 h 76136"/>
                  <a:gd name="connsiteX2" fmla="*/ 19291 w 32452"/>
                  <a:gd name="connsiteY2" fmla="*/ 76136 h 76136"/>
                  <a:gd name="connsiteX3" fmla="*/ 31778 w 32452"/>
                  <a:gd name="connsiteY3" fmla="*/ 1331 h 76136"/>
                  <a:gd name="connsiteX0" fmla="*/ 31778 w 31778"/>
                  <a:gd name="connsiteY0" fmla="*/ 1331 h 76136"/>
                  <a:gd name="connsiteX1" fmla="*/ 0 w 31778"/>
                  <a:gd name="connsiteY1" fmla="*/ 47204 h 76136"/>
                  <a:gd name="connsiteX2" fmla="*/ 19291 w 31778"/>
                  <a:gd name="connsiteY2" fmla="*/ 76136 h 76136"/>
                  <a:gd name="connsiteX3" fmla="*/ 31778 w 31778"/>
                  <a:gd name="connsiteY3" fmla="*/ 1331 h 76136"/>
                  <a:gd name="connsiteX0" fmla="*/ 40197 w 40197"/>
                  <a:gd name="connsiteY0" fmla="*/ 1331 h 69912"/>
                  <a:gd name="connsiteX1" fmla="*/ 0 w 40197"/>
                  <a:gd name="connsiteY1" fmla="*/ 40980 h 69912"/>
                  <a:gd name="connsiteX2" fmla="*/ 19291 w 40197"/>
                  <a:gd name="connsiteY2" fmla="*/ 69912 h 69912"/>
                  <a:gd name="connsiteX3" fmla="*/ 40197 w 40197"/>
                  <a:gd name="connsiteY3" fmla="*/ 1331 h 69912"/>
                  <a:gd name="connsiteX0" fmla="*/ 40197 w 40197"/>
                  <a:gd name="connsiteY0" fmla="*/ 18126 h 86707"/>
                  <a:gd name="connsiteX1" fmla="*/ 0 w 40197"/>
                  <a:gd name="connsiteY1" fmla="*/ 57775 h 86707"/>
                  <a:gd name="connsiteX2" fmla="*/ 19291 w 40197"/>
                  <a:gd name="connsiteY2" fmla="*/ 86707 h 86707"/>
                  <a:gd name="connsiteX3" fmla="*/ 40197 w 40197"/>
                  <a:gd name="connsiteY3" fmla="*/ 18126 h 86707"/>
                  <a:gd name="connsiteX0" fmla="*/ 40197 w 40197"/>
                  <a:gd name="connsiteY0" fmla="*/ 18126 h 86707"/>
                  <a:gd name="connsiteX1" fmla="*/ 0 w 40197"/>
                  <a:gd name="connsiteY1" fmla="*/ 57775 h 86707"/>
                  <a:gd name="connsiteX2" fmla="*/ 19291 w 40197"/>
                  <a:gd name="connsiteY2" fmla="*/ 86707 h 86707"/>
                  <a:gd name="connsiteX3" fmla="*/ 40197 w 40197"/>
                  <a:gd name="connsiteY3" fmla="*/ 18126 h 86707"/>
                  <a:gd name="connsiteX0" fmla="*/ 40197 w 40197"/>
                  <a:gd name="connsiteY0" fmla="*/ 18126 h 86707"/>
                  <a:gd name="connsiteX1" fmla="*/ 0 w 40197"/>
                  <a:gd name="connsiteY1" fmla="*/ 57775 h 86707"/>
                  <a:gd name="connsiteX2" fmla="*/ 19291 w 40197"/>
                  <a:gd name="connsiteY2" fmla="*/ 86707 h 86707"/>
                  <a:gd name="connsiteX3" fmla="*/ 40197 w 40197"/>
                  <a:gd name="connsiteY3" fmla="*/ 18126 h 86707"/>
                  <a:gd name="connsiteX0" fmla="*/ 40197 w 40197"/>
                  <a:gd name="connsiteY0" fmla="*/ 18126 h 72048"/>
                  <a:gd name="connsiteX1" fmla="*/ 0 w 40197"/>
                  <a:gd name="connsiteY1" fmla="*/ 57775 h 72048"/>
                  <a:gd name="connsiteX2" fmla="*/ 9573 w 40197"/>
                  <a:gd name="connsiteY2" fmla="*/ 72048 h 72048"/>
                  <a:gd name="connsiteX3" fmla="*/ 40197 w 40197"/>
                  <a:gd name="connsiteY3" fmla="*/ 18126 h 72048"/>
                  <a:gd name="connsiteX0" fmla="*/ 40197 w 40197"/>
                  <a:gd name="connsiteY0" fmla="*/ 18126 h 72048"/>
                  <a:gd name="connsiteX1" fmla="*/ 0 w 40197"/>
                  <a:gd name="connsiteY1" fmla="*/ 57775 h 72048"/>
                  <a:gd name="connsiteX2" fmla="*/ 9573 w 40197"/>
                  <a:gd name="connsiteY2" fmla="*/ 72048 h 72048"/>
                  <a:gd name="connsiteX3" fmla="*/ 40197 w 40197"/>
                  <a:gd name="connsiteY3" fmla="*/ 18126 h 72048"/>
                  <a:gd name="connsiteX0" fmla="*/ 40197 w 40197"/>
                  <a:gd name="connsiteY0" fmla="*/ 18126 h 72048"/>
                  <a:gd name="connsiteX1" fmla="*/ 0 w 40197"/>
                  <a:gd name="connsiteY1" fmla="*/ 57775 h 72048"/>
                  <a:gd name="connsiteX2" fmla="*/ 9573 w 40197"/>
                  <a:gd name="connsiteY2" fmla="*/ 72048 h 72048"/>
                  <a:gd name="connsiteX3" fmla="*/ 40197 w 40197"/>
                  <a:gd name="connsiteY3" fmla="*/ 18126 h 72048"/>
                  <a:gd name="connsiteX0" fmla="*/ 40197 w 40197"/>
                  <a:gd name="connsiteY0" fmla="*/ 18126 h 72048"/>
                  <a:gd name="connsiteX1" fmla="*/ 0 w 40197"/>
                  <a:gd name="connsiteY1" fmla="*/ 57775 h 72048"/>
                  <a:gd name="connsiteX2" fmla="*/ 9573 w 40197"/>
                  <a:gd name="connsiteY2" fmla="*/ 72048 h 72048"/>
                  <a:gd name="connsiteX3" fmla="*/ 40197 w 40197"/>
                  <a:gd name="connsiteY3" fmla="*/ 18126 h 72048"/>
                  <a:gd name="connsiteX0" fmla="*/ 40197 w 40197"/>
                  <a:gd name="connsiteY0" fmla="*/ 18126 h 72048"/>
                  <a:gd name="connsiteX1" fmla="*/ 0 w 40197"/>
                  <a:gd name="connsiteY1" fmla="*/ 57775 h 72048"/>
                  <a:gd name="connsiteX2" fmla="*/ 9573 w 40197"/>
                  <a:gd name="connsiteY2" fmla="*/ 72048 h 72048"/>
                  <a:gd name="connsiteX3" fmla="*/ 40197 w 40197"/>
                  <a:gd name="connsiteY3" fmla="*/ 18126 h 72048"/>
                  <a:gd name="connsiteX0" fmla="*/ 46657 w 46657"/>
                  <a:gd name="connsiteY0" fmla="*/ 25839 h 46233"/>
                  <a:gd name="connsiteX1" fmla="*/ 0 w 46657"/>
                  <a:gd name="connsiteY1" fmla="*/ 31960 h 46233"/>
                  <a:gd name="connsiteX2" fmla="*/ 9573 w 46657"/>
                  <a:gd name="connsiteY2" fmla="*/ 46233 h 46233"/>
                  <a:gd name="connsiteX3" fmla="*/ 46657 w 46657"/>
                  <a:gd name="connsiteY3" fmla="*/ 25839 h 46233"/>
                  <a:gd name="connsiteX0" fmla="*/ 46657 w 46657"/>
                  <a:gd name="connsiteY0" fmla="*/ 58606 h 79000"/>
                  <a:gd name="connsiteX1" fmla="*/ 0 w 46657"/>
                  <a:gd name="connsiteY1" fmla="*/ 64727 h 79000"/>
                  <a:gd name="connsiteX2" fmla="*/ 9573 w 46657"/>
                  <a:gd name="connsiteY2" fmla="*/ 79000 h 79000"/>
                  <a:gd name="connsiteX3" fmla="*/ 46657 w 46657"/>
                  <a:gd name="connsiteY3" fmla="*/ 58606 h 79000"/>
                  <a:gd name="connsiteX0" fmla="*/ 46657 w 46657"/>
                  <a:gd name="connsiteY0" fmla="*/ 58606 h 79000"/>
                  <a:gd name="connsiteX1" fmla="*/ 0 w 46657"/>
                  <a:gd name="connsiteY1" fmla="*/ 64727 h 79000"/>
                  <a:gd name="connsiteX2" fmla="*/ 9573 w 46657"/>
                  <a:gd name="connsiteY2" fmla="*/ 79000 h 79000"/>
                  <a:gd name="connsiteX3" fmla="*/ 46657 w 46657"/>
                  <a:gd name="connsiteY3" fmla="*/ 58606 h 79000"/>
                  <a:gd name="connsiteX0" fmla="*/ 46657 w 46657"/>
                  <a:gd name="connsiteY0" fmla="*/ 58606 h 64727"/>
                  <a:gd name="connsiteX1" fmla="*/ 0 w 46657"/>
                  <a:gd name="connsiteY1" fmla="*/ 64727 h 64727"/>
                  <a:gd name="connsiteX2" fmla="*/ 46657 w 46657"/>
                  <a:gd name="connsiteY2" fmla="*/ 58606 h 64727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  <a:gd name="connsiteX0" fmla="*/ 46882 w 46882"/>
                  <a:gd name="connsiteY0" fmla="*/ 58606 h 79433"/>
                  <a:gd name="connsiteX1" fmla="*/ 0 w 46882"/>
                  <a:gd name="connsiteY1" fmla="*/ 64256 h 79433"/>
                  <a:gd name="connsiteX2" fmla="*/ 46882 w 46882"/>
                  <a:gd name="connsiteY2" fmla="*/ 58606 h 79433"/>
                  <a:gd name="connsiteX0" fmla="*/ 46882 w 46882"/>
                  <a:gd name="connsiteY0" fmla="*/ 58606 h 64256"/>
                  <a:gd name="connsiteX1" fmla="*/ 0 w 46882"/>
                  <a:gd name="connsiteY1" fmla="*/ 64256 h 64256"/>
                  <a:gd name="connsiteX2" fmla="*/ 46882 w 46882"/>
                  <a:gd name="connsiteY2" fmla="*/ 58606 h 64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6882" h="64256">
                    <a:moveTo>
                      <a:pt x="46882" y="58606"/>
                    </a:moveTo>
                    <a:cubicBezTo>
                      <a:pt x="46841" y="0"/>
                      <a:pt x="13222" y="11685"/>
                      <a:pt x="0" y="64256"/>
                    </a:cubicBezTo>
                    <a:cubicBezTo>
                      <a:pt x="27878" y="25709"/>
                      <a:pt x="42244" y="34980"/>
                      <a:pt x="46882" y="5860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37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12600000" scaled="0"/>
              </a:gradFill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sz="1600">
                  <a:latin typeface="+mn-lt"/>
                  <a:ea typeface="+mn-ea"/>
                </a:endParaRPr>
              </a:p>
            </p:txBody>
          </p:sp>
          <p:pic>
            <p:nvPicPr>
              <p:cNvPr id="55" name="그림 54" descr="빛.png"/>
              <p:cNvPicPr>
                <a:picLocks noChangeAspect="1"/>
              </p:cNvPicPr>
              <p:nvPr/>
            </p:nvPicPr>
            <p:blipFill>
              <a:blip r:embed="rId6" cstate="print"/>
              <a:srcRect l="18971" t="9412" r="17520" b="16337"/>
              <a:stretch>
                <a:fillRect/>
              </a:stretch>
            </p:blipFill>
            <p:spPr>
              <a:xfrm rot="20076540">
                <a:off x="4118181" y="4397700"/>
                <a:ext cx="402858" cy="441567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/>
            </p:spPr>
          </p:pic>
          <p:sp>
            <p:nvSpPr>
              <p:cNvPr id="56" name="타원 55"/>
              <p:cNvSpPr/>
              <p:nvPr/>
            </p:nvSpPr>
            <p:spPr>
              <a:xfrm>
                <a:off x="3631386" y="3305171"/>
                <a:ext cx="962025" cy="25717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  <a:alpha val="59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pic>
            <p:nvPicPr>
              <p:cNvPr id="57" name="그림 56" descr="01-3.png"/>
              <p:cNvPicPr>
                <a:picLocks noChangeAspect="1"/>
              </p:cNvPicPr>
              <p:nvPr/>
            </p:nvPicPr>
            <p:blipFill>
              <a:blip r:embed="rId7" cstate="print">
                <a:lum bright="100000" contrast="-100000"/>
              </a:blip>
              <a:srcRect b="32818"/>
              <a:stretch>
                <a:fillRect/>
              </a:stretch>
            </p:blipFill>
            <p:spPr>
              <a:xfrm>
                <a:off x="3633608" y="2517823"/>
                <a:ext cx="957580" cy="87307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8" name="타원 57"/>
              <p:cNvSpPr/>
              <p:nvPr/>
            </p:nvSpPr>
            <p:spPr>
              <a:xfrm>
                <a:off x="1326336" y="4086221"/>
                <a:ext cx="962025" cy="25717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alpha val="65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pic>
            <p:nvPicPr>
              <p:cNvPr id="59" name="그림 58" descr="01-12.png"/>
              <p:cNvPicPr>
                <a:picLocks noChangeAspect="1"/>
              </p:cNvPicPr>
              <p:nvPr/>
            </p:nvPicPr>
            <p:blipFill>
              <a:blip r:embed="rId8" cstate="print">
                <a:lum bright="100000" contrast="-100000"/>
              </a:blip>
              <a:srcRect t="7049" b="29907"/>
              <a:stretch>
                <a:fillRect/>
              </a:stretch>
            </p:blipFill>
            <p:spPr>
              <a:xfrm>
                <a:off x="1465328" y="3611023"/>
                <a:ext cx="689684" cy="59009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0" name="타원 59"/>
              <p:cNvSpPr/>
              <p:nvPr/>
            </p:nvSpPr>
            <p:spPr>
              <a:xfrm>
                <a:off x="1345386" y="3019421"/>
                <a:ext cx="657226" cy="20002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75000"/>
                      <a:lumOff val="25000"/>
                      <a:alpha val="65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pic>
            <p:nvPicPr>
              <p:cNvPr id="61" name="그림 60" descr="01-11.png"/>
              <p:cNvPicPr>
                <a:picLocks noChangeAspect="1"/>
              </p:cNvPicPr>
              <p:nvPr/>
            </p:nvPicPr>
            <p:blipFill>
              <a:blip r:embed="rId9" cstate="print">
                <a:lum bright="100000" contrast="-100000"/>
              </a:blip>
              <a:srcRect b="32938"/>
              <a:stretch>
                <a:fillRect/>
              </a:stretch>
            </p:blipFill>
            <p:spPr>
              <a:xfrm>
                <a:off x="1445879" y="2668273"/>
                <a:ext cx="432908" cy="45877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2" name="타원 61"/>
              <p:cNvSpPr/>
              <p:nvPr/>
            </p:nvSpPr>
            <p:spPr>
              <a:xfrm>
                <a:off x="1954986" y="2724146"/>
                <a:ext cx="684000" cy="20002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5000"/>
                      <a:lumOff val="5000"/>
                      <a:alpha val="59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/>
              </a:p>
            </p:txBody>
          </p:sp>
          <p:pic>
            <p:nvPicPr>
              <p:cNvPr id="63" name="그림 62" descr="01-11.png"/>
              <p:cNvPicPr>
                <a:picLocks noChangeAspect="1"/>
              </p:cNvPicPr>
              <p:nvPr/>
            </p:nvPicPr>
            <p:blipFill>
              <a:blip r:embed="rId10" cstate="print">
                <a:lum bright="100000" contrast="-100000"/>
              </a:blip>
              <a:srcRect b="32213"/>
              <a:stretch>
                <a:fillRect/>
              </a:stretch>
            </p:blipFill>
            <p:spPr>
              <a:xfrm>
                <a:off x="2114743" y="2359459"/>
                <a:ext cx="468893" cy="43136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grpSp>
        <p:nvGrpSpPr>
          <p:cNvPr id="4" name="그룹 108"/>
          <p:cNvGrpSpPr>
            <a:grpSpLocks/>
          </p:cNvGrpSpPr>
          <p:nvPr/>
        </p:nvGrpSpPr>
        <p:grpSpPr bwMode="auto">
          <a:xfrm flipH="1">
            <a:off x="2771775" y="1647825"/>
            <a:ext cx="3305175" cy="885825"/>
            <a:chOff x="3971925" y="2056736"/>
            <a:chExt cx="3305175" cy="886489"/>
          </a:xfrm>
        </p:grpSpPr>
        <p:cxnSp>
          <p:nvCxnSpPr>
            <p:cNvPr id="65" name="직선 화살표 연결선 64"/>
            <p:cNvCxnSpPr/>
            <p:nvPr/>
          </p:nvCxnSpPr>
          <p:spPr>
            <a:xfrm flipH="1">
              <a:off x="3971925" y="2056736"/>
              <a:ext cx="628650" cy="886489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화살표 연결선 65"/>
            <p:cNvCxnSpPr/>
            <p:nvPr/>
          </p:nvCxnSpPr>
          <p:spPr>
            <a:xfrm>
              <a:off x="4600575" y="2056736"/>
              <a:ext cx="2676525" cy="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/>
          <p:cNvSpPr txBox="1"/>
          <p:nvPr/>
        </p:nvSpPr>
        <p:spPr>
          <a:xfrm>
            <a:off x="1870075" y="1774825"/>
            <a:ext cx="30924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부양에 대한 부담</a:t>
            </a:r>
            <a:r>
              <a:rPr kumimoji="0"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, </a:t>
            </a:r>
            <a:r>
              <a:rPr kumimoji="0"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스트레스로 인한 학대</a:t>
            </a:r>
            <a:r>
              <a:rPr kumimoji="0"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,</a:t>
            </a:r>
            <a:r>
              <a:rPr kumimoji="0"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경제적 문제 등 학대 발생</a:t>
            </a:r>
            <a:endParaRPr kumimoji="0"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1훈청춘극장 R" pitchFamily="18" charset="-127"/>
              <a:ea typeface="1훈청춘극장 R" pitchFamily="18" charset="-127"/>
              <a:cs typeface="Arial" pitchFamily="34" charset="0"/>
            </a:endParaRPr>
          </a:p>
        </p:txBody>
      </p:sp>
      <p:sp>
        <p:nvSpPr>
          <p:cNvPr id="68" name="직사각형 105"/>
          <p:cNvSpPr>
            <a:spLocks noChangeArrowheads="1"/>
          </p:cNvSpPr>
          <p:nvPr/>
        </p:nvSpPr>
        <p:spPr bwMode="auto">
          <a:xfrm>
            <a:off x="1851026" y="1443038"/>
            <a:ext cx="749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b="1" dirty="0" smtClean="0">
                <a:solidFill>
                  <a:srgbClr val="D5D973"/>
                </a:solidFill>
                <a:latin typeface="1훈화양연화 R" pitchFamily="18" charset="-127"/>
                <a:ea typeface="1훈화양연화 R" pitchFamily="18" charset="-127"/>
                <a:cs typeface="Arial" charset="0"/>
              </a:rPr>
              <a:t>아들</a:t>
            </a:r>
            <a:endParaRPr kumimoji="0" lang="en-US" altLang="ko-KR" sz="2000" b="1" dirty="0">
              <a:solidFill>
                <a:srgbClr val="D5D973"/>
              </a:solidFill>
              <a:latin typeface="1훈화양연화 R" pitchFamily="18" charset="-127"/>
              <a:ea typeface="1훈화양연화 R" pitchFamily="18" charset="-127"/>
              <a:cs typeface="Arial" charset="0"/>
            </a:endParaRPr>
          </a:p>
        </p:txBody>
      </p:sp>
      <p:grpSp>
        <p:nvGrpSpPr>
          <p:cNvPr id="5" name="그룹 111"/>
          <p:cNvGrpSpPr>
            <a:grpSpLocks/>
          </p:cNvGrpSpPr>
          <p:nvPr/>
        </p:nvGrpSpPr>
        <p:grpSpPr bwMode="auto">
          <a:xfrm flipH="1">
            <a:off x="2781300" y="3009900"/>
            <a:ext cx="1419225" cy="914400"/>
            <a:chOff x="4114800" y="2056736"/>
            <a:chExt cx="1419226" cy="915064"/>
          </a:xfrm>
        </p:grpSpPr>
        <p:cxnSp>
          <p:nvCxnSpPr>
            <p:cNvPr id="70" name="직선 화살표 연결선 69"/>
            <p:cNvCxnSpPr/>
            <p:nvPr/>
          </p:nvCxnSpPr>
          <p:spPr>
            <a:xfrm flipH="1">
              <a:off x="4114800" y="2056736"/>
              <a:ext cx="485775" cy="915064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/>
            <p:cNvCxnSpPr/>
            <p:nvPr/>
          </p:nvCxnSpPr>
          <p:spPr>
            <a:xfrm>
              <a:off x="4597400" y="2056736"/>
              <a:ext cx="936626" cy="0"/>
            </a:xfrm>
            <a:prstGeom prst="straightConnector1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/>
          <p:cNvSpPr txBox="1"/>
          <p:nvPr/>
        </p:nvSpPr>
        <p:spPr>
          <a:xfrm>
            <a:off x="555625" y="3098800"/>
            <a:ext cx="30162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아픈 배우자에 대한 병수발</a:t>
            </a:r>
            <a:r>
              <a:rPr kumimoji="0"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, </a:t>
            </a:r>
            <a:r>
              <a:rPr kumimoji="0"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젊었을 때 가정폭력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의처증 등 </a:t>
            </a:r>
            <a:endParaRPr lang="en-US" altLang="ko-KR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1훈청춘극장 R" pitchFamily="18" charset="-127"/>
              <a:ea typeface="1훈청춘극장 R" pitchFamily="18" charset="-127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기타 가족갈등으로 인한 학대</a:t>
            </a:r>
            <a:r>
              <a:rPr lang="en-US" altLang="ko-KR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  </a:t>
            </a:r>
            <a:r>
              <a:rPr lang="ko-KR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1훈청춘극장 R" pitchFamily="18" charset="-127"/>
                <a:ea typeface="1훈청춘극장 R" pitchFamily="18" charset="-127"/>
                <a:cs typeface="Arial" pitchFamily="34" charset="0"/>
              </a:rPr>
              <a:t>발생</a:t>
            </a:r>
            <a:endParaRPr kumimoji="0" lang="en-US" altLang="ko-KR" sz="1600" dirty="0">
              <a:solidFill>
                <a:schemeClr val="tx1">
                  <a:lumMod val="85000"/>
                  <a:lumOff val="15000"/>
                </a:schemeClr>
              </a:solidFill>
              <a:latin typeface="1훈청춘극장 R" pitchFamily="18" charset="-127"/>
              <a:ea typeface="1훈청춘극장 R" pitchFamily="18" charset="-127"/>
              <a:cs typeface="Arial" pitchFamily="34" charset="0"/>
            </a:endParaRPr>
          </a:p>
        </p:txBody>
      </p:sp>
      <p:sp>
        <p:nvSpPr>
          <p:cNvPr id="73" name="직사각형 116"/>
          <p:cNvSpPr>
            <a:spLocks noChangeArrowheads="1"/>
          </p:cNvSpPr>
          <p:nvPr/>
        </p:nvSpPr>
        <p:spPr bwMode="auto">
          <a:xfrm>
            <a:off x="1784350" y="2747963"/>
            <a:ext cx="1025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ko-KR" altLang="en-US" sz="2000" b="1" dirty="0" smtClean="0">
                <a:solidFill>
                  <a:srgbClr val="D99191"/>
                </a:solidFill>
                <a:latin typeface="1훈화양연화 R" pitchFamily="18" charset="-127"/>
                <a:ea typeface="1훈화양연화 R" pitchFamily="18" charset="-127"/>
                <a:cs typeface="Arial" charset="0"/>
              </a:rPr>
              <a:t>배우자</a:t>
            </a:r>
            <a:endParaRPr kumimoji="0" lang="en-US" altLang="ko-KR" sz="2000" b="1" dirty="0">
              <a:solidFill>
                <a:srgbClr val="D99191"/>
              </a:solidFill>
              <a:latin typeface="1훈화양연화 R" pitchFamily="18" charset="-127"/>
              <a:ea typeface="1훈화양연화 R" pitchFamily="18" charset="-127"/>
              <a:cs typeface="Arial" charset="0"/>
            </a:endParaRPr>
          </a:p>
        </p:txBody>
      </p:sp>
      <p:pic>
        <p:nvPicPr>
          <p:cNvPr id="75" name="그림 127" descr="비즈니스그룹.png"/>
          <p:cNvPicPr>
            <a:picLocks noChangeAspect="1"/>
          </p:cNvPicPr>
          <p:nvPr/>
        </p:nvPicPr>
        <p:blipFill>
          <a:blip r:embed="rId11" cstate="print"/>
          <a:srcRect l="38419" t="13631" b="31315"/>
          <a:stretch>
            <a:fillRect/>
          </a:stretch>
        </p:blipFill>
        <p:spPr bwMode="auto">
          <a:xfrm>
            <a:off x="-114300" y="4092576"/>
            <a:ext cx="4124325" cy="276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노인학대인가요</a:t>
            </a:r>
            <a:r>
              <a:rPr lang="en-US" altLang="ko-KR" sz="4500" dirty="0" smtClean="0"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1679575" y="1973263"/>
            <a:ext cx="54184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Q: </a:t>
            </a:r>
            <a:r>
              <a:rPr lang="ko-KR" altLang="en-US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금자씨의 </a:t>
            </a:r>
            <a:r>
              <a:rPr lang="ko-KR" altLang="en-US" sz="2400" b="1" dirty="0" smtClean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친정엄마는 </a:t>
            </a:r>
            <a:r>
              <a:rPr lang="ko-KR" altLang="en-US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지금 학대를 받고 있나요</a:t>
            </a:r>
            <a:r>
              <a:rPr lang="en-US" altLang="ko-KR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2400" b="1" dirty="0">
              <a:solidFill>
                <a:srgbClr val="2D9BB9"/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8850" y="2935288"/>
            <a:ext cx="7329488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금자씨는 아이 셋을 혼자 키우고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있었는데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얼마 전 치매에 걸린 친정엄마를 모셔와서 함께 살고 있다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낮에는 아이들은 학교에 가고 금자씨는 일하러 간다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 </a:t>
            </a: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일하다가 점심 때면 꼭 집으로 와 엄마의 점심을 챙겨드린다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 </a:t>
            </a: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금자씨는 엄마의 배회 행동과 인지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장애 때문에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일하러 갈 때는 </a:t>
            </a:r>
            <a:r>
              <a:rPr lang="ko-KR" altLang="en-US" sz="2400" b="1" dirty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현관 문을 잠그고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간다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제목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노인학대인가요</a:t>
            </a:r>
            <a:r>
              <a:rPr lang="en-US" altLang="ko-KR" sz="4500" dirty="0" smtClean="0"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2047875" y="2287588"/>
            <a:ext cx="441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Q: </a:t>
            </a:r>
            <a:r>
              <a:rPr lang="ko-KR" altLang="en-US" sz="2400" b="1" dirty="0" smtClean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박만석씨는 </a:t>
            </a:r>
            <a:r>
              <a:rPr lang="ko-KR" altLang="en-US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지금 학대를 받고 있나요</a:t>
            </a:r>
            <a:r>
              <a:rPr lang="en-US" altLang="ko-KR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2400" b="1" dirty="0">
              <a:solidFill>
                <a:srgbClr val="2D9BB9"/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2924944"/>
            <a:ext cx="7632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박만석씨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(76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세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)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는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젊은 시절 가정폭력과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외도로 인해 가족과  단절 </a:t>
            </a:r>
            <a:endParaRPr lang="en-US" altLang="ko-KR" sz="2400" dirty="0" smtClean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 algn="ctr">
              <a:defRPr/>
            </a:pP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상태에로 지낸 지 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30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년이 넘었으며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지금 혼자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살고 계신다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 </a:t>
            </a:r>
          </a:p>
          <a:p>
            <a:pPr algn="ctr">
              <a:defRPr/>
            </a:pP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박만석씨는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현재 고혈압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 당뇨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그리고 우울증으로 인해 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적절한 치료가 필요한 상황이지만 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 algn="ctr">
              <a:defRPr/>
            </a:pPr>
            <a:r>
              <a:rPr lang="ko-KR" altLang="en-US" sz="2400" b="1" dirty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자녀들은 </a:t>
            </a:r>
            <a:r>
              <a:rPr lang="ko-KR" altLang="en-US" sz="2400" b="1" dirty="0" smtClean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박만석씨를 </a:t>
            </a:r>
            <a:r>
              <a:rPr lang="ko-KR" altLang="en-US" sz="2400" b="1" dirty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돌보기를 거부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하고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있다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2003425" y="2065338"/>
            <a:ext cx="44486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Q: </a:t>
            </a:r>
            <a:r>
              <a:rPr lang="ko-KR" altLang="en-US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송이뿐 </a:t>
            </a:r>
            <a:r>
              <a:rPr lang="ko-KR" altLang="en-US" sz="2400" b="1" dirty="0" smtClean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씨는 </a:t>
            </a:r>
            <a:r>
              <a:rPr lang="ko-KR" altLang="en-US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지금 학대를 받고 있나요</a:t>
            </a:r>
            <a:r>
              <a:rPr lang="en-US" altLang="ko-KR" sz="2400" b="1" dirty="0">
                <a:solidFill>
                  <a:srgbClr val="2D9BB9"/>
                </a:solidFill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2400" b="1" dirty="0">
              <a:solidFill>
                <a:srgbClr val="2D9BB9"/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2780927"/>
            <a:ext cx="77724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송이뿐씨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(79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세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)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은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혼자 생활하신다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</a:p>
          <a:p>
            <a:pPr algn="ctr">
              <a:defRPr/>
            </a:pPr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송이뿐씨의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아들은 서울에서 생활하고 있는데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 </a:t>
            </a: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매달 꼬박꼬박 어머니에게 용돈을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보내주었다</a:t>
            </a:r>
            <a:r>
              <a:rPr lang="en-US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  <a:endParaRPr lang="en-US" altLang="ko-KR" sz="24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 algn="ctr">
              <a:defRPr/>
            </a:pPr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송이뿐씨는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아들이 보내준 용돈으로 그럭저럭 생활하고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있었다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 </a:t>
            </a: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그런데 몇 달 전부터 아들이 용돈을 보내지 않고 있다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</a:p>
          <a:p>
            <a:pPr algn="ctr">
              <a:defRPr/>
            </a:pP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아들이 직장을 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갑자기 그만두게 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되어 수입이 없어졌기 때문이다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</a:p>
          <a:p>
            <a:pPr algn="ctr">
              <a:defRPr/>
            </a:pPr>
            <a:r>
              <a:rPr lang="ko-KR" alt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송이뿐씨는</a:t>
            </a:r>
            <a:r>
              <a:rPr lang="ko-KR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 </a:t>
            </a:r>
            <a:r>
              <a:rPr lang="ko-KR" altLang="en-US" sz="2400" b="1" dirty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약값</a:t>
            </a:r>
            <a:r>
              <a:rPr lang="en-US" altLang="ko-KR" sz="2400" b="1" dirty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, </a:t>
            </a:r>
            <a:r>
              <a:rPr lang="ko-KR" altLang="en-US" sz="2400" b="1" dirty="0" smtClean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공과금  </a:t>
            </a:r>
            <a:r>
              <a:rPr lang="ko-KR" altLang="en-US" sz="2400" b="1" dirty="0">
                <a:solidFill>
                  <a:srgbClr val="C00000"/>
                </a:solidFill>
                <a:latin typeface="1훈프로방스 R" pitchFamily="18" charset="-127"/>
                <a:ea typeface="1훈프로방스 R" pitchFamily="18" charset="-127"/>
              </a:rPr>
              <a:t>등을 해결하는데 어려움</a:t>
            </a:r>
            <a:r>
              <a:rPr lang="ko-KR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을 겪고 있다</a:t>
            </a:r>
            <a:r>
              <a:rPr lang="en-US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.</a:t>
            </a:r>
          </a:p>
        </p:txBody>
      </p:sp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노인학대인가요</a:t>
            </a:r>
            <a:r>
              <a:rPr lang="en-US" altLang="ko-KR" sz="4500" dirty="0" smtClean="0"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판정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8" name="직사각형 7"/>
          <p:cNvSpPr>
            <a:spLocks noChangeArrowheads="1"/>
          </p:cNvSpPr>
          <p:nvPr/>
        </p:nvSpPr>
        <p:spPr bwMode="auto">
          <a:xfrm>
            <a:off x="2246313" y="2190750"/>
            <a:ext cx="35443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ko-KR" altLang="en-US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지금 여기에</a:t>
            </a:r>
            <a:r>
              <a:rPr lang="en-US" altLang="ko-KR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(here</a:t>
            </a:r>
            <a:r>
              <a:rPr lang="ko-KR" altLang="en-US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 </a:t>
            </a:r>
            <a:r>
              <a:rPr lang="en-US" altLang="ko-KR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and  now)</a:t>
            </a:r>
          </a:p>
          <a:p>
            <a:pPr>
              <a:buFont typeface="Wingdings" pitchFamily="2" charset="2"/>
              <a:buChar char="§"/>
            </a:pPr>
            <a:r>
              <a:rPr lang="ko-KR" altLang="en-US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노인이 </a:t>
            </a:r>
            <a:endParaRPr lang="en-US" altLang="ko-KR" sz="2400" dirty="0">
              <a:solidFill>
                <a:srgbClr val="FF0000"/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>
              <a:buFont typeface="Wingdings" pitchFamily="2" charset="2"/>
              <a:buChar char="§"/>
            </a:pPr>
            <a:r>
              <a:rPr lang="ko-KR" altLang="en-US" sz="2400" u="sng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어떠한 상황</a:t>
            </a:r>
            <a:r>
              <a:rPr lang="ko-KR" altLang="en-US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인가</a:t>
            </a:r>
            <a:r>
              <a:rPr lang="en-US" altLang="ko-KR" sz="2400" dirty="0">
                <a:solidFill>
                  <a:srgbClr val="FF0000"/>
                </a:solidFill>
                <a:latin typeface="1훈프로방스 R" pitchFamily="18" charset="-127"/>
                <a:ea typeface="1훈프로방스 R" pitchFamily="18" charset="-127"/>
              </a:rPr>
              <a:t>?</a:t>
            </a:r>
            <a:endParaRPr lang="ko-KR" altLang="en-US" sz="2400" dirty="0">
              <a:solidFill>
                <a:srgbClr val="FF0000"/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87326" y="3455665"/>
            <a:ext cx="565172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적절한 돌봄을 받지 못하는</a:t>
            </a:r>
            <a:r>
              <a:rPr lang="en-US" altLang="ko-KR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마땅히 누려야 할 기본적인 권리를 누리지 못하는</a:t>
            </a:r>
            <a:r>
              <a:rPr lang="en-US" altLang="ko-KR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즉</a:t>
            </a:r>
            <a:r>
              <a:rPr lang="en-US" altLang="ko-KR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, </a:t>
            </a:r>
            <a:r>
              <a:rPr lang="ko-KR" altLang="en-US" sz="36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1훈프로방스 R" pitchFamily="18" charset="-127"/>
                <a:ea typeface="1훈프로방스 R" pitchFamily="18" charset="-127"/>
              </a:rPr>
              <a:t>인권이 침해되는 상황</a:t>
            </a:r>
            <a:endParaRPr lang="en-US" altLang="ko-KR" sz="3600" b="1" baseline="-25000" dirty="0" smtClean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sz="3600" b="1" baseline="-25000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pic>
        <p:nvPicPr>
          <p:cNvPr id="10" name="그림 75" descr="Untitled-43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2852936"/>
            <a:ext cx="4421381" cy="3064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51520" y="2924944"/>
            <a:ext cx="3983038" cy="1108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물리적인 힘 또는 도구를 이용하여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노인에게 신체적 혹은 정신적 손상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고통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장애 등을 유발시키는 행위</a:t>
            </a:r>
            <a:endParaRPr kumimoji="0" lang="ko-KR" altLang="en-US" sz="2000" b="0" kern="0" dirty="0">
              <a:solidFill>
                <a:srgbClr val="FF7401"/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115616" y="2708920"/>
            <a:ext cx="1872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71600" y="220486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신체적 학대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3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_x97871000" descr="EMB000012284c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_x97780688" descr="EMB000012284c3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2" name="그룹 4"/>
          <p:cNvGrpSpPr>
            <a:grpSpLocks/>
          </p:cNvGrpSpPr>
          <p:nvPr/>
        </p:nvGrpSpPr>
        <p:grpSpPr bwMode="auto">
          <a:xfrm>
            <a:off x="542925" y="1700213"/>
            <a:ext cx="8043863" cy="4195762"/>
            <a:chOff x="213375" y="1990426"/>
            <a:chExt cx="8044294" cy="4195119"/>
          </a:xfrm>
        </p:grpSpPr>
        <p:sp>
          <p:nvSpPr>
            <p:cNvPr id="6" name="직사각형 5"/>
            <p:cNvSpPr/>
            <p:nvPr/>
          </p:nvSpPr>
          <p:spPr>
            <a:xfrm>
              <a:off x="213375" y="1990426"/>
              <a:ext cx="8044294" cy="4195119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F7F7F7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213375" y="6117956"/>
              <a:ext cx="8044294" cy="0"/>
            </a:xfrm>
            <a:prstGeom prst="line">
              <a:avLst/>
            </a:prstGeom>
            <a:ln w="76200">
              <a:gradFill>
                <a:gsLst>
                  <a:gs pos="0">
                    <a:schemeClr val="tx1">
                      <a:lumMod val="85000"/>
                      <a:lumOff val="15000"/>
                    </a:schemeClr>
                  </a:gs>
                  <a:gs pos="50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75000"/>
                      <a:lumOff val="25000"/>
                    </a:schemeClr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653" name="그룹 7"/>
          <p:cNvGrpSpPr>
            <a:grpSpLocks/>
          </p:cNvGrpSpPr>
          <p:nvPr/>
        </p:nvGrpSpPr>
        <p:grpSpPr bwMode="auto">
          <a:xfrm>
            <a:off x="557213" y="1258888"/>
            <a:ext cx="8029575" cy="487362"/>
            <a:chOff x="795854" y="1002554"/>
            <a:chExt cx="8030773" cy="487793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827117" y="1005732"/>
              <a:ext cx="1305120" cy="395637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799029" y="1004142"/>
              <a:ext cx="1306707" cy="486205"/>
            </a:xfrm>
            <a:prstGeom prst="roundRect">
              <a:avLst>
                <a:gd name="adj" fmla="val 6982"/>
              </a:avLst>
            </a:prstGeom>
            <a:gradFill>
              <a:gsLst>
                <a:gs pos="0">
                  <a:srgbClr val="43B5FB">
                    <a:lumMod val="99000"/>
                    <a:lumOff val="1000"/>
                  </a:srgbClr>
                </a:gs>
                <a:gs pos="54000">
                  <a:srgbClr val="2FA0E5"/>
                </a:gs>
                <a:gs pos="100000">
                  <a:srgbClr val="0087E2"/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1" name="직선 연결선 10"/>
            <p:cNvCxnSpPr/>
            <p:nvPr/>
          </p:nvCxnSpPr>
          <p:spPr>
            <a:xfrm flipV="1">
              <a:off x="795854" y="1490346"/>
              <a:ext cx="8030773" cy="1"/>
            </a:xfrm>
            <a:prstGeom prst="line">
              <a:avLst/>
            </a:prstGeom>
            <a:ln w="76200">
              <a:gradFill>
                <a:gsLst>
                  <a:gs pos="0">
                    <a:srgbClr val="0087E2"/>
                  </a:gs>
                  <a:gs pos="50000">
                    <a:srgbClr val="0087E2"/>
                  </a:gs>
                  <a:gs pos="100000">
                    <a:srgbClr val="0087E2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모서리가 둥근 직사각형 11"/>
            <p:cNvSpPr/>
            <p:nvPr/>
          </p:nvSpPr>
          <p:spPr>
            <a:xfrm>
              <a:off x="3488656" y="1004142"/>
              <a:ext cx="1306707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2142255" y="1005732"/>
              <a:ext cx="1306707" cy="395637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2107222" y="1002554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정서적 학대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3453356" y="1002554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성적 학대</a:t>
              </a: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6173518" y="1005732"/>
              <a:ext cx="1305120" cy="394048"/>
            </a:xfrm>
            <a:prstGeom prst="roundRect">
              <a:avLst>
                <a:gd name="adj" fmla="val 6965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6137179" y="1002554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cs typeface="Arial" pitchFamily="34" charset="0"/>
                </a:rPr>
                <a:t>방  임</a:t>
              </a: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4791416" y="1002554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경제적 학대</a:t>
              </a: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7521507" y="1013676"/>
              <a:ext cx="1305120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7557111" y="1002554"/>
              <a:ext cx="1233550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유  기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9646" y="1062376"/>
              <a:ext cx="1306049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tx1">
                          <a:lumMod val="95000"/>
                          <a:lumOff val="5000"/>
                        </a:schemeClr>
                      </a:gs>
                      <a:gs pos="49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cs typeface="Arial" pitchFamily="34" charset="0"/>
                </a:rPr>
                <a:t>신체적 학대</a:t>
              </a:r>
            </a:p>
          </p:txBody>
        </p:sp>
      </p:grpSp>
      <p:grpSp>
        <p:nvGrpSpPr>
          <p:cNvPr id="8" name="그룹 21"/>
          <p:cNvGrpSpPr>
            <a:grpSpLocks/>
          </p:cNvGrpSpPr>
          <p:nvPr/>
        </p:nvGrpSpPr>
        <p:grpSpPr bwMode="auto">
          <a:xfrm>
            <a:off x="862013" y="1866900"/>
            <a:ext cx="8074025" cy="3929063"/>
            <a:chOff x="513115" y="3273654"/>
            <a:chExt cx="8073623" cy="3927822"/>
          </a:xfrm>
        </p:grpSpPr>
        <p:sp>
          <p:nvSpPr>
            <p:cNvPr id="23" name="직사각형 22"/>
            <p:cNvSpPr/>
            <p:nvPr/>
          </p:nvSpPr>
          <p:spPr>
            <a:xfrm>
              <a:off x="513115" y="3273654"/>
              <a:ext cx="420499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2800" dirty="0">
                  <a:gradFill>
                    <a:gsLst>
                      <a:gs pos="0">
                        <a:srgbClr val="0070C0"/>
                      </a:gs>
                      <a:gs pos="99000">
                        <a:srgbClr val="0070C0"/>
                      </a:gs>
                    </a:gsLst>
                    <a:lin ang="5400000" scaled="1"/>
                  </a:gradFill>
                  <a:latin typeface="다음_Regular" pitchFamily="2" charset="-127"/>
                  <a:ea typeface="다음_Regular" pitchFamily="2" charset="-127"/>
                </a:rPr>
                <a:t>신체적 학대 행위의 예시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542446" y="3831323"/>
              <a:ext cx="8044292" cy="337015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주먹 등으로  때린다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밀어서 넘어뜨린다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침대 등에 묶어서 움직이지 못하게 한다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집 밖으로 나가지 못하게 하거나 집으로</a:t>
              </a:r>
              <a:endParaRPr lang="en-US" altLang="ko-KR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들어오지 못하게 한다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칼 등의 흉기로 위협한다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 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꼭 드셔야 할 약물을 못 먹게 한다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불필요한 약물을 강제로 먹게 한다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7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강제로 일을 강요한다</a:t>
              </a:r>
              <a:r>
                <a:rPr lang="en-US" altLang="ko-KR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</p:txBody>
        </p:sp>
        <p:pic>
          <p:nvPicPr>
            <p:cNvPr id="27658" name="Picture 2" descr="C:\Users\ptinside2\Desktop\그림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2748" y="3796874"/>
              <a:ext cx="3110712" cy="3299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541306" y="384152"/>
            <a:ext cx="635830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3600" dirty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en-US" altLang="ko-KR" sz="36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45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나눔고딕 ExtraBold" pitchFamily="50" charset="-127"/>
              <a:ea typeface="나눔고딕 ExtraBold" pitchFamily="50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6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pic>
        <p:nvPicPr>
          <p:cNvPr id="18" name="그림 77" descr="Untitled-44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8785" y="2124075"/>
            <a:ext cx="4460053" cy="3609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79512" y="2924944"/>
            <a:ext cx="3703637" cy="1447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비난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모욕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위협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협박 등의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언어 및 비언어적 행위를 통하여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노인에게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 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정서적으로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고통을 주는 행위</a:t>
            </a:r>
          </a:p>
        </p:txBody>
      </p:sp>
      <p:cxnSp>
        <p:nvCxnSpPr>
          <p:cNvPr id="20" name="직선 연결선 19"/>
          <p:cNvCxnSpPr/>
          <p:nvPr/>
        </p:nvCxnSpPr>
        <p:spPr>
          <a:xfrm>
            <a:off x="1043608" y="2708920"/>
            <a:ext cx="1872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71600" y="220486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정서적 학대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allAtOnce"/>
      <p:bldP spid="21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_x97871000" descr="EMB000012284c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_x97780688" descr="EMB000012284c3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7806" y="269852"/>
            <a:ext cx="635830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3600" dirty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en-US" altLang="ko-KR" sz="36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45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나눔고딕 ExtraBold" pitchFamily="50" charset="-127"/>
              <a:ea typeface="나눔고딕 ExtraBold" pitchFamily="50" charset="-127"/>
              <a:cs typeface="Times New Roman" pitchFamily="18" charset="0"/>
            </a:endParaRPr>
          </a:p>
        </p:txBody>
      </p:sp>
      <p:grpSp>
        <p:nvGrpSpPr>
          <p:cNvPr id="29701" name="그룹 5"/>
          <p:cNvGrpSpPr>
            <a:grpSpLocks/>
          </p:cNvGrpSpPr>
          <p:nvPr/>
        </p:nvGrpSpPr>
        <p:grpSpPr bwMode="auto">
          <a:xfrm>
            <a:off x="547688" y="1670050"/>
            <a:ext cx="8045450" cy="4195763"/>
            <a:chOff x="5000625" y="4834317"/>
            <a:chExt cx="8044294" cy="4195119"/>
          </a:xfrm>
        </p:grpSpPr>
        <p:grpSp>
          <p:nvGrpSpPr>
            <p:cNvPr id="29720" name="그룹 78"/>
            <p:cNvGrpSpPr>
              <a:grpSpLocks/>
            </p:cNvGrpSpPr>
            <p:nvPr/>
          </p:nvGrpSpPr>
          <p:grpSpPr bwMode="auto">
            <a:xfrm>
              <a:off x="7661677" y="6402862"/>
              <a:ext cx="1473614" cy="448193"/>
              <a:chOff x="7670386" y="6402862"/>
              <a:chExt cx="1473614" cy="448193"/>
            </a:xfrm>
          </p:grpSpPr>
          <p:pic>
            <p:nvPicPr>
              <p:cNvPr id="29724" name="Picture 5" descr="C:\Users\ptinside2\Desktop\그림1.pngㅍㅍ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5635" y="6525875"/>
                <a:ext cx="1388365" cy="325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25" name="Picture 3" descr="C:\Users\Ptinside\Desktop\Untitled-16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386" y="6402862"/>
                <a:ext cx="329715" cy="334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9721" name="그룹 79"/>
            <p:cNvGrpSpPr>
              <a:grpSpLocks/>
            </p:cNvGrpSpPr>
            <p:nvPr/>
          </p:nvGrpSpPr>
          <p:grpSpPr bwMode="auto">
            <a:xfrm>
              <a:off x="5000625" y="4834317"/>
              <a:ext cx="8044294" cy="4195119"/>
              <a:chOff x="213375" y="1990426"/>
              <a:chExt cx="8044294" cy="4195119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213375" y="1990426"/>
                <a:ext cx="8044294" cy="419511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F7F7F7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" name="직선 연결선 9"/>
              <p:cNvCxnSpPr/>
              <p:nvPr/>
            </p:nvCxnSpPr>
            <p:spPr>
              <a:xfrm>
                <a:off x="213375" y="6117066"/>
                <a:ext cx="8044294" cy="0"/>
              </a:xfrm>
              <a:prstGeom prst="line">
                <a:avLst/>
              </a:prstGeom>
              <a:ln w="76200"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702" name="그룹 12"/>
          <p:cNvGrpSpPr>
            <a:grpSpLocks/>
          </p:cNvGrpSpPr>
          <p:nvPr/>
        </p:nvGrpSpPr>
        <p:grpSpPr bwMode="auto">
          <a:xfrm>
            <a:off x="557213" y="1258888"/>
            <a:ext cx="8029575" cy="493712"/>
            <a:chOff x="795854" y="1781847"/>
            <a:chExt cx="8030773" cy="49293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4827117" y="1789771"/>
              <a:ext cx="1305120" cy="396249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799029" y="1788187"/>
              <a:ext cx="1306707" cy="396249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V="1">
              <a:off x="795854" y="2274779"/>
              <a:ext cx="8030773" cy="1"/>
            </a:xfrm>
            <a:prstGeom prst="line">
              <a:avLst/>
            </a:prstGeom>
            <a:ln w="76200">
              <a:gradFill>
                <a:gsLst>
                  <a:gs pos="0">
                    <a:srgbClr val="0087E2"/>
                  </a:gs>
                  <a:gs pos="50000">
                    <a:srgbClr val="0087E2"/>
                  </a:gs>
                  <a:gs pos="100000">
                    <a:srgbClr val="0087E2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488656" y="1788187"/>
              <a:ext cx="1306707" cy="396249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2142255" y="1781847"/>
              <a:ext cx="1306707" cy="485009"/>
            </a:xfrm>
            <a:prstGeom prst="roundRect">
              <a:avLst>
                <a:gd name="adj" fmla="val 6982"/>
              </a:avLst>
            </a:prstGeom>
            <a:gradFill>
              <a:gsLst>
                <a:gs pos="0">
                  <a:srgbClr val="43B5FB">
                    <a:lumMod val="99000"/>
                    <a:lumOff val="1000"/>
                  </a:srgbClr>
                </a:gs>
                <a:gs pos="54000">
                  <a:srgbClr val="2FA0E5"/>
                </a:gs>
                <a:gs pos="100000">
                  <a:srgbClr val="0087E2"/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107222" y="1846809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tx1">
                          <a:lumMod val="95000"/>
                          <a:lumOff val="5000"/>
                        </a:schemeClr>
                      </a:gs>
                      <a:gs pos="49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cs typeface="Arial" pitchFamily="34" charset="0"/>
                </a:rPr>
                <a:t>정서적 학대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453356" y="1786987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성적 학대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9646" y="1786987"/>
              <a:ext cx="1306049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3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신체적 학대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6173518" y="1789771"/>
              <a:ext cx="1305120" cy="394664"/>
            </a:xfrm>
            <a:prstGeom prst="roundRect">
              <a:avLst>
                <a:gd name="adj" fmla="val 6965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137179" y="1786987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cs typeface="Arial" pitchFamily="34" charset="0"/>
                </a:rPr>
                <a:t>방  임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791416" y="1786987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경제적 학대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7521507" y="1797697"/>
              <a:ext cx="1305120" cy="396249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557111" y="1786987"/>
              <a:ext cx="1233550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유  기</a:t>
              </a:r>
            </a:p>
          </p:txBody>
        </p:sp>
      </p:grpSp>
      <p:grpSp>
        <p:nvGrpSpPr>
          <p:cNvPr id="13" name="그룹 26"/>
          <p:cNvGrpSpPr>
            <a:grpSpLocks/>
          </p:cNvGrpSpPr>
          <p:nvPr/>
        </p:nvGrpSpPr>
        <p:grpSpPr bwMode="auto">
          <a:xfrm>
            <a:off x="795338" y="1814513"/>
            <a:ext cx="7593012" cy="3736975"/>
            <a:chOff x="734649" y="6270692"/>
            <a:chExt cx="7593081" cy="3736955"/>
          </a:xfrm>
        </p:grpSpPr>
        <p:sp>
          <p:nvSpPr>
            <p:cNvPr id="28" name="직사각형 27"/>
            <p:cNvSpPr/>
            <p:nvPr/>
          </p:nvSpPr>
          <p:spPr>
            <a:xfrm>
              <a:off x="734649" y="6562127"/>
              <a:ext cx="409759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2800" dirty="0">
                  <a:gradFill>
                    <a:gsLst>
                      <a:gs pos="0">
                        <a:srgbClr val="0070C0"/>
                      </a:gs>
                      <a:gs pos="99000">
                        <a:srgbClr val="0070C0"/>
                      </a:gs>
                    </a:gsLst>
                    <a:lin ang="5400000" scaled="1"/>
                  </a:gradFill>
                  <a:latin typeface="다음_Regular" pitchFamily="2" charset="-127"/>
                  <a:ea typeface="다음_Regular" pitchFamily="2" charset="-127"/>
                </a:rPr>
                <a:t>정서적 학대 행위의 예시</a:t>
              </a:r>
            </a:p>
          </p:txBody>
        </p:sp>
        <p:pic>
          <p:nvPicPr>
            <p:cNvPr id="29705" name="Picture 3" descr="C:\Users\ptinside2\Desktop\그림2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6953" y="6270692"/>
              <a:ext cx="3260777" cy="2984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직사각형 29"/>
            <p:cNvSpPr/>
            <p:nvPr/>
          </p:nvSpPr>
          <p:spPr>
            <a:xfrm>
              <a:off x="751703" y="7206880"/>
              <a:ext cx="6586673" cy="280076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고함을 지르거나 욕을 한다</a:t>
              </a: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말이나 행동을 통해</a:t>
              </a:r>
              <a:endParaRPr lang="en-US" altLang="ko-KR" sz="24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sz="5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</a:t>
              </a:r>
              <a:r>
                <a:rPr lang="ko-KR" altLang="en-US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지속적으로</a:t>
              </a: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</a:t>
              </a:r>
              <a:r>
                <a:rPr lang="ko-KR" altLang="en-US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무시한다</a:t>
              </a: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이성교제나 사회활동을 방해한다</a:t>
              </a: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자신에 대한 주요 결정에서 소외시킨다</a:t>
              </a:r>
              <a:r>
                <a:rPr lang="en-US" altLang="ko-KR" sz="24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95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9" name="슬라이드 번호 개체 틀 5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B9926B36-1F2B-40B6-9086-E39A602235EF}" type="slidenum">
              <a:rPr lang="en-US" altLang="ko-KR" smtClean="0"/>
              <a:pPr/>
              <a:t>21</a:t>
            </a:fld>
            <a:endParaRPr lang="en-US" altLang="ko-KR" smtClean="0"/>
          </a:p>
        </p:txBody>
      </p:sp>
      <p:pic>
        <p:nvPicPr>
          <p:cNvPr id="14" name="그림 84" descr="Untitled-4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9324" y="2708919"/>
            <a:ext cx="4208276" cy="333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23528" y="2852936"/>
            <a:ext cx="374193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성적수치심 유발행위나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성폭력 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성희롱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성추행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강간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)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등 노인의 의사에 반하여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강제적으로 행하는 모든 성적행위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1259632" y="2708920"/>
            <a:ext cx="1872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15616" y="220486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성적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학대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7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_x97871000" descr="EMB000012284c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그림 84" descr="Untitled-4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2708275"/>
            <a:ext cx="4208462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23850" y="2852738"/>
            <a:ext cx="3741738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성적수치심 유발행위나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성폭력 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성희롱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성추행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강간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)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등 노인의 의사에 반하여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강제적으로 행하는 모든 성적행위</a:t>
            </a:r>
          </a:p>
        </p:txBody>
      </p:sp>
      <p:cxnSp>
        <p:nvCxnSpPr>
          <p:cNvPr id="16" name="직선 연결선 15"/>
          <p:cNvCxnSpPr/>
          <p:nvPr/>
        </p:nvCxnSpPr>
        <p:spPr>
          <a:xfrm>
            <a:off x="1258888" y="2708275"/>
            <a:ext cx="18732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16013" y="2205038"/>
            <a:ext cx="2087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성적 </a:t>
            </a:r>
            <a:r>
              <a:rPr kumimoji="0"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학대</a:t>
            </a:r>
          </a:p>
        </p:txBody>
      </p:sp>
      <p:pic>
        <p:nvPicPr>
          <p:cNvPr id="34823" name="_x97780688" descr="EMB000012284c3b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제목 32"/>
          <p:cNvSpPr txBox="1">
            <a:spLocks/>
          </p:cNvSpPr>
          <p:nvPr/>
        </p:nvSpPr>
        <p:spPr>
          <a:xfrm>
            <a:off x="482600" y="344488"/>
            <a:ext cx="7380288" cy="850900"/>
          </a:xfrm>
          <a:prstGeom prst="rect">
            <a:avLst/>
          </a:prstGeom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kumimoji="0" lang="ko-KR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노인학대 유형</a:t>
            </a:r>
            <a:endParaRPr kumimoji="0"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1훈프로방스 R" pitchFamily="18" charset="-127"/>
              <a:ea typeface="1훈프로방스 R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8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7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9" name="슬라이드 번호 개체 틀 5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B9926B36-1F2B-40B6-9086-E39A602235EF}" type="slidenum">
              <a:rPr lang="en-US" altLang="ko-KR" smtClean="0"/>
              <a:pPr/>
              <a:t>23</a:t>
            </a:fld>
            <a:endParaRPr lang="en-US" altLang="ko-KR" smtClean="0"/>
          </a:p>
        </p:txBody>
      </p:sp>
      <p:cxnSp>
        <p:nvCxnSpPr>
          <p:cNvPr id="16" name="직선 연결선 15"/>
          <p:cNvCxnSpPr/>
          <p:nvPr/>
        </p:nvCxnSpPr>
        <p:spPr>
          <a:xfrm>
            <a:off x="1259632" y="2708920"/>
            <a:ext cx="1872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15616" y="220486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경제적 학대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" name="그림 96" descr="Untitled-4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52838" y="2564904"/>
            <a:ext cx="4475138" cy="332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0" y="2924944"/>
            <a:ext cx="5004048" cy="1784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노인의 의사에 반하여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재산 또는 권리를 빼앗아가는 행위로서 </a:t>
            </a:r>
            <a:endParaRPr kumimoji="0" lang="en-US" altLang="ko-KR" sz="2000" kern="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경제적 착취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재산에 관한 법률권리 위반</a:t>
            </a:r>
            <a:r>
              <a:rPr kumimoji="0" lang="en-US" altLang="ko-KR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</a:p>
          <a:p>
            <a:pPr algn="ctr" fontAlgn="auto" latinLnBrk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4770"/>
              </a:buClr>
              <a:buSzPct val="95000"/>
              <a:defRPr/>
            </a:pPr>
            <a:r>
              <a:rPr kumimoji="0" lang="ko-KR" altLang="en-US" sz="2000" kern="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경제적 권리와 관련된 의사결정에서의 통제 등을 하는 행위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" grpId="0" build="allAtOnce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_x97871000" descr="EMB000012284c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_x97780688" descr="EMB000012284c3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2106" y="269852"/>
            <a:ext cx="635830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3600" dirty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en-US" altLang="ko-KR" sz="36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45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나눔고딕 ExtraBold" pitchFamily="50" charset="-127"/>
              <a:ea typeface="나눔고딕 ExtraBold" pitchFamily="50" charset="-127"/>
              <a:cs typeface="Times New Roman" pitchFamily="18" charset="0"/>
            </a:endParaRPr>
          </a:p>
        </p:txBody>
      </p:sp>
      <p:grpSp>
        <p:nvGrpSpPr>
          <p:cNvPr id="31749" name="그룹 5"/>
          <p:cNvGrpSpPr>
            <a:grpSpLocks/>
          </p:cNvGrpSpPr>
          <p:nvPr/>
        </p:nvGrpSpPr>
        <p:grpSpPr bwMode="auto">
          <a:xfrm>
            <a:off x="552450" y="1685925"/>
            <a:ext cx="8045450" cy="4194175"/>
            <a:chOff x="5000625" y="4834317"/>
            <a:chExt cx="8044294" cy="4195119"/>
          </a:xfrm>
        </p:grpSpPr>
        <p:grpSp>
          <p:nvGrpSpPr>
            <p:cNvPr id="31768" name="그룹 81"/>
            <p:cNvGrpSpPr>
              <a:grpSpLocks/>
            </p:cNvGrpSpPr>
            <p:nvPr/>
          </p:nvGrpSpPr>
          <p:grpSpPr bwMode="auto">
            <a:xfrm>
              <a:off x="7661677" y="6402862"/>
              <a:ext cx="1473614" cy="448193"/>
              <a:chOff x="7670386" y="6402862"/>
              <a:chExt cx="1473614" cy="448193"/>
            </a:xfrm>
          </p:grpSpPr>
          <p:pic>
            <p:nvPicPr>
              <p:cNvPr id="31772" name="Picture 5" descr="C:\Users\ptinside2\Desktop\그림1.pngㅍㅍ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5635" y="6525875"/>
                <a:ext cx="1388365" cy="325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773" name="Picture 3" descr="C:\Users\Ptinside\Desktop\Untitled-16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386" y="6402862"/>
                <a:ext cx="329715" cy="334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1769" name="그룹 82"/>
            <p:cNvGrpSpPr>
              <a:grpSpLocks/>
            </p:cNvGrpSpPr>
            <p:nvPr/>
          </p:nvGrpSpPr>
          <p:grpSpPr bwMode="auto">
            <a:xfrm>
              <a:off x="5000625" y="4834317"/>
              <a:ext cx="8044294" cy="4195119"/>
              <a:chOff x="213375" y="1990426"/>
              <a:chExt cx="8044294" cy="4195119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213375" y="1990426"/>
                <a:ext cx="8044294" cy="419511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F7F7F7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" name="직선 연결선 9"/>
              <p:cNvCxnSpPr/>
              <p:nvPr/>
            </p:nvCxnSpPr>
            <p:spPr>
              <a:xfrm>
                <a:off x="213375" y="6114346"/>
                <a:ext cx="8044294" cy="0"/>
              </a:xfrm>
              <a:prstGeom prst="line">
                <a:avLst/>
              </a:prstGeom>
              <a:ln w="76200"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750" name="그룹 12"/>
          <p:cNvGrpSpPr>
            <a:grpSpLocks/>
          </p:cNvGrpSpPr>
          <p:nvPr/>
        </p:nvGrpSpPr>
        <p:grpSpPr bwMode="auto">
          <a:xfrm>
            <a:off x="557213" y="1258888"/>
            <a:ext cx="8029575" cy="487362"/>
            <a:chOff x="795854" y="3355853"/>
            <a:chExt cx="8030773" cy="487793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4827117" y="3359031"/>
              <a:ext cx="1305120" cy="484615"/>
            </a:xfrm>
            <a:prstGeom prst="roundRect">
              <a:avLst>
                <a:gd name="adj" fmla="val 6982"/>
              </a:avLst>
            </a:prstGeom>
            <a:gradFill>
              <a:gsLst>
                <a:gs pos="0">
                  <a:srgbClr val="43B5FB">
                    <a:lumMod val="99000"/>
                    <a:lumOff val="1000"/>
                  </a:srgbClr>
                </a:gs>
                <a:gs pos="54000">
                  <a:srgbClr val="2FA0E5"/>
                </a:gs>
                <a:gs pos="100000">
                  <a:srgbClr val="0087E2"/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799029" y="3357441"/>
              <a:ext cx="1306707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V="1">
              <a:off x="795854" y="3843645"/>
              <a:ext cx="8030773" cy="1"/>
            </a:xfrm>
            <a:prstGeom prst="line">
              <a:avLst/>
            </a:prstGeom>
            <a:ln w="76200">
              <a:gradFill>
                <a:gsLst>
                  <a:gs pos="0">
                    <a:srgbClr val="0087E2"/>
                  </a:gs>
                  <a:gs pos="50000">
                    <a:srgbClr val="0087E2"/>
                  </a:gs>
                  <a:gs pos="100000">
                    <a:srgbClr val="0087E2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488656" y="3357441"/>
              <a:ext cx="1306707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2142255" y="3359031"/>
              <a:ext cx="1306707" cy="395637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107222" y="3355853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정서적 학대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453356" y="3355853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성적 학대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9646" y="3355853"/>
              <a:ext cx="1306049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3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신체적 학대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6173518" y="3359031"/>
              <a:ext cx="1305120" cy="394048"/>
            </a:xfrm>
            <a:prstGeom prst="roundRect">
              <a:avLst>
                <a:gd name="adj" fmla="val 6965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137179" y="3355853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cs typeface="Arial" pitchFamily="34" charset="0"/>
                </a:rPr>
                <a:t>방  임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791416" y="3424221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tx1">
                          <a:lumMod val="95000"/>
                          <a:lumOff val="5000"/>
                        </a:schemeClr>
                      </a:gs>
                      <a:gs pos="49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cs typeface="Arial" pitchFamily="34" charset="0"/>
                </a:rPr>
                <a:t>경제적 학대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7521507" y="3366975"/>
              <a:ext cx="1305120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557111" y="3355853"/>
              <a:ext cx="1233550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유  기</a:t>
              </a:r>
            </a:p>
          </p:txBody>
        </p:sp>
      </p:grpSp>
      <p:grpSp>
        <p:nvGrpSpPr>
          <p:cNvPr id="13" name="그룹 26"/>
          <p:cNvGrpSpPr>
            <a:grpSpLocks/>
          </p:cNvGrpSpPr>
          <p:nvPr/>
        </p:nvGrpSpPr>
        <p:grpSpPr bwMode="auto">
          <a:xfrm>
            <a:off x="904875" y="2324100"/>
            <a:ext cx="7450138" cy="3098800"/>
            <a:chOff x="989927" y="2209786"/>
            <a:chExt cx="7451181" cy="3098257"/>
          </a:xfrm>
        </p:grpSpPr>
        <p:pic>
          <p:nvPicPr>
            <p:cNvPr id="31752" name="Picture 5" descr="C:\Users\ptinside2\Desktop\그림3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097" y="2384796"/>
              <a:ext cx="3362011" cy="284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직사각형 28"/>
            <p:cNvSpPr/>
            <p:nvPr/>
          </p:nvSpPr>
          <p:spPr>
            <a:xfrm>
              <a:off x="989927" y="2209786"/>
              <a:ext cx="409759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2800" dirty="0">
                  <a:gradFill>
                    <a:gsLst>
                      <a:gs pos="0">
                        <a:srgbClr val="0070C0"/>
                      </a:gs>
                      <a:gs pos="99000">
                        <a:srgbClr val="0070C0"/>
                      </a:gs>
                    </a:gsLst>
                    <a:lin ang="5400000" scaled="1"/>
                  </a:gradFill>
                  <a:latin typeface="다음_Regular" pitchFamily="2" charset="-127"/>
                  <a:ea typeface="다음_Regular" pitchFamily="2" charset="-127"/>
                </a:rPr>
                <a:t>경제적 학대 행위의 예시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998636" y="2845830"/>
              <a:ext cx="4861538" cy="246221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허락 없이 재산을 가로챈다</a:t>
              </a:r>
              <a:r>
                <a:rPr lang="en-US" altLang="ko-KR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200" b="1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</a:t>
              </a:r>
              <a:r>
                <a:rPr lang="ko-KR" altLang="en-US" sz="2200" b="1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허락 </a:t>
              </a:r>
              <a:r>
                <a:rPr lang="ko-KR" altLang="en-US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없이 </a:t>
              </a:r>
              <a:r>
                <a:rPr lang="ko-KR" altLang="en-US" sz="2200" b="1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인감을 사용하여 </a:t>
              </a:r>
              <a:endParaRPr lang="en-US" altLang="ko-KR" sz="2200" b="1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200" b="1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</a:t>
              </a:r>
              <a:r>
                <a:rPr lang="ko-KR" altLang="en-US" sz="2200" b="1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피해를 준다</a:t>
              </a:r>
              <a:r>
                <a:rPr lang="en-US" altLang="ko-KR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자신의 돈을 마음대로 사용하지</a:t>
              </a:r>
              <a:endParaRPr lang="en-US" altLang="ko-KR" sz="22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못하게 한다</a:t>
              </a:r>
              <a:r>
                <a:rPr lang="en-US" altLang="ko-KR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487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9" name="슬라이드 번호 개체 틀 5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B9926B36-1F2B-40B6-9086-E39A602235EF}" type="slidenum">
              <a:rPr lang="en-US" altLang="ko-KR" smtClean="0"/>
              <a:pPr/>
              <a:t>25</a:t>
            </a:fld>
            <a:endParaRPr lang="en-US" altLang="ko-KR" smtClean="0"/>
          </a:p>
        </p:txBody>
      </p:sp>
      <p:sp>
        <p:nvSpPr>
          <p:cNvPr id="10" name="TextBox 9"/>
          <p:cNvSpPr txBox="1"/>
          <p:nvPr/>
        </p:nvSpPr>
        <p:spPr>
          <a:xfrm>
            <a:off x="395536" y="3645024"/>
            <a:ext cx="5832648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Clr>
                <a:srgbClr val="164770"/>
              </a:buClr>
              <a:buSzPct val="95000"/>
              <a:defRPr/>
            </a:pP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부양의무자로서의 책임이나 </a:t>
            </a:r>
            <a:r>
              <a:rPr lang="ko-KR" altLang="en-US" sz="20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의무를</a:t>
            </a:r>
            <a:endParaRPr lang="en-US" altLang="ko-KR" sz="200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10000"/>
              </a:lnSpc>
              <a:buClr>
                <a:srgbClr val="164770"/>
              </a:buClr>
              <a:buSzPct val="95000"/>
              <a:defRPr/>
            </a:pPr>
            <a:r>
              <a:rPr lang="ko-KR" altLang="en-US" sz="20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의도적</a:t>
            </a:r>
            <a:r>
              <a:rPr lang="en-US" altLang="ko-KR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000" spc="-150" dirty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비의도적</a:t>
            </a: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으로 거부</a:t>
            </a:r>
            <a:r>
              <a:rPr lang="en-US" altLang="ko-KR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불이행 혹은 포기하여 </a:t>
            </a:r>
            <a:endParaRPr lang="en-US" altLang="ko-KR" sz="200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10000"/>
              </a:lnSpc>
              <a:buClr>
                <a:srgbClr val="164770"/>
              </a:buClr>
              <a:buSzPct val="95000"/>
              <a:defRPr/>
            </a:pPr>
            <a:r>
              <a:rPr lang="ko-KR" altLang="en-US" sz="20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노인의 </a:t>
            </a: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의식주 및 의료를 </a:t>
            </a:r>
            <a:r>
              <a:rPr lang="ko-KR" altLang="en-US" sz="20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적절하게 </a:t>
            </a: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제공하지 않는 </a:t>
            </a:r>
            <a:r>
              <a:rPr lang="ko-KR" altLang="en-US" sz="2000" spc="-1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행위</a:t>
            </a:r>
            <a:endParaRPr lang="en-US" altLang="ko-KR" sz="2000" spc="-150" dirty="0" smtClean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10000"/>
              </a:lnSpc>
              <a:buClr>
                <a:srgbClr val="164770"/>
              </a:buClr>
              <a:buSzPct val="95000"/>
              <a:defRPr/>
            </a:pPr>
            <a:r>
              <a:rPr lang="en-US" altLang="ko-KR" spc="-15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( </a:t>
            </a:r>
            <a:r>
              <a:rPr lang="ko-KR" altLang="en-US" spc="-15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노인 </a:t>
            </a:r>
            <a:r>
              <a:rPr lang="ko-KR" altLang="en-US" spc="-150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스스로 최소한의 자기보호 관련행위를 </a:t>
            </a:r>
            <a:r>
              <a:rPr lang="ko-KR" altLang="en-US" spc="-15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포기하여 </a:t>
            </a:r>
            <a:endParaRPr lang="en-US" altLang="ko-KR" spc="-150" dirty="0" smtClean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  <a:p>
            <a:pPr algn="ctr">
              <a:lnSpc>
                <a:spcPct val="110000"/>
              </a:lnSpc>
              <a:buClr>
                <a:srgbClr val="164770"/>
              </a:buClr>
              <a:buSzPct val="95000"/>
              <a:defRPr/>
            </a:pPr>
            <a:r>
              <a:rPr lang="ko-KR" altLang="en-US" spc="-15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심신이 </a:t>
            </a:r>
            <a:r>
              <a:rPr lang="ko-KR" altLang="en-US" spc="-150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위험한 상황</a:t>
            </a:r>
            <a:r>
              <a:rPr lang="en-US" altLang="ko-KR" spc="-150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pc="-150" dirty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사망에 이르게 하는 자기방임 </a:t>
            </a:r>
            <a:r>
              <a:rPr lang="ko-KR" altLang="en-US" spc="-15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포함 </a:t>
            </a:r>
            <a:r>
              <a:rPr lang="en-US" altLang="ko-KR" spc="-150" dirty="0" smtClean="0">
                <a:solidFill>
                  <a:srgbClr val="0070C0"/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dirty="0">
              <a:solidFill>
                <a:srgbClr val="0070C0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1" name="그림 87" descr="Untitled-47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196752"/>
            <a:ext cx="3954699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직선 연결선 11"/>
          <p:cNvCxnSpPr/>
          <p:nvPr/>
        </p:nvCxnSpPr>
        <p:spPr>
          <a:xfrm>
            <a:off x="1547664" y="3429000"/>
            <a:ext cx="1872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03648" y="292494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방 임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3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_x97871000" descr="EMB000012284c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_x97780688" descr="EMB000012284c3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5906" y="282552"/>
            <a:ext cx="635830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3600" dirty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en-US" altLang="ko-KR" sz="36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45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나눔고딕 ExtraBold" pitchFamily="50" charset="-127"/>
              <a:ea typeface="나눔고딕 ExtraBold" pitchFamily="50" charset="-127"/>
              <a:cs typeface="Times New Roman" pitchFamily="18" charset="0"/>
            </a:endParaRPr>
          </a:p>
        </p:txBody>
      </p:sp>
      <p:grpSp>
        <p:nvGrpSpPr>
          <p:cNvPr id="33797" name="그룹 5"/>
          <p:cNvGrpSpPr>
            <a:grpSpLocks/>
          </p:cNvGrpSpPr>
          <p:nvPr/>
        </p:nvGrpSpPr>
        <p:grpSpPr bwMode="auto">
          <a:xfrm>
            <a:off x="546100" y="1693863"/>
            <a:ext cx="8045450" cy="4194175"/>
            <a:chOff x="5000625" y="4834317"/>
            <a:chExt cx="8044294" cy="4195119"/>
          </a:xfrm>
        </p:grpSpPr>
        <p:grpSp>
          <p:nvGrpSpPr>
            <p:cNvPr id="33816" name="그룹 76"/>
            <p:cNvGrpSpPr>
              <a:grpSpLocks/>
            </p:cNvGrpSpPr>
            <p:nvPr/>
          </p:nvGrpSpPr>
          <p:grpSpPr bwMode="auto">
            <a:xfrm>
              <a:off x="7661677" y="6402862"/>
              <a:ext cx="1473614" cy="448193"/>
              <a:chOff x="7670386" y="6402862"/>
              <a:chExt cx="1473614" cy="448193"/>
            </a:xfrm>
          </p:grpSpPr>
          <p:pic>
            <p:nvPicPr>
              <p:cNvPr id="33820" name="Picture 5" descr="C:\Users\ptinside2\Desktop\그림1.pngㅍㅍ.pn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55635" y="6525875"/>
                <a:ext cx="1388365" cy="325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21" name="Picture 3" descr="C:\Users\Ptinside\Desktop\Untitled-16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70386" y="6402862"/>
                <a:ext cx="329715" cy="334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3817" name="그룹 77"/>
            <p:cNvGrpSpPr>
              <a:grpSpLocks/>
            </p:cNvGrpSpPr>
            <p:nvPr/>
          </p:nvGrpSpPr>
          <p:grpSpPr bwMode="auto">
            <a:xfrm>
              <a:off x="5000625" y="4834317"/>
              <a:ext cx="8044294" cy="4195119"/>
              <a:chOff x="213375" y="1990426"/>
              <a:chExt cx="8044294" cy="4195119"/>
            </a:xfrm>
          </p:grpSpPr>
          <p:sp>
            <p:nvSpPr>
              <p:cNvPr id="9" name="직사각형 8"/>
              <p:cNvSpPr/>
              <p:nvPr/>
            </p:nvSpPr>
            <p:spPr>
              <a:xfrm>
                <a:off x="213375" y="1990426"/>
                <a:ext cx="8044294" cy="419511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F7F7F7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" name="직선 연결선 9"/>
              <p:cNvCxnSpPr/>
              <p:nvPr/>
            </p:nvCxnSpPr>
            <p:spPr>
              <a:xfrm>
                <a:off x="213375" y="6118918"/>
                <a:ext cx="8044294" cy="0"/>
              </a:xfrm>
              <a:prstGeom prst="line">
                <a:avLst/>
              </a:prstGeom>
              <a:ln w="76200"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798" name="그룹 12"/>
          <p:cNvGrpSpPr>
            <a:grpSpLocks/>
          </p:cNvGrpSpPr>
          <p:nvPr/>
        </p:nvGrpSpPr>
        <p:grpSpPr bwMode="auto">
          <a:xfrm>
            <a:off x="557213" y="1258888"/>
            <a:ext cx="8029575" cy="512762"/>
            <a:chOff x="795854" y="4140286"/>
            <a:chExt cx="8030773" cy="513132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4827117" y="4143463"/>
              <a:ext cx="1305120" cy="395572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799029" y="4141874"/>
              <a:ext cx="1306707" cy="395573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6" name="직선 연결선 15"/>
            <p:cNvCxnSpPr/>
            <p:nvPr/>
          </p:nvCxnSpPr>
          <p:spPr>
            <a:xfrm flipV="1">
              <a:off x="795854" y="4628078"/>
              <a:ext cx="8030773" cy="1"/>
            </a:xfrm>
            <a:prstGeom prst="line">
              <a:avLst/>
            </a:prstGeom>
            <a:ln w="76200">
              <a:gradFill>
                <a:gsLst>
                  <a:gs pos="0">
                    <a:srgbClr val="0087E2"/>
                  </a:gs>
                  <a:gs pos="50000">
                    <a:srgbClr val="0087E2"/>
                  </a:gs>
                  <a:gs pos="100000">
                    <a:srgbClr val="0087E2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모서리가 둥근 직사각형 16"/>
            <p:cNvSpPr/>
            <p:nvPr/>
          </p:nvSpPr>
          <p:spPr>
            <a:xfrm>
              <a:off x="3488656" y="4141874"/>
              <a:ext cx="1306707" cy="395573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2142255" y="4143463"/>
              <a:ext cx="1306707" cy="395572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2107222" y="4140286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정서적 학대</a:t>
              </a: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3453356" y="4140286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성적 학대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799646" y="4140286"/>
              <a:ext cx="1306049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3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신체적 학대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6173518" y="4143463"/>
              <a:ext cx="1305120" cy="509955"/>
            </a:xfrm>
            <a:prstGeom prst="roundRect">
              <a:avLst>
                <a:gd name="adj" fmla="val 6965"/>
              </a:avLst>
            </a:prstGeom>
            <a:gradFill flip="none" rotWithShape="1">
              <a:gsLst>
                <a:gs pos="0">
                  <a:srgbClr val="43B5FB"/>
                </a:gs>
                <a:gs pos="54000">
                  <a:srgbClr val="2FA0E5"/>
                </a:gs>
                <a:gs pos="100000">
                  <a:srgbClr val="0087E2"/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6137179" y="4208654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black">
                          <a:lumMod val="95000"/>
                          <a:lumOff val="5000"/>
                        </a:prstClr>
                      </a:gs>
                      <a:gs pos="100000">
                        <a:prstClr val="black">
                          <a:lumMod val="95000"/>
                          <a:lumOff val="5000"/>
                        </a:prstClr>
                      </a:gs>
                    </a:gsLst>
                    <a:lin ang="5400000" scaled="0"/>
                  </a:gradFill>
                  <a:cs typeface="Arial" pitchFamily="34" charset="0"/>
                </a:rPr>
                <a:t>방  임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4791416" y="4140286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경제적 학대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7521507" y="4151406"/>
              <a:ext cx="1305120" cy="395573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7557111" y="4140286"/>
              <a:ext cx="1233550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유  기</a:t>
              </a:r>
            </a:p>
          </p:txBody>
        </p:sp>
      </p:grpSp>
      <p:grpSp>
        <p:nvGrpSpPr>
          <p:cNvPr id="13" name="그룹 26"/>
          <p:cNvGrpSpPr>
            <a:grpSpLocks/>
          </p:cNvGrpSpPr>
          <p:nvPr/>
        </p:nvGrpSpPr>
        <p:grpSpPr bwMode="auto">
          <a:xfrm>
            <a:off x="781050" y="1958975"/>
            <a:ext cx="7502525" cy="3651250"/>
            <a:chOff x="11152945" y="5006182"/>
            <a:chExt cx="7503100" cy="3652254"/>
          </a:xfrm>
        </p:grpSpPr>
        <p:pic>
          <p:nvPicPr>
            <p:cNvPr id="33800" name="Picture 2" descr="C:\Users\ptinside2\Desktop\그림4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94447" y="5642226"/>
              <a:ext cx="3661598" cy="2706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직사각형 28"/>
            <p:cNvSpPr/>
            <p:nvPr/>
          </p:nvSpPr>
          <p:spPr>
            <a:xfrm>
              <a:off x="11152945" y="5006182"/>
              <a:ext cx="291297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ko-KR" altLang="en-US" sz="2800" dirty="0">
                  <a:gradFill>
                    <a:gsLst>
                      <a:gs pos="0">
                        <a:srgbClr val="0070C0"/>
                      </a:gs>
                      <a:gs pos="99000">
                        <a:srgbClr val="0070C0"/>
                      </a:gs>
                    </a:gsLst>
                    <a:lin ang="5400000" scaled="1"/>
                  </a:gradFill>
                  <a:latin typeface="다음_Regular" pitchFamily="2" charset="-127"/>
                  <a:ea typeface="다음_Regular" pitchFamily="2" charset="-127"/>
                </a:rPr>
                <a:t>방임 행위의 예시</a:t>
              </a:r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11161654" y="5642226"/>
              <a:ext cx="4861538" cy="30162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거동이 불편한 어르신에게 돌봄을</a:t>
              </a:r>
              <a:endParaRPr lang="en-US" altLang="ko-KR" sz="2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제공하지 않는다</a:t>
              </a: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1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생활비가 없는 어르신에게 경제적</a:t>
              </a:r>
              <a:endParaRPr lang="en-US" altLang="ko-KR" sz="2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도움을 주지 않는다</a:t>
              </a: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1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의료적 치료가 필요한 어르신을</a:t>
              </a:r>
              <a:endParaRPr lang="en-US" altLang="ko-KR" sz="2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방치한다</a:t>
              </a: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  <a:p>
              <a:pPr>
                <a:defRPr/>
              </a:pPr>
              <a:endParaRPr lang="en-US" altLang="ko-KR" sz="1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- </a:t>
              </a: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자신을 돌보지 않고 자해하거나</a:t>
              </a: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</a:t>
              </a: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돌봄을 </a:t>
              </a:r>
              <a:endParaRPr lang="en-US" altLang="ko-KR" sz="2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36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0"/>
                </a:gradFill>
              </a:endParaRPr>
            </a:p>
            <a:p>
              <a:pPr>
                <a:defRPr/>
              </a:pPr>
              <a:r>
                <a:rPr lang="ko-KR" altLang="en-US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  거부해서 생명이 위협받는다</a:t>
              </a:r>
              <a:r>
                <a:rPr lang="en-US" altLang="ko-KR" sz="20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473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_x97871000" descr="EMB000012284c3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</p:spPr>
      </p:pic>
      <p:pic>
        <p:nvPicPr>
          <p:cNvPr id="35" name="_x97780688" descr="EMB000012284c3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17396" y="6276975"/>
            <a:ext cx="2431354" cy="382588"/>
          </a:xfrm>
          <a:prstGeom prst="rect">
            <a:avLst/>
          </a:prstGeom>
          <a:noFill/>
        </p:spPr>
      </p:pic>
      <p:sp>
        <p:nvSpPr>
          <p:cNvPr id="7" name="제목 32"/>
          <p:cNvSpPr>
            <a:spLocks noGrp="1"/>
          </p:cNvSpPr>
          <p:nvPr>
            <p:ph type="title"/>
          </p:nvPr>
        </p:nvSpPr>
        <p:spPr>
          <a:xfrm>
            <a:off x="431772" y="230932"/>
            <a:ext cx="7380588" cy="850106"/>
          </a:xfrm>
        </p:spPr>
        <p:txBody>
          <a:bodyPr>
            <a:normAutofit/>
          </a:bodyPr>
          <a:lstStyle/>
          <a:p>
            <a:r>
              <a:rPr lang="ko-KR" altLang="en-US" sz="4500" dirty="0" smtClean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ko-KR" altLang="en-US" sz="4500" dirty="0">
              <a:latin typeface="1훈프로방스 R" pitchFamily="18" charset="-127"/>
              <a:ea typeface="1훈프로방스 R" pitchFamily="18" charset="-127"/>
            </a:endParaRPr>
          </a:p>
        </p:txBody>
      </p:sp>
      <p:sp>
        <p:nvSpPr>
          <p:cNvPr id="9" name="슬라이드 번호 개체 틀 57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/>
          <a:lstStyle/>
          <a:p>
            <a:fld id="{B9926B36-1F2B-40B6-9086-E39A602235EF}" type="slidenum">
              <a:rPr lang="en-US" altLang="ko-KR" smtClean="0"/>
              <a:pPr/>
              <a:t>27</a:t>
            </a:fld>
            <a:endParaRPr lang="en-US" altLang="ko-KR" smtClean="0"/>
          </a:p>
        </p:txBody>
      </p:sp>
      <p:pic>
        <p:nvPicPr>
          <p:cNvPr id="10" name="그림 50" descr="Untitled-48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85914" y="2924944"/>
            <a:ext cx="4732649" cy="2902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67544" y="2852936"/>
            <a:ext cx="3141662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Clr>
                <a:srgbClr val="164770"/>
              </a:buClr>
              <a:buSzPct val="95000"/>
              <a:defRPr/>
            </a:pP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보호자 또는 부양의무자가 </a:t>
            </a:r>
            <a:endParaRPr lang="en-US" altLang="ko-KR" sz="2000" spc="-150" dirty="0">
              <a:solidFill>
                <a:prstClr val="black">
                  <a:lumMod val="75000"/>
                  <a:lumOff val="25000"/>
                </a:prstClr>
              </a:solidFill>
              <a:latin typeface="HY강B" pitchFamily="18" charset="-127"/>
              <a:ea typeface="HY강B" pitchFamily="18" charset="-127"/>
            </a:endParaRPr>
          </a:p>
          <a:p>
            <a:pPr algn="ctr">
              <a:buClr>
                <a:srgbClr val="164770"/>
              </a:buClr>
              <a:buSzPct val="95000"/>
              <a:defRPr/>
            </a:pPr>
            <a:r>
              <a:rPr lang="ko-KR" altLang="en-US" sz="2000" spc="-150" dirty="0">
                <a:solidFill>
                  <a:prstClr val="black">
                    <a:lumMod val="75000"/>
                    <a:lumOff val="25000"/>
                  </a:prstClr>
                </a:solidFill>
                <a:latin typeface="HY강B" pitchFamily="18" charset="-127"/>
                <a:ea typeface="HY강B" pitchFamily="18" charset="-127"/>
              </a:rPr>
              <a:t>노인을 버리는 행위</a:t>
            </a:r>
            <a:endParaRPr lang="ko-KR" altLang="en-US" sz="2000" dirty="0">
              <a:solidFill>
                <a:srgbClr val="FF7401"/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1043608" y="2708920"/>
            <a:ext cx="187220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71600" y="2204864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유 기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3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_x97871000" descr="EMB000012284c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100" y="314325"/>
            <a:ext cx="955675" cy="22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_x97780688" descr="EMB000012284c3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3206" y="282552"/>
            <a:ext cx="6358304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3600" dirty="0">
                <a:latin typeface="1훈프로방스 R" pitchFamily="18" charset="-127"/>
                <a:ea typeface="1훈프로방스 R" pitchFamily="18" charset="-127"/>
              </a:rPr>
              <a:t>노인학대 유형</a:t>
            </a:r>
            <a:endParaRPr lang="en-US" altLang="ko-KR" sz="36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45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나눔고딕 ExtraBold" pitchFamily="50" charset="-127"/>
              <a:ea typeface="나눔고딕 ExtraBold" pitchFamily="50" charset="-127"/>
              <a:cs typeface="Times New Roman" pitchFamily="18" charset="0"/>
            </a:endParaRPr>
          </a:p>
        </p:txBody>
      </p:sp>
      <p:grpSp>
        <p:nvGrpSpPr>
          <p:cNvPr id="37893" name="그룹 5"/>
          <p:cNvGrpSpPr>
            <a:grpSpLocks/>
          </p:cNvGrpSpPr>
          <p:nvPr/>
        </p:nvGrpSpPr>
        <p:grpSpPr bwMode="auto">
          <a:xfrm>
            <a:off x="549275" y="1785938"/>
            <a:ext cx="8045450" cy="4195762"/>
            <a:chOff x="6308532" y="7124690"/>
            <a:chExt cx="8044294" cy="4195119"/>
          </a:xfrm>
        </p:grpSpPr>
        <p:grpSp>
          <p:nvGrpSpPr>
            <p:cNvPr id="37908" name="그룹 51"/>
            <p:cNvGrpSpPr>
              <a:grpSpLocks/>
            </p:cNvGrpSpPr>
            <p:nvPr/>
          </p:nvGrpSpPr>
          <p:grpSpPr bwMode="auto">
            <a:xfrm>
              <a:off x="6308532" y="7124690"/>
              <a:ext cx="8044294" cy="4195119"/>
              <a:chOff x="213375" y="1990426"/>
              <a:chExt cx="8044294" cy="4195119"/>
            </a:xfrm>
          </p:grpSpPr>
          <p:sp>
            <p:nvSpPr>
              <p:cNvPr id="14" name="직사각형 13"/>
              <p:cNvSpPr/>
              <p:nvPr/>
            </p:nvSpPr>
            <p:spPr>
              <a:xfrm>
                <a:off x="213375" y="1990426"/>
                <a:ext cx="8044294" cy="4195119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F7F7F7"/>
                  </a:gs>
                </a:gsLst>
                <a:lin ang="5400000" scaled="1"/>
                <a:tileRect/>
              </a:gra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5" name="직선 연결선 14"/>
              <p:cNvCxnSpPr/>
              <p:nvPr/>
            </p:nvCxnSpPr>
            <p:spPr>
              <a:xfrm>
                <a:off x="213375" y="6117620"/>
                <a:ext cx="8044294" cy="0"/>
              </a:xfrm>
              <a:prstGeom prst="line">
                <a:avLst/>
              </a:prstGeom>
              <a:ln w="76200">
                <a:gradFill>
                  <a:gsLst>
                    <a:gs pos="0">
                      <a:schemeClr val="tx1">
                        <a:lumMod val="85000"/>
                        <a:lumOff val="15000"/>
                      </a:schemeClr>
                    </a:gs>
                    <a:gs pos="50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직사각형 7"/>
            <p:cNvSpPr/>
            <p:nvPr/>
          </p:nvSpPr>
          <p:spPr>
            <a:xfrm>
              <a:off x="6552220" y="7398461"/>
              <a:ext cx="7578003" cy="5745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lnSpc>
                  <a:spcPct val="125000"/>
                </a:lnSpc>
                <a:defRPr/>
              </a:pPr>
              <a:r>
                <a:rPr lang="ko-KR" altLang="en-US" sz="28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rPr>
                <a:t>보호자 또는 부양의무자가노인을 버리는 행위</a:t>
              </a:r>
            </a:p>
          </p:txBody>
        </p:sp>
        <p:cxnSp>
          <p:nvCxnSpPr>
            <p:cNvPr id="9" name="직선 연결선 8"/>
            <p:cNvCxnSpPr/>
            <p:nvPr/>
          </p:nvCxnSpPr>
          <p:spPr>
            <a:xfrm>
              <a:off x="6616463" y="8196088"/>
              <a:ext cx="72458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911" name="Picture 3" descr="C:\Users\ptinside2\Desktop\그림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7666" y="8551517"/>
              <a:ext cx="3628140" cy="25680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7912" name="그룹 55"/>
            <p:cNvGrpSpPr>
              <a:grpSpLocks/>
            </p:cNvGrpSpPr>
            <p:nvPr/>
          </p:nvGrpSpPr>
          <p:grpSpPr bwMode="auto">
            <a:xfrm>
              <a:off x="6605731" y="8524562"/>
              <a:ext cx="5392093" cy="2405759"/>
              <a:chOff x="6719097" y="7323928"/>
              <a:chExt cx="5392093" cy="2405759"/>
            </a:xfrm>
          </p:grpSpPr>
          <p:sp>
            <p:nvSpPr>
              <p:cNvPr id="12" name="직사각형 11"/>
              <p:cNvSpPr/>
              <p:nvPr/>
            </p:nvSpPr>
            <p:spPr>
              <a:xfrm>
                <a:off x="6719097" y="7323928"/>
                <a:ext cx="291297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ko-KR" altLang="en-US" sz="2800" dirty="0">
                    <a:gradFill>
                      <a:gsLst>
                        <a:gs pos="0">
                          <a:srgbClr val="0070C0"/>
                        </a:gs>
                        <a:gs pos="99000">
                          <a:srgbClr val="0070C0"/>
                        </a:gs>
                      </a:gsLst>
                      <a:lin ang="5400000" scaled="1"/>
                    </a:gradFill>
                    <a:latin typeface="다음_Regular" pitchFamily="2" charset="-127"/>
                    <a:ea typeface="다음_Regular" pitchFamily="2" charset="-127"/>
                  </a:rPr>
                  <a:t>유기 행위의 예시</a:t>
                </a:r>
              </a:p>
            </p:txBody>
          </p:sp>
          <p:sp>
            <p:nvSpPr>
              <p:cNvPr id="13" name="직사각형 12"/>
              <p:cNvSpPr/>
              <p:nvPr/>
            </p:nvSpPr>
            <p:spPr>
              <a:xfrm>
                <a:off x="6727805" y="7959972"/>
                <a:ext cx="5383385" cy="17697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- </a:t>
                </a:r>
                <a:r>
                  <a:rPr lang="ko-KR" altLang="en-US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연락을 두절하고 왕래하지 않는다</a:t>
                </a:r>
                <a:r>
                  <a:rPr lang="en-US" altLang="ko-KR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.</a:t>
                </a:r>
              </a:p>
              <a:p>
                <a:pPr>
                  <a:defRPr/>
                </a:pPr>
                <a:endParaRPr lang="en-US" altLang="ko-KR" sz="105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endParaRPr>
              </a:p>
              <a:p>
                <a:pPr>
                  <a:defRPr/>
                </a:pPr>
                <a:r>
                  <a:rPr lang="en-US" altLang="ko-KR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- </a:t>
                </a:r>
                <a:r>
                  <a:rPr lang="ko-KR" altLang="en-US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시설이나 병원에 입소시키고</a:t>
                </a:r>
                <a:endParaRPr lang="en-US" altLang="ko-KR" sz="220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endParaRPr>
              </a:p>
              <a:p>
                <a:pPr>
                  <a:defRPr/>
                </a:pPr>
                <a:r>
                  <a:rPr lang="ko-KR" altLang="en-US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  연락을 두절한다</a:t>
                </a:r>
                <a:r>
                  <a:rPr lang="en-US" altLang="ko-KR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.</a:t>
                </a:r>
              </a:p>
              <a:p>
                <a:pPr>
                  <a:defRPr/>
                </a:pPr>
                <a:endParaRPr lang="en-US" altLang="ko-KR" sz="1050" b="1" dirty="0">
                  <a:gradFill>
                    <a:gsLst>
                      <a:gs pos="0">
                        <a:prstClr val="black">
                          <a:lumMod val="85000"/>
                          <a:lumOff val="15000"/>
                        </a:prstClr>
                      </a:gs>
                      <a:gs pos="36000">
                        <a:prstClr val="black">
                          <a:lumMod val="85000"/>
                          <a:lumOff val="15000"/>
                        </a:prstClr>
                      </a:gs>
                    </a:gsLst>
                    <a:lin ang="5400000" scaled="0"/>
                  </a:gradFill>
                </a:endParaRPr>
              </a:p>
              <a:p>
                <a:pPr>
                  <a:defRPr/>
                </a:pPr>
                <a:r>
                  <a:rPr lang="en-US" altLang="ko-KR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- </a:t>
                </a:r>
                <a:r>
                  <a:rPr lang="ko-KR" altLang="en-US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낯선 장소에 버린다</a:t>
                </a:r>
                <a:r>
                  <a:rPr lang="en-US" altLang="ko-KR" sz="2200" b="1" dirty="0">
                    <a:gradFill>
                      <a:gsLst>
                        <a:gs pos="0">
                          <a:prstClr val="black">
                            <a:lumMod val="85000"/>
                            <a:lumOff val="15000"/>
                          </a:prstClr>
                        </a:gs>
                        <a:gs pos="36000">
                          <a:prstClr val="black">
                            <a:lumMod val="85000"/>
                            <a:lumOff val="15000"/>
                          </a:prstClr>
                        </a:gs>
                      </a:gsLst>
                      <a:lin ang="5400000" scaled="0"/>
                    </a:gradFill>
                  </a:rPr>
                  <a:t>.</a:t>
                </a:r>
              </a:p>
            </p:txBody>
          </p:sp>
        </p:grpSp>
      </p:grpSp>
      <p:grpSp>
        <p:nvGrpSpPr>
          <p:cNvPr id="37894" name="그룹 15"/>
          <p:cNvGrpSpPr>
            <a:grpSpLocks/>
          </p:cNvGrpSpPr>
          <p:nvPr/>
        </p:nvGrpSpPr>
        <p:grpSpPr bwMode="auto">
          <a:xfrm>
            <a:off x="557213" y="1258888"/>
            <a:ext cx="8029575" cy="487362"/>
            <a:chOff x="795854" y="4924720"/>
            <a:chExt cx="8030773" cy="487793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4827117" y="4927898"/>
              <a:ext cx="1305120" cy="395637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799029" y="4926308"/>
              <a:ext cx="1306707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 flipV="1">
              <a:off x="795854" y="5412512"/>
              <a:ext cx="8030773" cy="1"/>
            </a:xfrm>
            <a:prstGeom prst="line">
              <a:avLst/>
            </a:prstGeom>
            <a:ln w="76200">
              <a:gradFill>
                <a:gsLst>
                  <a:gs pos="0">
                    <a:srgbClr val="0087E2"/>
                  </a:gs>
                  <a:gs pos="50000">
                    <a:srgbClr val="0087E2"/>
                  </a:gs>
                  <a:gs pos="100000">
                    <a:srgbClr val="0087E2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모서리가 둥근 직사각형 19"/>
            <p:cNvSpPr/>
            <p:nvPr/>
          </p:nvSpPr>
          <p:spPr>
            <a:xfrm>
              <a:off x="3488656" y="4926308"/>
              <a:ext cx="1306707" cy="395638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모서리가 둥근 직사각형 20"/>
            <p:cNvSpPr/>
            <p:nvPr/>
          </p:nvSpPr>
          <p:spPr>
            <a:xfrm>
              <a:off x="2142255" y="4927898"/>
              <a:ext cx="1306707" cy="395637"/>
            </a:xfrm>
            <a:prstGeom prst="roundRect">
              <a:avLst>
                <a:gd name="adj" fmla="val 6982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2107222" y="4924720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정서적 학대</a:t>
              </a:r>
            </a:p>
          </p:txBody>
        </p:sp>
        <p:sp>
          <p:nvSpPr>
            <p:cNvPr id="23" name="직사각형 22"/>
            <p:cNvSpPr/>
            <p:nvPr/>
          </p:nvSpPr>
          <p:spPr>
            <a:xfrm>
              <a:off x="3453356" y="4924720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성적 학대</a:t>
              </a:r>
            </a:p>
          </p:txBody>
        </p:sp>
        <p:sp>
          <p:nvSpPr>
            <p:cNvPr id="24" name="직사각형 23"/>
            <p:cNvSpPr/>
            <p:nvPr/>
          </p:nvSpPr>
          <p:spPr>
            <a:xfrm>
              <a:off x="799646" y="4924720"/>
              <a:ext cx="1306049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3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신체적 학대</a:t>
              </a: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6173518" y="4927898"/>
              <a:ext cx="1305120" cy="395637"/>
            </a:xfrm>
            <a:prstGeom prst="roundRect">
              <a:avLst>
                <a:gd name="adj" fmla="val 6965"/>
              </a:avLst>
            </a:prstGeom>
            <a:solidFill>
              <a:srgbClr val="A3A3A3"/>
            </a:soli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6137179" y="4924720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bg1"/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cs typeface="Arial" pitchFamily="34" charset="0"/>
                </a:rPr>
                <a:t>방  임</a:t>
              </a: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4791416" y="4924720"/>
              <a:ext cx="1377122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prstClr val="white"/>
                      </a:gs>
                      <a:gs pos="100000">
                        <a:prstClr val="white"/>
                      </a:gs>
                    </a:gsLst>
                    <a:lin ang="5400000" scaled="0"/>
                  </a:gradFill>
                  <a:cs typeface="Arial" pitchFamily="34" charset="0"/>
                </a:rPr>
                <a:t>경제적 학대</a:t>
              </a: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7521507" y="4935842"/>
              <a:ext cx="1305120" cy="476671"/>
            </a:xfrm>
            <a:prstGeom prst="roundRect">
              <a:avLst>
                <a:gd name="adj" fmla="val 6982"/>
              </a:avLst>
            </a:prstGeom>
            <a:gradFill>
              <a:gsLst>
                <a:gs pos="0">
                  <a:srgbClr val="43B5FB">
                    <a:lumMod val="99000"/>
                    <a:lumOff val="1000"/>
                  </a:srgbClr>
                </a:gs>
                <a:gs pos="54000">
                  <a:srgbClr val="2FA0E5"/>
                </a:gs>
                <a:gs pos="100000">
                  <a:srgbClr val="0087E2"/>
                </a:gs>
              </a:gsLst>
              <a:lin ang="5400000" scaled="1"/>
            </a:gradFill>
            <a:ln w="127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직사각형 28"/>
            <p:cNvSpPr/>
            <p:nvPr/>
          </p:nvSpPr>
          <p:spPr>
            <a:xfrm>
              <a:off x="7557111" y="4993088"/>
              <a:ext cx="1233550" cy="369332"/>
            </a:xfrm>
            <a:prstGeom prst="rect">
              <a:avLst/>
            </a:prstGeom>
          </p:spPr>
          <p:txBody>
            <a:bodyPr lIns="0" rIns="0" anchor="ctr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gradFill>
                    <a:gsLst>
                      <a:gs pos="0">
                        <a:schemeClr val="tx1">
                          <a:lumMod val="95000"/>
                          <a:lumOff val="5000"/>
                        </a:schemeClr>
                      </a:gs>
                      <a:gs pos="49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cs typeface="Arial" pitchFamily="34" charset="0"/>
                </a:rPr>
                <a:t>유  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52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4" y="2163763"/>
            <a:ext cx="7134251" cy="3617912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</p:pic>
      <p:sp>
        <p:nvSpPr>
          <p:cNvPr id="28678" name="TextBox 6"/>
          <p:cNvSpPr txBox="1">
            <a:spLocks noChangeArrowheads="1"/>
          </p:cNvSpPr>
          <p:nvPr/>
        </p:nvSpPr>
        <p:spPr bwMode="auto">
          <a:xfrm>
            <a:off x="4786314" y="5826125"/>
            <a:ext cx="321470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1600" dirty="0"/>
              <a:t>2013</a:t>
            </a:r>
            <a:r>
              <a:rPr lang="ko-KR" altLang="en-US" sz="1600" dirty="0"/>
              <a:t>년 노인학대 현황보고서</a:t>
            </a:r>
          </a:p>
        </p:txBody>
      </p:sp>
      <p:pic>
        <p:nvPicPr>
          <p:cNvPr id="7" name="그림 72" descr="선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091030">
            <a:off x="541338" y="1943100"/>
            <a:ext cx="1355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자유형 7"/>
          <p:cNvSpPr/>
          <p:nvPr/>
        </p:nvSpPr>
        <p:spPr>
          <a:xfrm>
            <a:off x="301625" y="1458913"/>
            <a:ext cx="1649413" cy="676275"/>
          </a:xfrm>
          <a:custGeom>
            <a:avLst/>
            <a:gdLst>
              <a:gd name="connsiteX0" fmla="*/ 0 w 841424"/>
              <a:gd name="connsiteY0" fmla="*/ 0 h 155819"/>
              <a:gd name="connsiteX1" fmla="*/ 841424 w 841424"/>
              <a:gd name="connsiteY1" fmla="*/ 0 h 155819"/>
              <a:gd name="connsiteX2" fmla="*/ 841424 w 841424"/>
              <a:gd name="connsiteY2" fmla="*/ 155819 h 155819"/>
              <a:gd name="connsiteX3" fmla="*/ 0 w 841424"/>
              <a:gd name="connsiteY3" fmla="*/ 155819 h 155819"/>
              <a:gd name="connsiteX4" fmla="*/ 0 w 841424"/>
              <a:gd name="connsiteY4" fmla="*/ 0 h 155819"/>
              <a:gd name="connsiteX0" fmla="*/ 0 w 841424"/>
              <a:gd name="connsiteY0" fmla="*/ 174203 h 330022"/>
              <a:gd name="connsiteX1" fmla="*/ 774079 w 841424"/>
              <a:gd name="connsiteY1" fmla="*/ 0 h 330022"/>
              <a:gd name="connsiteX2" fmla="*/ 841424 w 841424"/>
              <a:gd name="connsiteY2" fmla="*/ 330022 h 330022"/>
              <a:gd name="connsiteX3" fmla="*/ 0 w 841424"/>
              <a:gd name="connsiteY3" fmla="*/ 330022 h 330022"/>
              <a:gd name="connsiteX4" fmla="*/ 0 w 841424"/>
              <a:gd name="connsiteY4" fmla="*/ 174203 h 330022"/>
              <a:gd name="connsiteX0" fmla="*/ 0 w 810468"/>
              <a:gd name="connsiteY0" fmla="*/ 174203 h 330022"/>
              <a:gd name="connsiteX1" fmla="*/ 774079 w 810468"/>
              <a:gd name="connsiteY1" fmla="*/ 0 h 330022"/>
              <a:gd name="connsiteX2" fmla="*/ 810468 w 810468"/>
              <a:gd name="connsiteY2" fmla="*/ 194291 h 330022"/>
              <a:gd name="connsiteX3" fmla="*/ 0 w 810468"/>
              <a:gd name="connsiteY3" fmla="*/ 330022 h 330022"/>
              <a:gd name="connsiteX4" fmla="*/ 0 w 810468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62297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62297 h 33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5231" h="334784">
                <a:moveTo>
                  <a:pt x="0" y="162297"/>
                </a:moveTo>
                <a:lnTo>
                  <a:pt x="470322" y="84113"/>
                </a:lnTo>
                <a:cubicBezTo>
                  <a:pt x="607292" y="56075"/>
                  <a:pt x="672827" y="28038"/>
                  <a:pt x="774079" y="0"/>
                </a:cubicBezTo>
                <a:cubicBezTo>
                  <a:pt x="787796" y="52858"/>
                  <a:pt x="775320" y="91428"/>
                  <a:pt x="815231" y="158573"/>
                </a:cubicBezTo>
                <a:cubicBezTo>
                  <a:pt x="707405" y="187951"/>
                  <a:pt x="613866" y="222092"/>
                  <a:pt x="491752" y="246708"/>
                </a:cubicBezTo>
                <a:lnTo>
                  <a:pt x="38100" y="334784"/>
                </a:lnTo>
                <a:lnTo>
                  <a:pt x="0" y="162297"/>
                </a:lnTo>
                <a:close/>
              </a:path>
            </a:pathLst>
          </a:custGeom>
          <a:solidFill>
            <a:srgbClr val="FDD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90348" y="1579875"/>
            <a:ext cx="269087" cy="539121"/>
          </a:xfrm>
          <a:custGeom>
            <a:avLst/>
            <a:gdLst>
              <a:gd name="connsiteX0" fmla="*/ 240904 w 240904"/>
              <a:gd name="connsiteY0" fmla="*/ 392509 h 611584"/>
              <a:gd name="connsiteX1" fmla="*/ 152797 w 240904"/>
              <a:gd name="connsiteY1" fmla="*/ 59134 h 611584"/>
              <a:gd name="connsiteX2" fmla="*/ 62310 w 240904"/>
              <a:gd name="connsiteY2" fmla="*/ 37703 h 611584"/>
              <a:gd name="connsiteX3" fmla="*/ 9922 w 240904"/>
              <a:gd name="connsiteY3" fmla="*/ 99616 h 611584"/>
              <a:gd name="connsiteX4" fmla="*/ 121841 w 240904"/>
              <a:gd name="connsiteY4" fmla="*/ 535384 h 611584"/>
              <a:gd name="connsiteX5" fmla="*/ 198041 w 240904"/>
              <a:gd name="connsiteY5" fmla="*/ 556816 h 611584"/>
              <a:gd name="connsiteX6" fmla="*/ 231379 w 240904"/>
              <a:gd name="connsiteY6" fmla="*/ 487759 h 611584"/>
              <a:gd name="connsiteX7" fmla="*/ 140891 w 240904"/>
              <a:gd name="connsiteY7" fmla="*/ 152003 h 611584"/>
              <a:gd name="connsiteX8" fmla="*/ 140891 w 240904"/>
              <a:gd name="connsiteY8" fmla="*/ 152003 h 611584"/>
              <a:gd name="connsiteX0" fmla="*/ 233761 w 233761"/>
              <a:gd name="connsiteY0" fmla="*/ 392509 h 604043"/>
              <a:gd name="connsiteX1" fmla="*/ 145654 w 233761"/>
              <a:gd name="connsiteY1" fmla="*/ 59134 h 604043"/>
              <a:gd name="connsiteX2" fmla="*/ 55167 w 233761"/>
              <a:gd name="connsiteY2" fmla="*/ 37703 h 604043"/>
              <a:gd name="connsiteX3" fmla="*/ 9922 w 233761"/>
              <a:gd name="connsiteY3" fmla="*/ 144860 h 604043"/>
              <a:gd name="connsiteX4" fmla="*/ 114698 w 233761"/>
              <a:gd name="connsiteY4" fmla="*/ 535384 h 604043"/>
              <a:gd name="connsiteX5" fmla="*/ 190898 w 233761"/>
              <a:gd name="connsiteY5" fmla="*/ 556816 h 604043"/>
              <a:gd name="connsiteX6" fmla="*/ 224236 w 233761"/>
              <a:gd name="connsiteY6" fmla="*/ 487759 h 604043"/>
              <a:gd name="connsiteX7" fmla="*/ 133748 w 233761"/>
              <a:gd name="connsiteY7" fmla="*/ 152003 h 604043"/>
              <a:gd name="connsiteX8" fmla="*/ 133748 w 233761"/>
              <a:gd name="connsiteY8" fmla="*/ 152003 h 604043"/>
              <a:gd name="connsiteX0" fmla="*/ 239243 w 239243"/>
              <a:gd name="connsiteY0" fmla="*/ 392509 h 604043"/>
              <a:gd name="connsiteX1" fmla="*/ 151136 w 239243"/>
              <a:gd name="connsiteY1" fmla="*/ 59134 h 604043"/>
              <a:gd name="connsiteX2" fmla="*/ 60649 w 239243"/>
              <a:gd name="connsiteY2" fmla="*/ 37703 h 604043"/>
              <a:gd name="connsiteX3" fmla="*/ 15404 w 239243"/>
              <a:gd name="connsiteY3" fmla="*/ 144860 h 604043"/>
              <a:gd name="connsiteX4" fmla="*/ 120180 w 239243"/>
              <a:gd name="connsiteY4" fmla="*/ 535384 h 604043"/>
              <a:gd name="connsiteX5" fmla="*/ 196380 w 239243"/>
              <a:gd name="connsiteY5" fmla="*/ 556816 h 604043"/>
              <a:gd name="connsiteX6" fmla="*/ 229718 w 239243"/>
              <a:gd name="connsiteY6" fmla="*/ 487759 h 604043"/>
              <a:gd name="connsiteX7" fmla="*/ 139230 w 239243"/>
              <a:gd name="connsiteY7" fmla="*/ 152003 h 604043"/>
              <a:gd name="connsiteX8" fmla="*/ 139230 w 239243"/>
              <a:gd name="connsiteY8" fmla="*/ 152003 h 604043"/>
              <a:gd name="connsiteX0" fmla="*/ 239243 w 239243"/>
              <a:gd name="connsiteY0" fmla="*/ 368697 h 580231"/>
              <a:gd name="connsiteX1" fmla="*/ 163043 w 239243"/>
              <a:gd name="connsiteY1" fmla="*/ 59134 h 580231"/>
              <a:gd name="connsiteX2" fmla="*/ 60649 w 239243"/>
              <a:gd name="connsiteY2" fmla="*/ 13891 h 580231"/>
              <a:gd name="connsiteX3" fmla="*/ 15404 w 239243"/>
              <a:gd name="connsiteY3" fmla="*/ 121048 h 580231"/>
              <a:gd name="connsiteX4" fmla="*/ 120180 w 239243"/>
              <a:gd name="connsiteY4" fmla="*/ 511572 h 580231"/>
              <a:gd name="connsiteX5" fmla="*/ 196380 w 239243"/>
              <a:gd name="connsiteY5" fmla="*/ 533004 h 580231"/>
              <a:gd name="connsiteX6" fmla="*/ 229718 w 239243"/>
              <a:gd name="connsiteY6" fmla="*/ 463947 h 580231"/>
              <a:gd name="connsiteX7" fmla="*/ 139230 w 239243"/>
              <a:gd name="connsiteY7" fmla="*/ 128191 h 580231"/>
              <a:gd name="connsiteX8" fmla="*/ 139230 w 239243"/>
              <a:gd name="connsiteY8" fmla="*/ 128191 h 580231"/>
              <a:gd name="connsiteX0" fmla="*/ 239243 w 239243"/>
              <a:gd name="connsiteY0" fmla="*/ 381298 h 592832"/>
              <a:gd name="connsiteX1" fmla="*/ 163043 w 239243"/>
              <a:gd name="connsiteY1" fmla="*/ 71735 h 592832"/>
              <a:gd name="connsiteX2" fmla="*/ 60649 w 239243"/>
              <a:gd name="connsiteY2" fmla="*/ 26492 h 592832"/>
              <a:gd name="connsiteX3" fmla="*/ 15404 w 239243"/>
              <a:gd name="connsiteY3" fmla="*/ 133649 h 592832"/>
              <a:gd name="connsiteX4" fmla="*/ 120180 w 239243"/>
              <a:gd name="connsiteY4" fmla="*/ 524173 h 592832"/>
              <a:gd name="connsiteX5" fmla="*/ 196380 w 239243"/>
              <a:gd name="connsiteY5" fmla="*/ 545605 h 592832"/>
              <a:gd name="connsiteX6" fmla="*/ 229718 w 239243"/>
              <a:gd name="connsiteY6" fmla="*/ 476548 h 592832"/>
              <a:gd name="connsiteX7" fmla="*/ 139230 w 239243"/>
              <a:gd name="connsiteY7" fmla="*/ 140792 h 592832"/>
              <a:gd name="connsiteX8" fmla="*/ 139230 w 239243"/>
              <a:gd name="connsiteY8" fmla="*/ 140792 h 592832"/>
              <a:gd name="connsiteX0" fmla="*/ 239243 w 239243"/>
              <a:gd name="connsiteY0" fmla="*/ 369392 h 580926"/>
              <a:gd name="connsiteX1" fmla="*/ 163043 w 239243"/>
              <a:gd name="connsiteY1" fmla="*/ 71735 h 580926"/>
              <a:gd name="connsiteX2" fmla="*/ 60649 w 239243"/>
              <a:gd name="connsiteY2" fmla="*/ 14586 h 580926"/>
              <a:gd name="connsiteX3" fmla="*/ 15404 w 239243"/>
              <a:gd name="connsiteY3" fmla="*/ 121743 h 580926"/>
              <a:gd name="connsiteX4" fmla="*/ 120180 w 239243"/>
              <a:gd name="connsiteY4" fmla="*/ 512267 h 580926"/>
              <a:gd name="connsiteX5" fmla="*/ 196380 w 239243"/>
              <a:gd name="connsiteY5" fmla="*/ 533699 h 580926"/>
              <a:gd name="connsiteX6" fmla="*/ 229718 w 239243"/>
              <a:gd name="connsiteY6" fmla="*/ 464642 h 580926"/>
              <a:gd name="connsiteX7" fmla="*/ 139230 w 239243"/>
              <a:gd name="connsiteY7" fmla="*/ 128886 h 580926"/>
              <a:gd name="connsiteX8" fmla="*/ 139230 w 239243"/>
              <a:gd name="connsiteY8" fmla="*/ 128886 h 580926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37283 w 237283"/>
              <a:gd name="connsiteY0" fmla="*/ 359594 h 538956"/>
              <a:gd name="connsiteX1" fmla="*/ 156370 w 237283"/>
              <a:gd name="connsiteY1" fmla="*/ 65484 h 538956"/>
              <a:gd name="connsiteX2" fmla="*/ 53976 w 237283"/>
              <a:gd name="connsiteY2" fmla="*/ 8335 h 538956"/>
              <a:gd name="connsiteX3" fmla="*/ 8731 w 237283"/>
              <a:gd name="connsiteY3" fmla="*/ 115492 h 538956"/>
              <a:gd name="connsiteX4" fmla="*/ 106363 w 237283"/>
              <a:gd name="connsiteY4" fmla="*/ 470297 h 538956"/>
              <a:gd name="connsiteX5" fmla="*/ 189707 w 237283"/>
              <a:gd name="connsiteY5" fmla="*/ 527448 h 538956"/>
              <a:gd name="connsiteX6" fmla="*/ 223045 w 237283"/>
              <a:gd name="connsiteY6" fmla="*/ 458391 h 538956"/>
              <a:gd name="connsiteX7" fmla="*/ 132557 w 237283"/>
              <a:gd name="connsiteY7" fmla="*/ 122635 h 538956"/>
              <a:gd name="connsiteX8" fmla="*/ 132557 w 237283"/>
              <a:gd name="connsiteY8" fmla="*/ 122635 h 538956"/>
              <a:gd name="connsiteX0" fmla="*/ 237283 w 237283"/>
              <a:gd name="connsiteY0" fmla="*/ 359594 h 530597"/>
              <a:gd name="connsiteX1" fmla="*/ 156370 w 237283"/>
              <a:gd name="connsiteY1" fmla="*/ 65484 h 530597"/>
              <a:gd name="connsiteX2" fmla="*/ 53976 w 237283"/>
              <a:gd name="connsiteY2" fmla="*/ 8335 h 530597"/>
              <a:gd name="connsiteX3" fmla="*/ 8731 w 237283"/>
              <a:gd name="connsiteY3" fmla="*/ 115492 h 530597"/>
              <a:gd name="connsiteX4" fmla="*/ 106363 w 237283"/>
              <a:gd name="connsiteY4" fmla="*/ 470297 h 530597"/>
              <a:gd name="connsiteX5" fmla="*/ 189707 w 237283"/>
              <a:gd name="connsiteY5" fmla="*/ 527448 h 530597"/>
              <a:gd name="connsiteX6" fmla="*/ 223045 w 237283"/>
              <a:gd name="connsiteY6" fmla="*/ 458391 h 530597"/>
              <a:gd name="connsiteX7" fmla="*/ 132557 w 237283"/>
              <a:gd name="connsiteY7" fmla="*/ 122635 h 530597"/>
              <a:gd name="connsiteX8" fmla="*/ 132557 w 237283"/>
              <a:gd name="connsiteY8" fmla="*/ 122635 h 530597"/>
              <a:gd name="connsiteX0" fmla="*/ 246088 w 246088"/>
              <a:gd name="connsiteY0" fmla="*/ 359594 h 530597"/>
              <a:gd name="connsiteX1" fmla="*/ 165175 w 246088"/>
              <a:gd name="connsiteY1" fmla="*/ 65484 h 530597"/>
              <a:gd name="connsiteX2" fmla="*/ 62781 w 246088"/>
              <a:gd name="connsiteY2" fmla="*/ 8335 h 530597"/>
              <a:gd name="connsiteX3" fmla="*/ 17536 w 246088"/>
              <a:gd name="connsiteY3" fmla="*/ 115492 h 530597"/>
              <a:gd name="connsiteX4" fmla="*/ 115168 w 246088"/>
              <a:gd name="connsiteY4" fmla="*/ 470297 h 530597"/>
              <a:gd name="connsiteX5" fmla="*/ 198512 w 246088"/>
              <a:gd name="connsiteY5" fmla="*/ 527448 h 530597"/>
              <a:gd name="connsiteX6" fmla="*/ 231850 w 246088"/>
              <a:gd name="connsiteY6" fmla="*/ 458391 h 530597"/>
              <a:gd name="connsiteX7" fmla="*/ 141362 w 246088"/>
              <a:gd name="connsiteY7" fmla="*/ 122635 h 530597"/>
              <a:gd name="connsiteX8" fmla="*/ 141362 w 246088"/>
              <a:gd name="connsiteY8" fmla="*/ 122635 h 530597"/>
              <a:gd name="connsiteX0" fmla="*/ 246088 w 246088"/>
              <a:gd name="connsiteY0" fmla="*/ 359594 h 533798"/>
              <a:gd name="connsiteX1" fmla="*/ 165175 w 246088"/>
              <a:gd name="connsiteY1" fmla="*/ 65484 h 533798"/>
              <a:gd name="connsiteX2" fmla="*/ 62781 w 246088"/>
              <a:gd name="connsiteY2" fmla="*/ 8335 h 533798"/>
              <a:gd name="connsiteX3" fmla="*/ 17536 w 246088"/>
              <a:gd name="connsiteY3" fmla="*/ 115492 h 533798"/>
              <a:gd name="connsiteX4" fmla="*/ 115168 w 246088"/>
              <a:gd name="connsiteY4" fmla="*/ 470297 h 533798"/>
              <a:gd name="connsiteX5" fmla="*/ 198512 w 246088"/>
              <a:gd name="connsiteY5" fmla="*/ 527448 h 533798"/>
              <a:gd name="connsiteX6" fmla="*/ 229469 w 246088"/>
              <a:gd name="connsiteY6" fmla="*/ 432197 h 533798"/>
              <a:gd name="connsiteX7" fmla="*/ 141362 w 246088"/>
              <a:gd name="connsiteY7" fmla="*/ 122635 h 533798"/>
              <a:gd name="connsiteX8" fmla="*/ 141362 w 246088"/>
              <a:gd name="connsiteY8" fmla="*/ 122635 h 533798"/>
              <a:gd name="connsiteX0" fmla="*/ 246088 w 253331"/>
              <a:gd name="connsiteY0" fmla="*/ 359594 h 533798"/>
              <a:gd name="connsiteX1" fmla="*/ 165175 w 253331"/>
              <a:gd name="connsiteY1" fmla="*/ 65484 h 533798"/>
              <a:gd name="connsiteX2" fmla="*/ 62781 w 253331"/>
              <a:gd name="connsiteY2" fmla="*/ 8335 h 533798"/>
              <a:gd name="connsiteX3" fmla="*/ 17536 w 253331"/>
              <a:gd name="connsiteY3" fmla="*/ 115492 h 533798"/>
              <a:gd name="connsiteX4" fmla="*/ 115168 w 253331"/>
              <a:gd name="connsiteY4" fmla="*/ 470297 h 533798"/>
              <a:gd name="connsiteX5" fmla="*/ 198512 w 253331"/>
              <a:gd name="connsiteY5" fmla="*/ 527448 h 533798"/>
              <a:gd name="connsiteX6" fmla="*/ 229469 w 253331"/>
              <a:gd name="connsiteY6" fmla="*/ 432197 h 533798"/>
              <a:gd name="connsiteX7" fmla="*/ 141362 w 253331"/>
              <a:gd name="connsiteY7" fmla="*/ 122635 h 533798"/>
              <a:gd name="connsiteX8" fmla="*/ 141362 w 253331"/>
              <a:gd name="connsiteY8" fmla="*/ 122635 h 533798"/>
              <a:gd name="connsiteX0" fmla="*/ 246088 w 251000"/>
              <a:gd name="connsiteY0" fmla="*/ 3595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071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13598 h 540202"/>
              <a:gd name="connsiteX1" fmla="*/ 165175 w 251000"/>
              <a:gd name="connsiteY1" fmla="*/ 71888 h 540202"/>
              <a:gd name="connsiteX2" fmla="*/ 62781 w 251000"/>
              <a:gd name="connsiteY2" fmla="*/ 14739 h 540202"/>
              <a:gd name="connsiteX3" fmla="*/ 17536 w 251000"/>
              <a:gd name="connsiteY3" fmla="*/ 121896 h 540202"/>
              <a:gd name="connsiteX4" fmla="*/ 115168 w 251000"/>
              <a:gd name="connsiteY4" fmla="*/ 476701 h 540202"/>
              <a:gd name="connsiteX5" fmla="*/ 198512 w 251000"/>
              <a:gd name="connsiteY5" fmla="*/ 533852 h 540202"/>
              <a:gd name="connsiteX6" fmla="*/ 229469 w 251000"/>
              <a:gd name="connsiteY6" fmla="*/ 438601 h 540202"/>
              <a:gd name="connsiteX7" fmla="*/ 141362 w 251000"/>
              <a:gd name="connsiteY7" fmla="*/ 129039 h 540202"/>
              <a:gd name="connsiteX8" fmla="*/ 141362 w 251000"/>
              <a:gd name="connsiteY8" fmla="*/ 129039 h 540202"/>
              <a:gd name="connsiteX0" fmla="*/ 205607 w 251000"/>
              <a:gd name="connsiteY0" fmla="*/ 213598 h 554372"/>
              <a:gd name="connsiteX1" fmla="*/ 165175 w 251000"/>
              <a:gd name="connsiteY1" fmla="*/ 71888 h 554372"/>
              <a:gd name="connsiteX2" fmla="*/ 62781 w 251000"/>
              <a:gd name="connsiteY2" fmla="*/ 14739 h 554372"/>
              <a:gd name="connsiteX3" fmla="*/ 17536 w 251000"/>
              <a:gd name="connsiteY3" fmla="*/ 121896 h 554372"/>
              <a:gd name="connsiteX4" fmla="*/ 115168 w 251000"/>
              <a:gd name="connsiteY4" fmla="*/ 476701 h 554372"/>
              <a:gd name="connsiteX5" fmla="*/ 198512 w 251000"/>
              <a:gd name="connsiteY5" fmla="*/ 533852 h 554372"/>
              <a:gd name="connsiteX6" fmla="*/ 229469 w 251000"/>
              <a:gd name="connsiteY6" fmla="*/ 438601 h 554372"/>
              <a:gd name="connsiteX7" fmla="*/ 141362 w 251000"/>
              <a:gd name="connsiteY7" fmla="*/ 129039 h 554372"/>
              <a:gd name="connsiteX8" fmla="*/ 141362 w 251000"/>
              <a:gd name="connsiteY8" fmla="*/ 129039 h 554372"/>
              <a:gd name="connsiteX0" fmla="*/ 205607 w 239707"/>
              <a:gd name="connsiteY0" fmla="*/ 213598 h 557573"/>
              <a:gd name="connsiteX1" fmla="*/ 165175 w 239707"/>
              <a:gd name="connsiteY1" fmla="*/ 71888 h 557573"/>
              <a:gd name="connsiteX2" fmla="*/ 62781 w 239707"/>
              <a:gd name="connsiteY2" fmla="*/ 14739 h 557573"/>
              <a:gd name="connsiteX3" fmla="*/ 17536 w 239707"/>
              <a:gd name="connsiteY3" fmla="*/ 121896 h 557573"/>
              <a:gd name="connsiteX4" fmla="*/ 115168 w 239707"/>
              <a:gd name="connsiteY4" fmla="*/ 476701 h 557573"/>
              <a:gd name="connsiteX5" fmla="*/ 202793 w 239707"/>
              <a:gd name="connsiteY5" fmla="*/ 551224 h 557573"/>
              <a:gd name="connsiteX6" fmla="*/ 229469 w 239707"/>
              <a:gd name="connsiteY6" fmla="*/ 438601 h 557573"/>
              <a:gd name="connsiteX7" fmla="*/ 141362 w 239707"/>
              <a:gd name="connsiteY7" fmla="*/ 129039 h 557573"/>
              <a:gd name="connsiteX8" fmla="*/ 141362 w 239707"/>
              <a:gd name="connsiteY8" fmla="*/ 129039 h 557573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65019"/>
              <a:gd name="connsiteX1" fmla="*/ 165175 w 239707"/>
              <a:gd name="connsiteY1" fmla="*/ 71888 h 565019"/>
              <a:gd name="connsiteX2" fmla="*/ 62781 w 239707"/>
              <a:gd name="connsiteY2" fmla="*/ 14739 h 565019"/>
              <a:gd name="connsiteX3" fmla="*/ 17536 w 239707"/>
              <a:gd name="connsiteY3" fmla="*/ 121896 h 565019"/>
              <a:gd name="connsiteX4" fmla="*/ 115168 w 239707"/>
              <a:gd name="connsiteY4" fmla="*/ 476701 h 565019"/>
              <a:gd name="connsiteX5" fmla="*/ 202793 w 239707"/>
              <a:gd name="connsiteY5" fmla="*/ 551224 h 565019"/>
              <a:gd name="connsiteX6" fmla="*/ 229469 w 239707"/>
              <a:gd name="connsiteY6" fmla="*/ 438601 h 565019"/>
              <a:gd name="connsiteX7" fmla="*/ 141362 w 239707"/>
              <a:gd name="connsiteY7" fmla="*/ 129039 h 565019"/>
              <a:gd name="connsiteX8" fmla="*/ 141362 w 239707"/>
              <a:gd name="connsiteY8" fmla="*/ 129039 h 565019"/>
              <a:gd name="connsiteX0" fmla="*/ 205607 w 241847"/>
              <a:gd name="connsiteY0" fmla="*/ 213598 h 565019"/>
              <a:gd name="connsiteX1" fmla="*/ 165175 w 241847"/>
              <a:gd name="connsiteY1" fmla="*/ 71888 h 565019"/>
              <a:gd name="connsiteX2" fmla="*/ 62781 w 241847"/>
              <a:gd name="connsiteY2" fmla="*/ 14739 h 565019"/>
              <a:gd name="connsiteX3" fmla="*/ 17536 w 241847"/>
              <a:gd name="connsiteY3" fmla="*/ 121896 h 565019"/>
              <a:gd name="connsiteX4" fmla="*/ 115168 w 241847"/>
              <a:gd name="connsiteY4" fmla="*/ 476701 h 565019"/>
              <a:gd name="connsiteX5" fmla="*/ 202793 w 241847"/>
              <a:gd name="connsiteY5" fmla="*/ 551224 h 565019"/>
              <a:gd name="connsiteX6" fmla="*/ 229469 w 241847"/>
              <a:gd name="connsiteY6" fmla="*/ 438601 h 565019"/>
              <a:gd name="connsiteX7" fmla="*/ 141362 w 241847"/>
              <a:gd name="connsiteY7" fmla="*/ 129039 h 565019"/>
              <a:gd name="connsiteX8" fmla="*/ 141362 w 241847"/>
              <a:gd name="connsiteY8" fmla="*/ 129039 h 565019"/>
              <a:gd name="connsiteX0" fmla="*/ 190625 w 241847"/>
              <a:gd name="connsiteY0" fmla="*/ 150116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47" h="561845">
                <a:moveTo>
                  <a:pt x="186344" y="140938"/>
                </a:moveTo>
                <a:cubicBezTo>
                  <a:pt x="184137" y="135320"/>
                  <a:pt x="183628" y="137428"/>
                  <a:pt x="165175" y="68714"/>
                </a:cubicBezTo>
                <a:cubicBezTo>
                  <a:pt x="146722" y="0"/>
                  <a:pt x="87388" y="3230"/>
                  <a:pt x="62781" y="11565"/>
                </a:cubicBezTo>
                <a:cubicBezTo>
                  <a:pt x="38175" y="19900"/>
                  <a:pt x="0" y="48897"/>
                  <a:pt x="17536" y="118722"/>
                </a:cubicBezTo>
                <a:cubicBezTo>
                  <a:pt x="35072" y="188547"/>
                  <a:pt x="92853" y="401971"/>
                  <a:pt x="115168" y="473527"/>
                </a:cubicBezTo>
                <a:cubicBezTo>
                  <a:pt x="137483" y="545083"/>
                  <a:pt x="166621" y="561845"/>
                  <a:pt x="202793" y="548050"/>
                </a:cubicBezTo>
                <a:cubicBezTo>
                  <a:pt x="238965" y="534255"/>
                  <a:pt x="241847" y="490902"/>
                  <a:pt x="229469" y="435427"/>
                </a:cubicBezTo>
                <a:cubicBezTo>
                  <a:pt x="217091" y="379952"/>
                  <a:pt x="156047" y="177459"/>
                  <a:pt x="141362" y="125865"/>
                </a:cubicBezTo>
                <a:lnTo>
                  <a:pt x="141362" y="125865"/>
                </a:lnTo>
              </a:path>
            </a:pathLst>
          </a:custGeom>
          <a:ln w="28575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TextBox 9"/>
          <p:cNvSpPr txBox="1"/>
          <p:nvPr/>
        </p:nvSpPr>
        <p:spPr>
          <a:xfrm rot="20976808">
            <a:off x="620376" y="1638976"/>
            <a:ext cx="1257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신고접수건수</a:t>
            </a:r>
            <a:endParaRPr kumimoji="0"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8791" y="619634"/>
            <a:ext cx="4979009" cy="287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charset="0"/>
              </a:rPr>
              <a:t>노인학대의 유형과 현황</a:t>
            </a:r>
            <a:endParaRPr kumimoji="0" lang="en-US" altLang="ko-KR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2390775"/>
            <a:ext cx="7418387" cy="3257550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</p:pic>
      <p:sp>
        <p:nvSpPr>
          <p:cNvPr id="29703" name="TextBox 20"/>
          <p:cNvSpPr txBox="1">
            <a:spLocks noChangeArrowheads="1"/>
          </p:cNvSpPr>
          <p:nvPr/>
        </p:nvSpPr>
        <p:spPr bwMode="auto">
          <a:xfrm>
            <a:off x="5072067" y="5692775"/>
            <a:ext cx="32464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1600" dirty="0"/>
              <a:t>2013</a:t>
            </a:r>
            <a:r>
              <a:rPr lang="ko-KR" altLang="en-US" sz="1600" dirty="0"/>
              <a:t>년 노인학대 현황보고서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791" y="619634"/>
            <a:ext cx="4979009" cy="287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charset="0"/>
              </a:rPr>
              <a:t>노인학대의 유형과 현황</a:t>
            </a:r>
            <a:endParaRPr kumimoji="0" lang="en-US" altLang="ko-KR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pic>
        <p:nvPicPr>
          <p:cNvPr id="8" name="그림 72" descr="선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091030">
            <a:off x="541338" y="1943100"/>
            <a:ext cx="1355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자유형 8"/>
          <p:cNvSpPr/>
          <p:nvPr/>
        </p:nvSpPr>
        <p:spPr>
          <a:xfrm>
            <a:off x="301625" y="1458913"/>
            <a:ext cx="1649413" cy="676275"/>
          </a:xfrm>
          <a:custGeom>
            <a:avLst/>
            <a:gdLst>
              <a:gd name="connsiteX0" fmla="*/ 0 w 841424"/>
              <a:gd name="connsiteY0" fmla="*/ 0 h 155819"/>
              <a:gd name="connsiteX1" fmla="*/ 841424 w 841424"/>
              <a:gd name="connsiteY1" fmla="*/ 0 h 155819"/>
              <a:gd name="connsiteX2" fmla="*/ 841424 w 841424"/>
              <a:gd name="connsiteY2" fmla="*/ 155819 h 155819"/>
              <a:gd name="connsiteX3" fmla="*/ 0 w 841424"/>
              <a:gd name="connsiteY3" fmla="*/ 155819 h 155819"/>
              <a:gd name="connsiteX4" fmla="*/ 0 w 841424"/>
              <a:gd name="connsiteY4" fmla="*/ 0 h 155819"/>
              <a:gd name="connsiteX0" fmla="*/ 0 w 841424"/>
              <a:gd name="connsiteY0" fmla="*/ 174203 h 330022"/>
              <a:gd name="connsiteX1" fmla="*/ 774079 w 841424"/>
              <a:gd name="connsiteY1" fmla="*/ 0 h 330022"/>
              <a:gd name="connsiteX2" fmla="*/ 841424 w 841424"/>
              <a:gd name="connsiteY2" fmla="*/ 330022 h 330022"/>
              <a:gd name="connsiteX3" fmla="*/ 0 w 841424"/>
              <a:gd name="connsiteY3" fmla="*/ 330022 h 330022"/>
              <a:gd name="connsiteX4" fmla="*/ 0 w 841424"/>
              <a:gd name="connsiteY4" fmla="*/ 174203 h 330022"/>
              <a:gd name="connsiteX0" fmla="*/ 0 w 810468"/>
              <a:gd name="connsiteY0" fmla="*/ 174203 h 330022"/>
              <a:gd name="connsiteX1" fmla="*/ 774079 w 810468"/>
              <a:gd name="connsiteY1" fmla="*/ 0 h 330022"/>
              <a:gd name="connsiteX2" fmla="*/ 810468 w 810468"/>
              <a:gd name="connsiteY2" fmla="*/ 194291 h 330022"/>
              <a:gd name="connsiteX3" fmla="*/ 0 w 810468"/>
              <a:gd name="connsiteY3" fmla="*/ 330022 h 330022"/>
              <a:gd name="connsiteX4" fmla="*/ 0 w 810468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62297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62297 h 33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5231" h="334784">
                <a:moveTo>
                  <a:pt x="0" y="162297"/>
                </a:moveTo>
                <a:lnTo>
                  <a:pt x="470322" y="84113"/>
                </a:lnTo>
                <a:cubicBezTo>
                  <a:pt x="607292" y="56075"/>
                  <a:pt x="672827" y="28038"/>
                  <a:pt x="774079" y="0"/>
                </a:cubicBezTo>
                <a:cubicBezTo>
                  <a:pt x="787796" y="52858"/>
                  <a:pt x="775320" y="91428"/>
                  <a:pt x="815231" y="158573"/>
                </a:cubicBezTo>
                <a:cubicBezTo>
                  <a:pt x="707405" y="187951"/>
                  <a:pt x="613866" y="222092"/>
                  <a:pt x="491752" y="246708"/>
                </a:cubicBezTo>
                <a:lnTo>
                  <a:pt x="38100" y="334784"/>
                </a:lnTo>
                <a:lnTo>
                  <a:pt x="0" y="162297"/>
                </a:lnTo>
                <a:close/>
              </a:path>
            </a:pathLst>
          </a:custGeom>
          <a:solidFill>
            <a:srgbClr val="FDD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자유형 9"/>
          <p:cNvSpPr/>
          <p:nvPr/>
        </p:nvSpPr>
        <p:spPr>
          <a:xfrm>
            <a:off x="490348" y="1579875"/>
            <a:ext cx="269087" cy="539121"/>
          </a:xfrm>
          <a:custGeom>
            <a:avLst/>
            <a:gdLst>
              <a:gd name="connsiteX0" fmla="*/ 240904 w 240904"/>
              <a:gd name="connsiteY0" fmla="*/ 392509 h 611584"/>
              <a:gd name="connsiteX1" fmla="*/ 152797 w 240904"/>
              <a:gd name="connsiteY1" fmla="*/ 59134 h 611584"/>
              <a:gd name="connsiteX2" fmla="*/ 62310 w 240904"/>
              <a:gd name="connsiteY2" fmla="*/ 37703 h 611584"/>
              <a:gd name="connsiteX3" fmla="*/ 9922 w 240904"/>
              <a:gd name="connsiteY3" fmla="*/ 99616 h 611584"/>
              <a:gd name="connsiteX4" fmla="*/ 121841 w 240904"/>
              <a:gd name="connsiteY4" fmla="*/ 535384 h 611584"/>
              <a:gd name="connsiteX5" fmla="*/ 198041 w 240904"/>
              <a:gd name="connsiteY5" fmla="*/ 556816 h 611584"/>
              <a:gd name="connsiteX6" fmla="*/ 231379 w 240904"/>
              <a:gd name="connsiteY6" fmla="*/ 487759 h 611584"/>
              <a:gd name="connsiteX7" fmla="*/ 140891 w 240904"/>
              <a:gd name="connsiteY7" fmla="*/ 152003 h 611584"/>
              <a:gd name="connsiteX8" fmla="*/ 140891 w 240904"/>
              <a:gd name="connsiteY8" fmla="*/ 152003 h 611584"/>
              <a:gd name="connsiteX0" fmla="*/ 233761 w 233761"/>
              <a:gd name="connsiteY0" fmla="*/ 392509 h 604043"/>
              <a:gd name="connsiteX1" fmla="*/ 145654 w 233761"/>
              <a:gd name="connsiteY1" fmla="*/ 59134 h 604043"/>
              <a:gd name="connsiteX2" fmla="*/ 55167 w 233761"/>
              <a:gd name="connsiteY2" fmla="*/ 37703 h 604043"/>
              <a:gd name="connsiteX3" fmla="*/ 9922 w 233761"/>
              <a:gd name="connsiteY3" fmla="*/ 144860 h 604043"/>
              <a:gd name="connsiteX4" fmla="*/ 114698 w 233761"/>
              <a:gd name="connsiteY4" fmla="*/ 535384 h 604043"/>
              <a:gd name="connsiteX5" fmla="*/ 190898 w 233761"/>
              <a:gd name="connsiteY5" fmla="*/ 556816 h 604043"/>
              <a:gd name="connsiteX6" fmla="*/ 224236 w 233761"/>
              <a:gd name="connsiteY6" fmla="*/ 487759 h 604043"/>
              <a:gd name="connsiteX7" fmla="*/ 133748 w 233761"/>
              <a:gd name="connsiteY7" fmla="*/ 152003 h 604043"/>
              <a:gd name="connsiteX8" fmla="*/ 133748 w 233761"/>
              <a:gd name="connsiteY8" fmla="*/ 152003 h 604043"/>
              <a:gd name="connsiteX0" fmla="*/ 239243 w 239243"/>
              <a:gd name="connsiteY0" fmla="*/ 392509 h 604043"/>
              <a:gd name="connsiteX1" fmla="*/ 151136 w 239243"/>
              <a:gd name="connsiteY1" fmla="*/ 59134 h 604043"/>
              <a:gd name="connsiteX2" fmla="*/ 60649 w 239243"/>
              <a:gd name="connsiteY2" fmla="*/ 37703 h 604043"/>
              <a:gd name="connsiteX3" fmla="*/ 15404 w 239243"/>
              <a:gd name="connsiteY3" fmla="*/ 144860 h 604043"/>
              <a:gd name="connsiteX4" fmla="*/ 120180 w 239243"/>
              <a:gd name="connsiteY4" fmla="*/ 535384 h 604043"/>
              <a:gd name="connsiteX5" fmla="*/ 196380 w 239243"/>
              <a:gd name="connsiteY5" fmla="*/ 556816 h 604043"/>
              <a:gd name="connsiteX6" fmla="*/ 229718 w 239243"/>
              <a:gd name="connsiteY6" fmla="*/ 487759 h 604043"/>
              <a:gd name="connsiteX7" fmla="*/ 139230 w 239243"/>
              <a:gd name="connsiteY7" fmla="*/ 152003 h 604043"/>
              <a:gd name="connsiteX8" fmla="*/ 139230 w 239243"/>
              <a:gd name="connsiteY8" fmla="*/ 152003 h 604043"/>
              <a:gd name="connsiteX0" fmla="*/ 239243 w 239243"/>
              <a:gd name="connsiteY0" fmla="*/ 368697 h 580231"/>
              <a:gd name="connsiteX1" fmla="*/ 163043 w 239243"/>
              <a:gd name="connsiteY1" fmla="*/ 59134 h 580231"/>
              <a:gd name="connsiteX2" fmla="*/ 60649 w 239243"/>
              <a:gd name="connsiteY2" fmla="*/ 13891 h 580231"/>
              <a:gd name="connsiteX3" fmla="*/ 15404 w 239243"/>
              <a:gd name="connsiteY3" fmla="*/ 121048 h 580231"/>
              <a:gd name="connsiteX4" fmla="*/ 120180 w 239243"/>
              <a:gd name="connsiteY4" fmla="*/ 511572 h 580231"/>
              <a:gd name="connsiteX5" fmla="*/ 196380 w 239243"/>
              <a:gd name="connsiteY5" fmla="*/ 533004 h 580231"/>
              <a:gd name="connsiteX6" fmla="*/ 229718 w 239243"/>
              <a:gd name="connsiteY6" fmla="*/ 463947 h 580231"/>
              <a:gd name="connsiteX7" fmla="*/ 139230 w 239243"/>
              <a:gd name="connsiteY7" fmla="*/ 128191 h 580231"/>
              <a:gd name="connsiteX8" fmla="*/ 139230 w 239243"/>
              <a:gd name="connsiteY8" fmla="*/ 128191 h 580231"/>
              <a:gd name="connsiteX0" fmla="*/ 239243 w 239243"/>
              <a:gd name="connsiteY0" fmla="*/ 381298 h 592832"/>
              <a:gd name="connsiteX1" fmla="*/ 163043 w 239243"/>
              <a:gd name="connsiteY1" fmla="*/ 71735 h 592832"/>
              <a:gd name="connsiteX2" fmla="*/ 60649 w 239243"/>
              <a:gd name="connsiteY2" fmla="*/ 26492 h 592832"/>
              <a:gd name="connsiteX3" fmla="*/ 15404 w 239243"/>
              <a:gd name="connsiteY3" fmla="*/ 133649 h 592832"/>
              <a:gd name="connsiteX4" fmla="*/ 120180 w 239243"/>
              <a:gd name="connsiteY4" fmla="*/ 524173 h 592832"/>
              <a:gd name="connsiteX5" fmla="*/ 196380 w 239243"/>
              <a:gd name="connsiteY5" fmla="*/ 545605 h 592832"/>
              <a:gd name="connsiteX6" fmla="*/ 229718 w 239243"/>
              <a:gd name="connsiteY6" fmla="*/ 476548 h 592832"/>
              <a:gd name="connsiteX7" fmla="*/ 139230 w 239243"/>
              <a:gd name="connsiteY7" fmla="*/ 140792 h 592832"/>
              <a:gd name="connsiteX8" fmla="*/ 139230 w 239243"/>
              <a:gd name="connsiteY8" fmla="*/ 140792 h 592832"/>
              <a:gd name="connsiteX0" fmla="*/ 239243 w 239243"/>
              <a:gd name="connsiteY0" fmla="*/ 369392 h 580926"/>
              <a:gd name="connsiteX1" fmla="*/ 163043 w 239243"/>
              <a:gd name="connsiteY1" fmla="*/ 71735 h 580926"/>
              <a:gd name="connsiteX2" fmla="*/ 60649 w 239243"/>
              <a:gd name="connsiteY2" fmla="*/ 14586 h 580926"/>
              <a:gd name="connsiteX3" fmla="*/ 15404 w 239243"/>
              <a:gd name="connsiteY3" fmla="*/ 121743 h 580926"/>
              <a:gd name="connsiteX4" fmla="*/ 120180 w 239243"/>
              <a:gd name="connsiteY4" fmla="*/ 512267 h 580926"/>
              <a:gd name="connsiteX5" fmla="*/ 196380 w 239243"/>
              <a:gd name="connsiteY5" fmla="*/ 533699 h 580926"/>
              <a:gd name="connsiteX6" fmla="*/ 229718 w 239243"/>
              <a:gd name="connsiteY6" fmla="*/ 464642 h 580926"/>
              <a:gd name="connsiteX7" fmla="*/ 139230 w 239243"/>
              <a:gd name="connsiteY7" fmla="*/ 128886 h 580926"/>
              <a:gd name="connsiteX8" fmla="*/ 139230 w 239243"/>
              <a:gd name="connsiteY8" fmla="*/ 128886 h 580926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37283 w 237283"/>
              <a:gd name="connsiteY0" fmla="*/ 359594 h 538956"/>
              <a:gd name="connsiteX1" fmla="*/ 156370 w 237283"/>
              <a:gd name="connsiteY1" fmla="*/ 65484 h 538956"/>
              <a:gd name="connsiteX2" fmla="*/ 53976 w 237283"/>
              <a:gd name="connsiteY2" fmla="*/ 8335 h 538956"/>
              <a:gd name="connsiteX3" fmla="*/ 8731 w 237283"/>
              <a:gd name="connsiteY3" fmla="*/ 115492 h 538956"/>
              <a:gd name="connsiteX4" fmla="*/ 106363 w 237283"/>
              <a:gd name="connsiteY4" fmla="*/ 470297 h 538956"/>
              <a:gd name="connsiteX5" fmla="*/ 189707 w 237283"/>
              <a:gd name="connsiteY5" fmla="*/ 527448 h 538956"/>
              <a:gd name="connsiteX6" fmla="*/ 223045 w 237283"/>
              <a:gd name="connsiteY6" fmla="*/ 458391 h 538956"/>
              <a:gd name="connsiteX7" fmla="*/ 132557 w 237283"/>
              <a:gd name="connsiteY7" fmla="*/ 122635 h 538956"/>
              <a:gd name="connsiteX8" fmla="*/ 132557 w 237283"/>
              <a:gd name="connsiteY8" fmla="*/ 122635 h 538956"/>
              <a:gd name="connsiteX0" fmla="*/ 237283 w 237283"/>
              <a:gd name="connsiteY0" fmla="*/ 359594 h 530597"/>
              <a:gd name="connsiteX1" fmla="*/ 156370 w 237283"/>
              <a:gd name="connsiteY1" fmla="*/ 65484 h 530597"/>
              <a:gd name="connsiteX2" fmla="*/ 53976 w 237283"/>
              <a:gd name="connsiteY2" fmla="*/ 8335 h 530597"/>
              <a:gd name="connsiteX3" fmla="*/ 8731 w 237283"/>
              <a:gd name="connsiteY3" fmla="*/ 115492 h 530597"/>
              <a:gd name="connsiteX4" fmla="*/ 106363 w 237283"/>
              <a:gd name="connsiteY4" fmla="*/ 470297 h 530597"/>
              <a:gd name="connsiteX5" fmla="*/ 189707 w 237283"/>
              <a:gd name="connsiteY5" fmla="*/ 527448 h 530597"/>
              <a:gd name="connsiteX6" fmla="*/ 223045 w 237283"/>
              <a:gd name="connsiteY6" fmla="*/ 458391 h 530597"/>
              <a:gd name="connsiteX7" fmla="*/ 132557 w 237283"/>
              <a:gd name="connsiteY7" fmla="*/ 122635 h 530597"/>
              <a:gd name="connsiteX8" fmla="*/ 132557 w 237283"/>
              <a:gd name="connsiteY8" fmla="*/ 122635 h 530597"/>
              <a:gd name="connsiteX0" fmla="*/ 246088 w 246088"/>
              <a:gd name="connsiteY0" fmla="*/ 359594 h 530597"/>
              <a:gd name="connsiteX1" fmla="*/ 165175 w 246088"/>
              <a:gd name="connsiteY1" fmla="*/ 65484 h 530597"/>
              <a:gd name="connsiteX2" fmla="*/ 62781 w 246088"/>
              <a:gd name="connsiteY2" fmla="*/ 8335 h 530597"/>
              <a:gd name="connsiteX3" fmla="*/ 17536 w 246088"/>
              <a:gd name="connsiteY3" fmla="*/ 115492 h 530597"/>
              <a:gd name="connsiteX4" fmla="*/ 115168 w 246088"/>
              <a:gd name="connsiteY4" fmla="*/ 470297 h 530597"/>
              <a:gd name="connsiteX5" fmla="*/ 198512 w 246088"/>
              <a:gd name="connsiteY5" fmla="*/ 527448 h 530597"/>
              <a:gd name="connsiteX6" fmla="*/ 231850 w 246088"/>
              <a:gd name="connsiteY6" fmla="*/ 458391 h 530597"/>
              <a:gd name="connsiteX7" fmla="*/ 141362 w 246088"/>
              <a:gd name="connsiteY7" fmla="*/ 122635 h 530597"/>
              <a:gd name="connsiteX8" fmla="*/ 141362 w 246088"/>
              <a:gd name="connsiteY8" fmla="*/ 122635 h 530597"/>
              <a:gd name="connsiteX0" fmla="*/ 246088 w 246088"/>
              <a:gd name="connsiteY0" fmla="*/ 359594 h 533798"/>
              <a:gd name="connsiteX1" fmla="*/ 165175 w 246088"/>
              <a:gd name="connsiteY1" fmla="*/ 65484 h 533798"/>
              <a:gd name="connsiteX2" fmla="*/ 62781 w 246088"/>
              <a:gd name="connsiteY2" fmla="*/ 8335 h 533798"/>
              <a:gd name="connsiteX3" fmla="*/ 17536 w 246088"/>
              <a:gd name="connsiteY3" fmla="*/ 115492 h 533798"/>
              <a:gd name="connsiteX4" fmla="*/ 115168 w 246088"/>
              <a:gd name="connsiteY4" fmla="*/ 470297 h 533798"/>
              <a:gd name="connsiteX5" fmla="*/ 198512 w 246088"/>
              <a:gd name="connsiteY5" fmla="*/ 527448 h 533798"/>
              <a:gd name="connsiteX6" fmla="*/ 229469 w 246088"/>
              <a:gd name="connsiteY6" fmla="*/ 432197 h 533798"/>
              <a:gd name="connsiteX7" fmla="*/ 141362 w 246088"/>
              <a:gd name="connsiteY7" fmla="*/ 122635 h 533798"/>
              <a:gd name="connsiteX8" fmla="*/ 141362 w 246088"/>
              <a:gd name="connsiteY8" fmla="*/ 122635 h 533798"/>
              <a:gd name="connsiteX0" fmla="*/ 246088 w 253331"/>
              <a:gd name="connsiteY0" fmla="*/ 359594 h 533798"/>
              <a:gd name="connsiteX1" fmla="*/ 165175 w 253331"/>
              <a:gd name="connsiteY1" fmla="*/ 65484 h 533798"/>
              <a:gd name="connsiteX2" fmla="*/ 62781 w 253331"/>
              <a:gd name="connsiteY2" fmla="*/ 8335 h 533798"/>
              <a:gd name="connsiteX3" fmla="*/ 17536 w 253331"/>
              <a:gd name="connsiteY3" fmla="*/ 115492 h 533798"/>
              <a:gd name="connsiteX4" fmla="*/ 115168 w 253331"/>
              <a:gd name="connsiteY4" fmla="*/ 470297 h 533798"/>
              <a:gd name="connsiteX5" fmla="*/ 198512 w 253331"/>
              <a:gd name="connsiteY5" fmla="*/ 527448 h 533798"/>
              <a:gd name="connsiteX6" fmla="*/ 229469 w 253331"/>
              <a:gd name="connsiteY6" fmla="*/ 432197 h 533798"/>
              <a:gd name="connsiteX7" fmla="*/ 141362 w 253331"/>
              <a:gd name="connsiteY7" fmla="*/ 122635 h 533798"/>
              <a:gd name="connsiteX8" fmla="*/ 141362 w 253331"/>
              <a:gd name="connsiteY8" fmla="*/ 122635 h 533798"/>
              <a:gd name="connsiteX0" fmla="*/ 246088 w 251000"/>
              <a:gd name="connsiteY0" fmla="*/ 3595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071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13598 h 540202"/>
              <a:gd name="connsiteX1" fmla="*/ 165175 w 251000"/>
              <a:gd name="connsiteY1" fmla="*/ 71888 h 540202"/>
              <a:gd name="connsiteX2" fmla="*/ 62781 w 251000"/>
              <a:gd name="connsiteY2" fmla="*/ 14739 h 540202"/>
              <a:gd name="connsiteX3" fmla="*/ 17536 w 251000"/>
              <a:gd name="connsiteY3" fmla="*/ 121896 h 540202"/>
              <a:gd name="connsiteX4" fmla="*/ 115168 w 251000"/>
              <a:gd name="connsiteY4" fmla="*/ 476701 h 540202"/>
              <a:gd name="connsiteX5" fmla="*/ 198512 w 251000"/>
              <a:gd name="connsiteY5" fmla="*/ 533852 h 540202"/>
              <a:gd name="connsiteX6" fmla="*/ 229469 w 251000"/>
              <a:gd name="connsiteY6" fmla="*/ 438601 h 540202"/>
              <a:gd name="connsiteX7" fmla="*/ 141362 w 251000"/>
              <a:gd name="connsiteY7" fmla="*/ 129039 h 540202"/>
              <a:gd name="connsiteX8" fmla="*/ 141362 w 251000"/>
              <a:gd name="connsiteY8" fmla="*/ 129039 h 540202"/>
              <a:gd name="connsiteX0" fmla="*/ 205607 w 251000"/>
              <a:gd name="connsiteY0" fmla="*/ 213598 h 554372"/>
              <a:gd name="connsiteX1" fmla="*/ 165175 w 251000"/>
              <a:gd name="connsiteY1" fmla="*/ 71888 h 554372"/>
              <a:gd name="connsiteX2" fmla="*/ 62781 w 251000"/>
              <a:gd name="connsiteY2" fmla="*/ 14739 h 554372"/>
              <a:gd name="connsiteX3" fmla="*/ 17536 w 251000"/>
              <a:gd name="connsiteY3" fmla="*/ 121896 h 554372"/>
              <a:gd name="connsiteX4" fmla="*/ 115168 w 251000"/>
              <a:gd name="connsiteY4" fmla="*/ 476701 h 554372"/>
              <a:gd name="connsiteX5" fmla="*/ 198512 w 251000"/>
              <a:gd name="connsiteY5" fmla="*/ 533852 h 554372"/>
              <a:gd name="connsiteX6" fmla="*/ 229469 w 251000"/>
              <a:gd name="connsiteY6" fmla="*/ 438601 h 554372"/>
              <a:gd name="connsiteX7" fmla="*/ 141362 w 251000"/>
              <a:gd name="connsiteY7" fmla="*/ 129039 h 554372"/>
              <a:gd name="connsiteX8" fmla="*/ 141362 w 251000"/>
              <a:gd name="connsiteY8" fmla="*/ 129039 h 554372"/>
              <a:gd name="connsiteX0" fmla="*/ 205607 w 239707"/>
              <a:gd name="connsiteY0" fmla="*/ 213598 h 557573"/>
              <a:gd name="connsiteX1" fmla="*/ 165175 w 239707"/>
              <a:gd name="connsiteY1" fmla="*/ 71888 h 557573"/>
              <a:gd name="connsiteX2" fmla="*/ 62781 w 239707"/>
              <a:gd name="connsiteY2" fmla="*/ 14739 h 557573"/>
              <a:gd name="connsiteX3" fmla="*/ 17536 w 239707"/>
              <a:gd name="connsiteY3" fmla="*/ 121896 h 557573"/>
              <a:gd name="connsiteX4" fmla="*/ 115168 w 239707"/>
              <a:gd name="connsiteY4" fmla="*/ 476701 h 557573"/>
              <a:gd name="connsiteX5" fmla="*/ 202793 w 239707"/>
              <a:gd name="connsiteY5" fmla="*/ 551224 h 557573"/>
              <a:gd name="connsiteX6" fmla="*/ 229469 w 239707"/>
              <a:gd name="connsiteY6" fmla="*/ 438601 h 557573"/>
              <a:gd name="connsiteX7" fmla="*/ 141362 w 239707"/>
              <a:gd name="connsiteY7" fmla="*/ 129039 h 557573"/>
              <a:gd name="connsiteX8" fmla="*/ 141362 w 239707"/>
              <a:gd name="connsiteY8" fmla="*/ 129039 h 557573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65019"/>
              <a:gd name="connsiteX1" fmla="*/ 165175 w 239707"/>
              <a:gd name="connsiteY1" fmla="*/ 71888 h 565019"/>
              <a:gd name="connsiteX2" fmla="*/ 62781 w 239707"/>
              <a:gd name="connsiteY2" fmla="*/ 14739 h 565019"/>
              <a:gd name="connsiteX3" fmla="*/ 17536 w 239707"/>
              <a:gd name="connsiteY3" fmla="*/ 121896 h 565019"/>
              <a:gd name="connsiteX4" fmla="*/ 115168 w 239707"/>
              <a:gd name="connsiteY4" fmla="*/ 476701 h 565019"/>
              <a:gd name="connsiteX5" fmla="*/ 202793 w 239707"/>
              <a:gd name="connsiteY5" fmla="*/ 551224 h 565019"/>
              <a:gd name="connsiteX6" fmla="*/ 229469 w 239707"/>
              <a:gd name="connsiteY6" fmla="*/ 438601 h 565019"/>
              <a:gd name="connsiteX7" fmla="*/ 141362 w 239707"/>
              <a:gd name="connsiteY7" fmla="*/ 129039 h 565019"/>
              <a:gd name="connsiteX8" fmla="*/ 141362 w 239707"/>
              <a:gd name="connsiteY8" fmla="*/ 129039 h 565019"/>
              <a:gd name="connsiteX0" fmla="*/ 205607 w 241847"/>
              <a:gd name="connsiteY0" fmla="*/ 213598 h 565019"/>
              <a:gd name="connsiteX1" fmla="*/ 165175 w 241847"/>
              <a:gd name="connsiteY1" fmla="*/ 71888 h 565019"/>
              <a:gd name="connsiteX2" fmla="*/ 62781 w 241847"/>
              <a:gd name="connsiteY2" fmla="*/ 14739 h 565019"/>
              <a:gd name="connsiteX3" fmla="*/ 17536 w 241847"/>
              <a:gd name="connsiteY3" fmla="*/ 121896 h 565019"/>
              <a:gd name="connsiteX4" fmla="*/ 115168 w 241847"/>
              <a:gd name="connsiteY4" fmla="*/ 476701 h 565019"/>
              <a:gd name="connsiteX5" fmla="*/ 202793 w 241847"/>
              <a:gd name="connsiteY5" fmla="*/ 551224 h 565019"/>
              <a:gd name="connsiteX6" fmla="*/ 229469 w 241847"/>
              <a:gd name="connsiteY6" fmla="*/ 438601 h 565019"/>
              <a:gd name="connsiteX7" fmla="*/ 141362 w 241847"/>
              <a:gd name="connsiteY7" fmla="*/ 129039 h 565019"/>
              <a:gd name="connsiteX8" fmla="*/ 141362 w 241847"/>
              <a:gd name="connsiteY8" fmla="*/ 129039 h 565019"/>
              <a:gd name="connsiteX0" fmla="*/ 190625 w 241847"/>
              <a:gd name="connsiteY0" fmla="*/ 150116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47" h="561845">
                <a:moveTo>
                  <a:pt x="186344" y="140938"/>
                </a:moveTo>
                <a:cubicBezTo>
                  <a:pt x="184137" y="135320"/>
                  <a:pt x="183628" y="137428"/>
                  <a:pt x="165175" y="68714"/>
                </a:cubicBezTo>
                <a:cubicBezTo>
                  <a:pt x="146722" y="0"/>
                  <a:pt x="87388" y="3230"/>
                  <a:pt x="62781" y="11565"/>
                </a:cubicBezTo>
                <a:cubicBezTo>
                  <a:pt x="38175" y="19900"/>
                  <a:pt x="0" y="48897"/>
                  <a:pt x="17536" y="118722"/>
                </a:cubicBezTo>
                <a:cubicBezTo>
                  <a:pt x="35072" y="188547"/>
                  <a:pt x="92853" y="401971"/>
                  <a:pt x="115168" y="473527"/>
                </a:cubicBezTo>
                <a:cubicBezTo>
                  <a:pt x="137483" y="545083"/>
                  <a:pt x="166621" y="561845"/>
                  <a:pt x="202793" y="548050"/>
                </a:cubicBezTo>
                <a:cubicBezTo>
                  <a:pt x="238965" y="534255"/>
                  <a:pt x="241847" y="490902"/>
                  <a:pt x="229469" y="435427"/>
                </a:cubicBezTo>
                <a:cubicBezTo>
                  <a:pt x="217091" y="379952"/>
                  <a:pt x="156047" y="177459"/>
                  <a:pt x="141362" y="125865"/>
                </a:cubicBezTo>
                <a:lnTo>
                  <a:pt x="141362" y="125865"/>
                </a:lnTo>
              </a:path>
            </a:pathLst>
          </a:custGeom>
          <a:ln w="28575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TextBox 10"/>
          <p:cNvSpPr txBox="1"/>
          <p:nvPr/>
        </p:nvSpPr>
        <p:spPr>
          <a:xfrm rot="20976808">
            <a:off x="620376" y="1638976"/>
            <a:ext cx="1257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학대행위자</a:t>
            </a:r>
            <a:endParaRPr kumimoji="0"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6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732088"/>
            <a:ext cx="8302625" cy="2162175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</p:pic>
      <p:sp>
        <p:nvSpPr>
          <p:cNvPr id="30727" name="TextBox 31"/>
          <p:cNvSpPr txBox="1">
            <a:spLocks noChangeArrowheads="1"/>
          </p:cNvSpPr>
          <p:nvPr/>
        </p:nvSpPr>
        <p:spPr bwMode="auto">
          <a:xfrm>
            <a:off x="5786446" y="4857760"/>
            <a:ext cx="29305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altLang="ko-KR" sz="1600" dirty="0"/>
              <a:t>2013</a:t>
            </a:r>
            <a:r>
              <a:rPr lang="ko-KR" altLang="en-US" sz="1600" dirty="0"/>
              <a:t>년 노인학대 현황보고서</a:t>
            </a:r>
          </a:p>
        </p:txBody>
      </p:sp>
      <p:pic>
        <p:nvPicPr>
          <p:cNvPr id="7" name="그림 72" descr="선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0091030">
            <a:off x="541338" y="1943100"/>
            <a:ext cx="1355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자유형 7"/>
          <p:cNvSpPr/>
          <p:nvPr/>
        </p:nvSpPr>
        <p:spPr>
          <a:xfrm>
            <a:off x="301625" y="1458913"/>
            <a:ext cx="1649413" cy="676275"/>
          </a:xfrm>
          <a:custGeom>
            <a:avLst/>
            <a:gdLst>
              <a:gd name="connsiteX0" fmla="*/ 0 w 841424"/>
              <a:gd name="connsiteY0" fmla="*/ 0 h 155819"/>
              <a:gd name="connsiteX1" fmla="*/ 841424 w 841424"/>
              <a:gd name="connsiteY1" fmla="*/ 0 h 155819"/>
              <a:gd name="connsiteX2" fmla="*/ 841424 w 841424"/>
              <a:gd name="connsiteY2" fmla="*/ 155819 h 155819"/>
              <a:gd name="connsiteX3" fmla="*/ 0 w 841424"/>
              <a:gd name="connsiteY3" fmla="*/ 155819 h 155819"/>
              <a:gd name="connsiteX4" fmla="*/ 0 w 841424"/>
              <a:gd name="connsiteY4" fmla="*/ 0 h 155819"/>
              <a:gd name="connsiteX0" fmla="*/ 0 w 841424"/>
              <a:gd name="connsiteY0" fmla="*/ 174203 h 330022"/>
              <a:gd name="connsiteX1" fmla="*/ 774079 w 841424"/>
              <a:gd name="connsiteY1" fmla="*/ 0 h 330022"/>
              <a:gd name="connsiteX2" fmla="*/ 841424 w 841424"/>
              <a:gd name="connsiteY2" fmla="*/ 330022 h 330022"/>
              <a:gd name="connsiteX3" fmla="*/ 0 w 841424"/>
              <a:gd name="connsiteY3" fmla="*/ 330022 h 330022"/>
              <a:gd name="connsiteX4" fmla="*/ 0 w 841424"/>
              <a:gd name="connsiteY4" fmla="*/ 174203 h 330022"/>
              <a:gd name="connsiteX0" fmla="*/ 0 w 810468"/>
              <a:gd name="connsiteY0" fmla="*/ 174203 h 330022"/>
              <a:gd name="connsiteX1" fmla="*/ 774079 w 810468"/>
              <a:gd name="connsiteY1" fmla="*/ 0 h 330022"/>
              <a:gd name="connsiteX2" fmla="*/ 810468 w 810468"/>
              <a:gd name="connsiteY2" fmla="*/ 194291 h 330022"/>
              <a:gd name="connsiteX3" fmla="*/ 0 w 810468"/>
              <a:gd name="connsiteY3" fmla="*/ 330022 h 330022"/>
              <a:gd name="connsiteX4" fmla="*/ 0 w 810468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0022"/>
              <a:gd name="connsiteX1" fmla="*/ 774079 w 815231"/>
              <a:gd name="connsiteY1" fmla="*/ 0 h 330022"/>
              <a:gd name="connsiteX2" fmla="*/ 815231 w 815231"/>
              <a:gd name="connsiteY2" fmla="*/ 158573 h 330022"/>
              <a:gd name="connsiteX3" fmla="*/ 0 w 815231"/>
              <a:gd name="connsiteY3" fmla="*/ 330022 h 330022"/>
              <a:gd name="connsiteX4" fmla="*/ 0 w 815231"/>
              <a:gd name="connsiteY4" fmla="*/ 174203 h 330022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38100 w 815231"/>
              <a:gd name="connsiteY3" fmla="*/ 334784 h 334784"/>
              <a:gd name="connsiteX4" fmla="*/ 0 w 815231"/>
              <a:gd name="connsiteY4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774079 w 815231"/>
              <a:gd name="connsiteY1" fmla="*/ 0 h 334784"/>
              <a:gd name="connsiteX2" fmla="*/ 815231 w 815231"/>
              <a:gd name="connsiteY2" fmla="*/ 158573 h 334784"/>
              <a:gd name="connsiteX3" fmla="*/ 491752 w 815231"/>
              <a:gd name="connsiteY3" fmla="*/ 246708 h 334784"/>
              <a:gd name="connsiteX4" fmla="*/ 38100 w 815231"/>
              <a:gd name="connsiteY4" fmla="*/ 334784 h 334784"/>
              <a:gd name="connsiteX5" fmla="*/ 0 w 815231"/>
              <a:gd name="connsiteY5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74203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74203 h 334784"/>
              <a:gd name="connsiteX0" fmla="*/ 0 w 815231"/>
              <a:gd name="connsiteY0" fmla="*/ 162297 h 334784"/>
              <a:gd name="connsiteX1" fmla="*/ 470322 w 815231"/>
              <a:gd name="connsiteY1" fmla="*/ 84113 h 334784"/>
              <a:gd name="connsiteX2" fmla="*/ 774079 w 815231"/>
              <a:gd name="connsiteY2" fmla="*/ 0 h 334784"/>
              <a:gd name="connsiteX3" fmla="*/ 815231 w 815231"/>
              <a:gd name="connsiteY3" fmla="*/ 158573 h 334784"/>
              <a:gd name="connsiteX4" fmla="*/ 491752 w 815231"/>
              <a:gd name="connsiteY4" fmla="*/ 246708 h 334784"/>
              <a:gd name="connsiteX5" fmla="*/ 38100 w 815231"/>
              <a:gd name="connsiteY5" fmla="*/ 334784 h 334784"/>
              <a:gd name="connsiteX6" fmla="*/ 0 w 815231"/>
              <a:gd name="connsiteY6" fmla="*/ 162297 h 334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5231" h="334784">
                <a:moveTo>
                  <a:pt x="0" y="162297"/>
                </a:moveTo>
                <a:lnTo>
                  <a:pt x="470322" y="84113"/>
                </a:lnTo>
                <a:cubicBezTo>
                  <a:pt x="607292" y="56075"/>
                  <a:pt x="672827" y="28038"/>
                  <a:pt x="774079" y="0"/>
                </a:cubicBezTo>
                <a:cubicBezTo>
                  <a:pt x="787796" y="52858"/>
                  <a:pt x="775320" y="91428"/>
                  <a:pt x="815231" y="158573"/>
                </a:cubicBezTo>
                <a:cubicBezTo>
                  <a:pt x="707405" y="187951"/>
                  <a:pt x="613866" y="222092"/>
                  <a:pt x="491752" y="246708"/>
                </a:cubicBezTo>
                <a:lnTo>
                  <a:pt x="38100" y="334784"/>
                </a:lnTo>
                <a:lnTo>
                  <a:pt x="0" y="162297"/>
                </a:lnTo>
                <a:close/>
              </a:path>
            </a:pathLst>
          </a:custGeom>
          <a:solidFill>
            <a:srgbClr val="FDD6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자유형 8"/>
          <p:cNvSpPr/>
          <p:nvPr/>
        </p:nvSpPr>
        <p:spPr>
          <a:xfrm>
            <a:off x="490348" y="1579875"/>
            <a:ext cx="269087" cy="539121"/>
          </a:xfrm>
          <a:custGeom>
            <a:avLst/>
            <a:gdLst>
              <a:gd name="connsiteX0" fmla="*/ 240904 w 240904"/>
              <a:gd name="connsiteY0" fmla="*/ 392509 h 611584"/>
              <a:gd name="connsiteX1" fmla="*/ 152797 w 240904"/>
              <a:gd name="connsiteY1" fmla="*/ 59134 h 611584"/>
              <a:gd name="connsiteX2" fmla="*/ 62310 w 240904"/>
              <a:gd name="connsiteY2" fmla="*/ 37703 h 611584"/>
              <a:gd name="connsiteX3" fmla="*/ 9922 w 240904"/>
              <a:gd name="connsiteY3" fmla="*/ 99616 h 611584"/>
              <a:gd name="connsiteX4" fmla="*/ 121841 w 240904"/>
              <a:gd name="connsiteY4" fmla="*/ 535384 h 611584"/>
              <a:gd name="connsiteX5" fmla="*/ 198041 w 240904"/>
              <a:gd name="connsiteY5" fmla="*/ 556816 h 611584"/>
              <a:gd name="connsiteX6" fmla="*/ 231379 w 240904"/>
              <a:gd name="connsiteY6" fmla="*/ 487759 h 611584"/>
              <a:gd name="connsiteX7" fmla="*/ 140891 w 240904"/>
              <a:gd name="connsiteY7" fmla="*/ 152003 h 611584"/>
              <a:gd name="connsiteX8" fmla="*/ 140891 w 240904"/>
              <a:gd name="connsiteY8" fmla="*/ 152003 h 611584"/>
              <a:gd name="connsiteX0" fmla="*/ 233761 w 233761"/>
              <a:gd name="connsiteY0" fmla="*/ 392509 h 604043"/>
              <a:gd name="connsiteX1" fmla="*/ 145654 w 233761"/>
              <a:gd name="connsiteY1" fmla="*/ 59134 h 604043"/>
              <a:gd name="connsiteX2" fmla="*/ 55167 w 233761"/>
              <a:gd name="connsiteY2" fmla="*/ 37703 h 604043"/>
              <a:gd name="connsiteX3" fmla="*/ 9922 w 233761"/>
              <a:gd name="connsiteY3" fmla="*/ 144860 h 604043"/>
              <a:gd name="connsiteX4" fmla="*/ 114698 w 233761"/>
              <a:gd name="connsiteY4" fmla="*/ 535384 h 604043"/>
              <a:gd name="connsiteX5" fmla="*/ 190898 w 233761"/>
              <a:gd name="connsiteY5" fmla="*/ 556816 h 604043"/>
              <a:gd name="connsiteX6" fmla="*/ 224236 w 233761"/>
              <a:gd name="connsiteY6" fmla="*/ 487759 h 604043"/>
              <a:gd name="connsiteX7" fmla="*/ 133748 w 233761"/>
              <a:gd name="connsiteY7" fmla="*/ 152003 h 604043"/>
              <a:gd name="connsiteX8" fmla="*/ 133748 w 233761"/>
              <a:gd name="connsiteY8" fmla="*/ 152003 h 604043"/>
              <a:gd name="connsiteX0" fmla="*/ 239243 w 239243"/>
              <a:gd name="connsiteY0" fmla="*/ 392509 h 604043"/>
              <a:gd name="connsiteX1" fmla="*/ 151136 w 239243"/>
              <a:gd name="connsiteY1" fmla="*/ 59134 h 604043"/>
              <a:gd name="connsiteX2" fmla="*/ 60649 w 239243"/>
              <a:gd name="connsiteY2" fmla="*/ 37703 h 604043"/>
              <a:gd name="connsiteX3" fmla="*/ 15404 w 239243"/>
              <a:gd name="connsiteY3" fmla="*/ 144860 h 604043"/>
              <a:gd name="connsiteX4" fmla="*/ 120180 w 239243"/>
              <a:gd name="connsiteY4" fmla="*/ 535384 h 604043"/>
              <a:gd name="connsiteX5" fmla="*/ 196380 w 239243"/>
              <a:gd name="connsiteY5" fmla="*/ 556816 h 604043"/>
              <a:gd name="connsiteX6" fmla="*/ 229718 w 239243"/>
              <a:gd name="connsiteY6" fmla="*/ 487759 h 604043"/>
              <a:gd name="connsiteX7" fmla="*/ 139230 w 239243"/>
              <a:gd name="connsiteY7" fmla="*/ 152003 h 604043"/>
              <a:gd name="connsiteX8" fmla="*/ 139230 w 239243"/>
              <a:gd name="connsiteY8" fmla="*/ 152003 h 604043"/>
              <a:gd name="connsiteX0" fmla="*/ 239243 w 239243"/>
              <a:gd name="connsiteY0" fmla="*/ 368697 h 580231"/>
              <a:gd name="connsiteX1" fmla="*/ 163043 w 239243"/>
              <a:gd name="connsiteY1" fmla="*/ 59134 h 580231"/>
              <a:gd name="connsiteX2" fmla="*/ 60649 w 239243"/>
              <a:gd name="connsiteY2" fmla="*/ 13891 h 580231"/>
              <a:gd name="connsiteX3" fmla="*/ 15404 w 239243"/>
              <a:gd name="connsiteY3" fmla="*/ 121048 h 580231"/>
              <a:gd name="connsiteX4" fmla="*/ 120180 w 239243"/>
              <a:gd name="connsiteY4" fmla="*/ 511572 h 580231"/>
              <a:gd name="connsiteX5" fmla="*/ 196380 w 239243"/>
              <a:gd name="connsiteY5" fmla="*/ 533004 h 580231"/>
              <a:gd name="connsiteX6" fmla="*/ 229718 w 239243"/>
              <a:gd name="connsiteY6" fmla="*/ 463947 h 580231"/>
              <a:gd name="connsiteX7" fmla="*/ 139230 w 239243"/>
              <a:gd name="connsiteY7" fmla="*/ 128191 h 580231"/>
              <a:gd name="connsiteX8" fmla="*/ 139230 w 239243"/>
              <a:gd name="connsiteY8" fmla="*/ 128191 h 580231"/>
              <a:gd name="connsiteX0" fmla="*/ 239243 w 239243"/>
              <a:gd name="connsiteY0" fmla="*/ 381298 h 592832"/>
              <a:gd name="connsiteX1" fmla="*/ 163043 w 239243"/>
              <a:gd name="connsiteY1" fmla="*/ 71735 h 592832"/>
              <a:gd name="connsiteX2" fmla="*/ 60649 w 239243"/>
              <a:gd name="connsiteY2" fmla="*/ 26492 h 592832"/>
              <a:gd name="connsiteX3" fmla="*/ 15404 w 239243"/>
              <a:gd name="connsiteY3" fmla="*/ 133649 h 592832"/>
              <a:gd name="connsiteX4" fmla="*/ 120180 w 239243"/>
              <a:gd name="connsiteY4" fmla="*/ 524173 h 592832"/>
              <a:gd name="connsiteX5" fmla="*/ 196380 w 239243"/>
              <a:gd name="connsiteY5" fmla="*/ 545605 h 592832"/>
              <a:gd name="connsiteX6" fmla="*/ 229718 w 239243"/>
              <a:gd name="connsiteY6" fmla="*/ 476548 h 592832"/>
              <a:gd name="connsiteX7" fmla="*/ 139230 w 239243"/>
              <a:gd name="connsiteY7" fmla="*/ 140792 h 592832"/>
              <a:gd name="connsiteX8" fmla="*/ 139230 w 239243"/>
              <a:gd name="connsiteY8" fmla="*/ 140792 h 592832"/>
              <a:gd name="connsiteX0" fmla="*/ 239243 w 239243"/>
              <a:gd name="connsiteY0" fmla="*/ 369392 h 580926"/>
              <a:gd name="connsiteX1" fmla="*/ 163043 w 239243"/>
              <a:gd name="connsiteY1" fmla="*/ 71735 h 580926"/>
              <a:gd name="connsiteX2" fmla="*/ 60649 w 239243"/>
              <a:gd name="connsiteY2" fmla="*/ 14586 h 580926"/>
              <a:gd name="connsiteX3" fmla="*/ 15404 w 239243"/>
              <a:gd name="connsiteY3" fmla="*/ 121743 h 580926"/>
              <a:gd name="connsiteX4" fmla="*/ 120180 w 239243"/>
              <a:gd name="connsiteY4" fmla="*/ 512267 h 580926"/>
              <a:gd name="connsiteX5" fmla="*/ 196380 w 239243"/>
              <a:gd name="connsiteY5" fmla="*/ 533699 h 580926"/>
              <a:gd name="connsiteX6" fmla="*/ 229718 w 239243"/>
              <a:gd name="connsiteY6" fmla="*/ 464642 h 580926"/>
              <a:gd name="connsiteX7" fmla="*/ 139230 w 239243"/>
              <a:gd name="connsiteY7" fmla="*/ 128886 h 580926"/>
              <a:gd name="connsiteX8" fmla="*/ 139230 w 239243"/>
              <a:gd name="connsiteY8" fmla="*/ 128886 h 580926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43956 w 243956"/>
              <a:gd name="connsiteY0" fmla="*/ 359594 h 574675"/>
              <a:gd name="connsiteX1" fmla="*/ 163043 w 243956"/>
              <a:gd name="connsiteY1" fmla="*/ 65484 h 574675"/>
              <a:gd name="connsiteX2" fmla="*/ 60649 w 243956"/>
              <a:gd name="connsiteY2" fmla="*/ 8335 h 574675"/>
              <a:gd name="connsiteX3" fmla="*/ 15404 w 243956"/>
              <a:gd name="connsiteY3" fmla="*/ 115492 h 574675"/>
              <a:gd name="connsiteX4" fmla="*/ 120180 w 243956"/>
              <a:gd name="connsiteY4" fmla="*/ 506016 h 574675"/>
              <a:gd name="connsiteX5" fmla="*/ 196380 w 243956"/>
              <a:gd name="connsiteY5" fmla="*/ 527448 h 574675"/>
              <a:gd name="connsiteX6" fmla="*/ 229718 w 243956"/>
              <a:gd name="connsiteY6" fmla="*/ 458391 h 574675"/>
              <a:gd name="connsiteX7" fmla="*/ 139230 w 243956"/>
              <a:gd name="connsiteY7" fmla="*/ 122635 h 574675"/>
              <a:gd name="connsiteX8" fmla="*/ 139230 w 243956"/>
              <a:gd name="connsiteY8" fmla="*/ 122635 h 574675"/>
              <a:gd name="connsiteX0" fmla="*/ 237283 w 237283"/>
              <a:gd name="connsiteY0" fmla="*/ 359594 h 538956"/>
              <a:gd name="connsiteX1" fmla="*/ 156370 w 237283"/>
              <a:gd name="connsiteY1" fmla="*/ 65484 h 538956"/>
              <a:gd name="connsiteX2" fmla="*/ 53976 w 237283"/>
              <a:gd name="connsiteY2" fmla="*/ 8335 h 538956"/>
              <a:gd name="connsiteX3" fmla="*/ 8731 w 237283"/>
              <a:gd name="connsiteY3" fmla="*/ 115492 h 538956"/>
              <a:gd name="connsiteX4" fmla="*/ 106363 w 237283"/>
              <a:gd name="connsiteY4" fmla="*/ 470297 h 538956"/>
              <a:gd name="connsiteX5" fmla="*/ 189707 w 237283"/>
              <a:gd name="connsiteY5" fmla="*/ 527448 h 538956"/>
              <a:gd name="connsiteX6" fmla="*/ 223045 w 237283"/>
              <a:gd name="connsiteY6" fmla="*/ 458391 h 538956"/>
              <a:gd name="connsiteX7" fmla="*/ 132557 w 237283"/>
              <a:gd name="connsiteY7" fmla="*/ 122635 h 538956"/>
              <a:gd name="connsiteX8" fmla="*/ 132557 w 237283"/>
              <a:gd name="connsiteY8" fmla="*/ 122635 h 538956"/>
              <a:gd name="connsiteX0" fmla="*/ 237283 w 237283"/>
              <a:gd name="connsiteY0" fmla="*/ 359594 h 530597"/>
              <a:gd name="connsiteX1" fmla="*/ 156370 w 237283"/>
              <a:gd name="connsiteY1" fmla="*/ 65484 h 530597"/>
              <a:gd name="connsiteX2" fmla="*/ 53976 w 237283"/>
              <a:gd name="connsiteY2" fmla="*/ 8335 h 530597"/>
              <a:gd name="connsiteX3" fmla="*/ 8731 w 237283"/>
              <a:gd name="connsiteY3" fmla="*/ 115492 h 530597"/>
              <a:gd name="connsiteX4" fmla="*/ 106363 w 237283"/>
              <a:gd name="connsiteY4" fmla="*/ 470297 h 530597"/>
              <a:gd name="connsiteX5" fmla="*/ 189707 w 237283"/>
              <a:gd name="connsiteY5" fmla="*/ 527448 h 530597"/>
              <a:gd name="connsiteX6" fmla="*/ 223045 w 237283"/>
              <a:gd name="connsiteY6" fmla="*/ 458391 h 530597"/>
              <a:gd name="connsiteX7" fmla="*/ 132557 w 237283"/>
              <a:gd name="connsiteY7" fmla="*/ 122635 h 530597"/>
              <a:gd name="connsiteX8" fmla="*/ 132557 w 237283"/>
              <a:gd name="connsiteY8" fmla="*/ 122635 h 530597"/>
              <a:gd name="connsiteX0" fmla="*/ 246088 w 246088"/>
              <a:gd name="connsiteY0" fmla="*/ 359594 h 530597"/>
              <a:gd name="connsiteX1" fmla="*/ 165175 w 246088"/>
              <a:gd name="connsiteY1" fmla="*/ 65484 h 530597"/>
              <a:gd name="connsiteX2" fmla="*/ 62781 w 246088"/>
              <a:gd name="connsiteY2" fmla="*/ 8335 h 530597"/>
              <a:gd name="connsiteX3" fmla="*/ 17536 w 246088"/>
              <a:gd name="connsiteY3" fmla="*/ 115492 h 530597"/>
              <a:gd name="connsiteX4" fmla="*/ 115168 w 246088"/>
              <a:gd name="connsiteY4" fmla="*/ 470297 h 530597"/>
              <a:gd name="connsiteX5" fmla="*/ 198512 w 246088"/>
              <a:gd name="connsiteY5" fmla="*/ 527448 h 530597"/>
              <a:gd name="connsiteX6" fmla="*/ 231850 w 246088"/>
              <a:gd name="connsiteY6" fmla="*/ 458391 h 530597"/>
              <a:gd name="connsiteX7" fmla="*/ 141362 w 246088"/>
              <a:gd name="connsiteY7" fmla="*/ 122635 h 530597"/>
              <a:gd name="connsiteX8" fmla="*/ 141362 w 246088"/>
              <a:gd name="connsiteY8" fmla="*/ 122635 h 530597"/>
              <a:gd name="connsiteX0" fmla="*/ 246088 w 246088"/>
              <a:gd name="connsiteY0" fmla="*/ 359594 h 533798"/>
              <a:gd name="connsiteX1" fmla="*/ 165175 w 246088"/>
              <a:gd name="connsiteY1" fmla="*/ 65484 h 533798"/>
              <a:gd name="connsiteX2" fmla="*/ 62781 w 246088"/>
              <a:gd name="connsiteY2" fmla="*/ 8335 h 533798"/>
              <a:gd name="connsiteX3" fmla="*/ 17536 w 246088"/>
              <a:gd name="connsiteY3" fmla="*/ 115492 h 533798"/>
              <a:gd name="connsiteX4" fmla="*/ 115168 w 246088"/>
              <a:gd name="connsiteY4" fmla="*/ 470297 h 533798"/>
              <a:gd name="connsiteX5" fmla="*/ 198512 w 246088"/>
              <a:gd name="connsiteY5" fmla="*/ 527448 h 533798"/>
              <a:gd name="connsiteX6" fmla="*/ 229469 w 246088"/>
              <a:gd name="connsiteY6" fmla="*/ 432197 h 533798"/>
              <a:gd name="connsiteX7" fmla="*/ 141362 w 246088"/>
              <a:gd name="connsiteY7" fmla="*/ 122635 h 533798"/>
              <a:gd name="connsiteX8" fmla="*/ 141362 w 246088"/>
              <a:gd name="connsiteY8" fmla="*/ 122635 h 533798"/>
              <a:gd name="connsiteX0" fmla="*/ 246088 w 253331"/>
              <a:gd name="connsiteY0" fmla="*/ 359594 h 533798"/>
              <a:gd name="connsiteX1" fmla="*/ 165175 w 253331"/>
              <a:gd name="connsiteY1" fmla="*/ 65484 h 533798"/>
              <a:gd name="connsiteX2" fmla="*/ 62781 w 253331"/>
              <a:gd name="connsiteY2" fmla="*/ 8335 h 533798"/>
              <a:gd name="connsiteX3" fmla="*/ 17536 w 253331"/>
              <a:gd name="connsiteY3" fmla="*/ 115492 h 533798"/>
              <a:gd name="connsiteX4" fmla="*/ 115168 w 253331"/>
              <a:gd name="connsiteY4" fmla="*/ 470297 h 533798"/>
              <a:gd name="connsiteX5" fmla="*/ 198512 w 253331"/>
              <a:gd name="connsiteY5" fmla="*/ 527448 h 533798"/>
              <a:gd name="connsiteX6" fmla="*/ 229469 w 253331"/>
              <a:gd name="connsiteY6" fmla="*/ 432197 h 533798"/>
              <a:gd name="connsiteX7" fmla="*/ 141362 w 253331"/>
              <a:gd name="connsiteY7" fmla="*/ 122635 h 533798"/>
              <a:gd name="connsiteX8" fmla="*/ 141362 w 253331"/>
              <a:gd name="connsiteY8" fmla="*/ 122635 h 533798"/>
              <a:gd name="connsiteX0" fmla="*/ 246088 w 251000"/>
              <a:gd name="connsiteY0" fmla="*/ 3595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07194 h 533798"/>
              <a:gd name="connsiteX1" fmla="*/ 165175 w 251000"/>
              <a:gd name="connsiteY1" fmla="*/ 65484 h 533798"/>
              <a:gd name="connsiteX2" fmla="*/ 62781 w 251000"/>
              <a:gd name="connsiteY2" fmla="*/ 8335 h 533798"/>
              <a:gd name="connsiteX3" fmla="*/ 17536 w 251000"/>
              <a:gd name="connsiteY3" fmla="*/ 115492 h 533798"/>
              <a:gd name="connsiteX4" fmla="*/ 115168 w 251000"/>
              <a:gd name="connsiteY4" fmla="*/ 470297 h 533798"/>
              <a:gd name="connsiteX5" fmla="*/ 198512 w 251000"/>
              <a:gd name="connsiteY5" fmla="*/ 527448 h 533798"/>
              <a:gd name="connsiteX6" fmla="*/ 229469 w 251000"/>
              <a:gd name="connsiteY6" fmla="*/ 432197 h 533798"/>
              <a:gd name="connsiteX7" fmla="*/ 141362 w 251000"/>
              <a:gd name="connsiteY7" fmla="*/ 122635 h 533798"/>
              <a:gd name="connsiteX8" fmla="*/ 141362 w 251000"/>
              <a:gd name="connsiteY8" fmla="*/ 122635 h 533798"/>
              <a:gd name="connsiteX0" fmla="*/ 205607 w 251000"/>
              <a:gd name="connsiteY0" fmla="*/ 213598 h 540202"/>
              <a:gd name="connsiteX1" fmla="*/ 165175 w 251000"/>
              <a:gd name="connsiteY1" fmla="*/ 71888 h 540202"/>
              <a:gd name="connsiteX2" fmla="*/ 62781 w 251000"/>
              <a:gd name="connsiteY2" fmla="*/ 14739 h 540202"/>
              <a:gd name="connsiteX3" fmla="*/ 17536 w 251000"/>
              <a:gd name="connsiteY3" fmla="*/ 121896 h 540202"/>
              <a:gd name="connsiteX4" fmla="*/ 115168 w 251000"/>
              <a:gd name="connsiteY4" fmla="*/ 476701 h 540202"/>
              <a:gd name="connsiteX5" fmla="*/ 198512 w 251000"/>
              <a:gd name="connsiteY5" fmla="*/ 533852 h 540202"/>
              <a:gd name="connsiteX6" fmla="*/ 229469 w 251000"/>
              <a:gd name="connsiteY6" fmla="*/ 438601 h 540202"/>
              <a:gd name="connsiteX7" fmla="*/ 141362 w 251000"/>
              <a:gd name="connsiteY7" fmla="*/ 129039 h 540202"/>
              <a:gd name="connsiteX8" fmla="*/ 141362 w 251000"/>
              <a:gd name="connsiteY8" fmla="*/ 129039 h 540202"/>
              <a:gd name="connsiteX0" fmla="*/ 205607 w 251000"/>
              <a:gd name="connsiteY0" fmla="*/ 213598 h 554372"/>
              <a:gd name="connsiteX1" fmla="*/ 165175 w 251000"/>
              <a:gd name="connsiteY1" fmla="*/ 71888 h 554372"/>
              <a:gd name="connsiteX2" fmla="*/ 62781 w 251000"/>
              <a:gd name="connsiteY2" fmla="*/ 14739 h 554372"/>
              <a:gd name="connsiteX3" fmla="*/ 17536 w 251000"/>
              <a:gd name="connsiteY3" fmla="*/ 121896 h 554372"/>
              <a:gd name="connsiteX4" fmla="*/ 115168 w 251000"/>
              <a:gd name="connsiteY4" fmla="*/ 476701 h 554372"/>
              <a:gd name="connsiteX5" fmla="*/ 198512 w 251000"/>
              <a:gd name="connsiteY5" fmla="*/ 533852 h 554372"/>
              <a:gd name="connsiteX6" fmla="*/ 229469 w 251000"/>
              <a:gd name="connsiteY6" fmla="*/ 438601 h 554372"/>
              <a:gd name="connsiteX7" fmla="*/ 141362 w 251000"/>
              <a:gd name="connsiteY7" fmla="*/ 129039 h 554372"/>
              <a:gd name="connsiteX8" fmla="*/ 141362 w 251000"/>
              <a:gd name="connsiteY8" fmla="*/ 129039 h 554372"/>
              <a:gd name="connsiteX0" fmla="*/ 205607 w 239707"/>
              <a:gd name="connsiteY0" fmla="*/ 213598 h 557573"/>
              <a:gd name="connsiteX1" fmla="*/ 165175 w 239707"/>
              <a:gd name="connsiteY1" fmla="*/ 71888 h 557573"/>
              <a:gd name="connsiteX2" fmla="*/ 62781 w 239707"/>
              <a:gd name="connsiteY2" fmla="*/ 14739 h 557573"/>
              <a:gd name="connsiteX3" fmla="*/ 17536 w 239707"/>
              <a:gd name="connsiteY3" fmla="*/ 121896 h 557573"/>
              <a:gd name="connsiteX4" fmla="*/ 115168 w 239707"/>
              <a:gd name="connsiteY4" fmla="*/ 476701 h 557573"/>
              <a:gd name="connsiteX5" fmla="*/ 202793 w 239707"/>
              <a:gd name="connsiteY5" fmla="*/ 551224 h 557573"/>
              <a:gd name="connsiteX6" fmla="*/ 229469 w 239707"/>
              <a:gd name="connsiteY6" fmla="*/ 438601 h 557573"/>
              <a:gd name="connsiteX7" fmla="*/ 141362 w 239707"/>
              <a:gd name="connsiteY7" fmla="*/ 129039 h 557573"/>
              <a:gd name="connsiteX8" fmla="*/ 141362 w 239707"/>
              <a:gd name="connsiteY8" fmla="*/ 129039 h 557573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57574"/>
              <a:gd name="connsiteX1" fmla="*/ 165175 w 239707"/>
              <a:gd name="connsiteY1" fmla="*/ 71888 h 557574"/>
              <a:gd name="connsiteX2" fmla="*/ 62781 w 239707"/>
              <a:gd name="connsiteY2" fmla="*/ 14739 h 557574"/>
              <a:gd name="connsiteX3" fmla="*/ 17536 w 239707"/>
              <a:gd name="connsiteY3" fmla="*/ 121896 h 557574"/>
              <a:gd name="connsiteX4" fmla="*/ 115168 w 239707"/>
              <a:gd name="connsiteY4" fmla="*/ 476701 h 557574"/>
              <a:gd name="connsiteX5" fmla="*/ 202793 w 239707"/>
              <a:gd name="connsiteY5" fmla="*/ 551224 h 557574"/>
              <a:gd name="connsiteX6" fmla="*/ 229469 w 239707"/>
              <a:gd name="connsiteY6" fmla="*/ 438601 h 557574"/>
              <a:gd name="connsiteX7" fmla="*/ 141362 w 239707"/>
              <a:gd name="connsiteY7" fmla="*/ 129039 h 557574"/>
              <a:gd name="connsiteX8" fmla="*/ 141362 w 239707"/>
              <a:gd name="connsiteY8" fmla="*/ 129039 h 557574"/>
              <a:gd name="connsiteX0" fmla="*/ 205607 w 239707"/>
              <a:gd name="connsiteY0" fmla="*/ 213598 h 565019"/>
              <a:gd name="connsiteX1" fmla="*/ 165175 w 239707"/>
              <a:gd name="connsiteY1" fmla="*/ 71888 h 565019"/>
              <a:gd name="connsiteX2" fmla="*/ 62781 w 239707"/>
              <a:gd name="connsiteY2" fmla="*/ 14739 h 565019"/>
              <a:gd name="connsiteX3" fmla="*/ 17536 w 239707"/>
              <a:gd name="connsiteY3" fmla="*/ 121896 h 565019"/>
              <a:gd name="connsiteX4" fmla="*/ 115168 w 239707"/>
              <a:gd name="connsiteY4" fmla="*/ 476701 h 565019"/>
              <a:gd name="connsiteX5" fmla="*/ 202793 w 239707"/>
              <a:gd name="connsiteY5" fmla="*/ 551224 h 565019"/>
              <a:gd name="connsiteX6" fmla="*/ 229469 w 239707"/>
              <a:gd name="connsiteY6" fmla="*/ 438601 h 565019"/>
              <a:gd name="connsiteX7" fmla="*/ 141362 w 239707"/>
              <a:gd name="connsiteY7" fmla="*/ 129039 h 565019"/>
              <a:gd name="connsiteX8" fmla="*/ 141362 w 239707"/>
              <a:gd name="connsiteY8" fmla="*/ 129039 h 565019"/>
              <a:gd name="connsiteX0" fmla="*/ 205607 w 241847"/>
              <a:gd name="connsiteY0" fmla="*/ 213598 h 565019"/>
              <a:gd name="connsiteX1" fmla="*/ 165175 w 241847"/>
              <a:gd name="connsiteY1" fmla="*/ 71888 h 565019"/>
              <a:gd name="connsiteX2" fmla="*/ 62781 w 241847"/>
              <a:gd name="connsiteY2" fmla="*/ 14739 h 565019"/>
              <a:gd name="connsiteX3" fmla="*/ 17536 w 241847"/>
              <a:gd name="connsiteY3" fmla="*/ 121896 h 565019"/>
              <a:gd name="connsiteX4" fmla="*/ 115168 w 241847"/>
              <a:gd name="connsiteY4" fmla="*/ 476701 h 565019"/>
              <a:gd name="connsiteX5" fmla="*/ 202793 w 241847"/>
              <a:gd name="connsiteY5" fmla="*/ 551224 h 565019"/>
              <a:gd name="connsiteX6" fmla="*/ 229469 w 241847"/>
              <a:gd name="connsiteY6" fmla="*/ 438601 h 565019"/>
              <a:gd name="connsiteX7" fmla="*/ 141362 w 241847"/>
              <a:gd name="connsiteY7" fmla="*/ 129039 h 565019"/>
              <a:gd name="connsiteX8" fmla="*/ 141362 w 241847"/>
              <a:gd name="connsiteY8" fmla="*/ 129039 h 565019"/>
              <a:gd name="connsiteX0" fmla="*/ 190625 w 241847"/>
              <a:gd name="connsiteY0" fmla="*/ 150116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37708 h 558615"/>
              <a:gd name="connsiteX1" fmla="*/ 165175 w 241847"/>
              <a:gd name="connsiteY1" fmla="*/ 65484 h 558615"/>
              <a:gd name="connsiteX2" fmla="*/ 62781 w 241847"/>
              <a:gd name="connsiteY2" fmla="*/ 8335 h 558615"/>
              <a:gd name="connsiteX3" fmla="*/ 17536 w 241847"/>
              <a:gd name="connsiteY3" fmla="*/ 115492 h 558615"/>
              <a:gd name="connsiteX4" fmla="*/ 115168 w 241847"/>
              <a:gd name="connsiteY4" fmla="*/ 470297 h 558615"/>
              <a:gd name="connsiteX5" fmla="*/ 202793 w 241847"/>
              <a:gd name="connsiteY5" fmla="*/ 544820 h 558615"/>
              <a:gd name="connsiteX6" fmla="*/ 229469 w 241847"/>
              <a:gd name="connsiteY6" fmla="*/ 432197 h 558615"/>
              <a:gd name="connsiteX7" fmla="*/ 141362 w 241847"/>
              <a:gd name="connsiteY7" fmla="*/ 122635 h 558615"/>
              <a:gd name="connsiteX8" fmla="*/ 141362 w 241847"/>
              <a:gd name="connsiteY8" fmla="*/ 122635 h 55861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  <a:gd name="connsiteX0" fmla="*/ 186344 w 241847"/>
              <a:gd name="connsiteY0" fmla="*/ 140938 h 561845"/>
              <a:gd name="connsiteX1" fmla="*/ 165175 w 241847"/>
              <a:gd name="connsiteY1" fmla="*/ 68714 h 561845"/>
              <a:gd name="connsiteX2" fmla="*/ 62781 w 241847"/>
              <a:gd name="connsiteY2" fmla="*/ 11565 h 561845"/>
              <a:gd name="connsiteX3" fmla="*/ 17536 w 241847"/>
              <a:gd name="connsiteY3" fmla="*/ 118722 h 561845"/>
              <a:gd name="connsiteX4" fmla="*/ 115168 w 241847"/>
              <a:gd name="connsiteY4" fmla="*/ 473527 h 561845"/>
              <a:gd name="connsiteX5" fmla="*/ 202793 w 241847"/>
              <a:gd name="connsiteY5" fmla="*/ 548050 h 561845"/>
              <a:gd name="connsiteX6" fmla="*/ 229469 w 241847"/>
              <a:gd name="connsiteY6" fmla="*/ 435427 h 561845"/>
              <a:gd name="connsiteX7" fmla="*/ 141362 w 241847"/>
              <a:gd name="connsiteY7" fmla="*/ 125865 h 561845"/>
              <a:gd name="connsiteX8" fmla="*/ 141362 w 241847"/>
              <a:gd name="connsiteY8" fmla="*/ 125865 h 561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847" h="561845">
                <a:moveTo>
                  <a:pt x="186344" y="140938"/>
                </a:moveTo>
                <a:cubicBezTo>
                  <a:pt x="184137" y="135320"/>
                  <a:pt x="183628" y="137428"/>
                  <a:pt x="165175" y="68714"/>
                </a:cubicBezTo>
                <a:cubicBezTo>
                  <a:pt x="146722" y="0"/>
                  <a:pt x="87388" y="3230"/>
                  <a:pt x="62781" y="11565"/>
                </a:cubicBezTo>
                <a:cubicBezTo>
                  <a:pt x="38175" y="19900"/>
                  <a:pt x="0" y="48897"/>
                  <a:pt x="17536" y="118722"/>
                </a:cubicBezTo>
                <a:cubicBezTo>
                  <a:pt x="35072" y="188547"/>
                  <a:pt x="92853" y="401971"/>
                  <a:pt x="115168" y="473527"/>
                </a:cubicBezTo>
                <a:cubicBezTo>
                  <a:pt x="137483" y="545083"/>
                  <a:pt x="166621" y="561845"/>
                  <a:pt x="202793" y="548050"/>
                </a:cubicBezTo>
                <a:cubicBezTo>
                  <a:pt x="238965" y="534255"/>
                  <a:pt x="241847" y="490902"/>
                  <a:pt x="229469" y="435427"/>
                </a:cubicBezTo>
                <a:cubicBezTo>
                  <a:pt x="217091" y="379952"/>
                  <a:pt x="156047" y="177459"/>
                  <a:pt x="141362" y="125865"/>
                </a:cubicBezTo>
                <a:lnTo>
                  <a:pt x="141362" y="125865"/>
                </a:lnTo>
              </a:path>
            </a:pathLst>
          </a:custGeom>
          <a:ln w="28575"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TextBox 9"/>
          <p:cNvSpPr txBox="1"/>
          <p:nvPr/>
        </p:nvSpPr>
        <p:spPr>
          <a:xfrm rot="20976808">
            <a:off x="620376" y="1638976"/>
            <a:ext cx="12571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1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신고자</a:t>
            </a:r>
            <a:endParaRPr kumimoji="0" lang="ko-KR" altLang="en-US" sz="1200" b="1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8791" y="619634"/>
            <a:ext cx="4979009" cy="287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charset="0"/>
              </a:rPr>
              <a:t>노인학대의 유형과 현황</a:t>
            </a:r>
            <a:endParaRPr kumimoji="0" lang="en-US" altLang="ko-KR" sz="32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0D63F2-5BDE-4C82-B540-971C93FAC9CE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제목 110"/>
          <p:cNvSpPr>
            <a:spLocks noGrp="1"/>
          </p:cNvSpPr>
          <p:nvPr>
            <p:ph type="title"/>
          </p:nvPr>
        </p:nvSpPr>
        <p:spPr>
          <a:xfrm>
            <a:off x="422275" y="468313"/>
            <a:ext cx="7718425" cy="850900"/>
          </a:xfrm>
        </p:spPr>
        <p:txBody>
          <a:bodyPr rtlCol="0" anchor="t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3200" dirty="0" smtClean="0">
                <a:latin typeface="-아이리스M" pitchFamily="18" charset="-127"/>
                <a:ea typeface="-아이리스M" pitchFamily="18" charset="-127"/>
              </a:rPr>
              <a:t>전라남도서부노인보호전문기관</a:t>
            </a:r>
            <a:r>
              <a:rPr lang="ko-KR" altLang="en-US" dirty="0" smtClean="0">
                <a:latin typeface="-아이리스M" pitchFamily="18" charset="-127"/>
                <a:ea typeface="-아이리스M" pitchFamily="18" charset="-127"/>
              </a:rPr>
              <a:t> 소개</a:t>
            </a:r>
            <a:endParaRPr lang="ko-KR" altLang="en-US" dirty="0" smtClean="0">
              <a:latin typeface="1훈프로방스 R" pitchFamily="18" charset="-127"/>
              <a:ea typeface="1훈프로방스 R" pitchFamily="18" charset="-127"/>
            </a:endParaRPr>
          </a:p>
        </p:txBody>
      </p:sp>
      <p:pic>
        <p:nvPicPr>
          <p:cNvPr id="10243" name="_x97780688" descr="EMB000012284c3b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6700" y="6289675"/>
            <a:ext cx="243205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2" descr="D:\06. 기관이미지파일자료실\전남지도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9738" y="1524000"/>
            <a:ext cx="5727700" cy="428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588403" y="1505858"/>
            <a:ext cx="3069197" cy="553998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27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11</a:t>
            </a:r>
            <a:r>
              <a:rPr kumimoji="0" lang="ko-KR" altLang="en-US" sz="20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27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+mn-lt"/>
                <a:ea typeface="+mn-ea"/>
              </a:rPr>
              <a:t>개 시군 관할 구역 </a:t>
            </a:r>
            <a:endParaRPr kumimoji="0" lang="ko-KR" altLang="ko-KR" sz="2000" b="1" dirty="0">
              <a:gradFill>
                <a:gsLst>
                  <a:gs pos="0">
                    <a:prstClr val="black">
                      <a:lumMod val="85000"/>
                      <a:lumOff val="15000"/>
                    </a:prstClr>
                  </a:gs>
                  <a:gs pos="27000">
                    <a:prstClr val="black">
                      <a:lumMod val="85000"/>
                      <a:lumOff val="15000"/>
                    </a:prstClr>
                  </a:gs>
                </a:gsLst>
                <a:lin ang="5400000" scaled="1"/>
              </a:gradFill>
              <a:latin typeface="+mn-lt"/>
              <a:ea typeface="+mn-ea"/>
            </a:endParaRPr>
          </a:p>
        </p:txBody>
      </p:sp>
      <p:grpSp>
        <p:nvGrpSpPr>
          <p:cNvPr id="2" name="그룹 34"/>
          <p:cNvGrpSpPr>
            <a:grpSpLocks/>
          </p:cNvGrpSpPr>
          <p:nvPr/>
        </p:nvGrpSpPr>
        <p:grpSpPr bwMode="auto">
          <a:xfrm>
            <a:off x="385763" y="3454400"/>
            <a:ext cx="2420937" cy="2262188"/>
            <a:chOff x="4903912" y="2954050"/>
            <a:chExt cx="3331580" cy="3175250"/>
          </a:xfrm>
        </p:grpSpPr>
        <p:pic>
          <p:nvPicPr>
            <p:cNvPr id="10249" name="그림 77" descr="Untitled-51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581328" y="2954050"/>
              <a:ext cx="2654164" cy="2681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50" name="그림 113" descr="Untitled-25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03912" y="4437986"/>
              <a:ext cx="2698440" cy="1691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47" name="그림 9" descr="아기&amp;나비.png"/>
          <p:cNvPicPr>
            <a:picLocks noChangeAspect="1"/>
          </p:cNvPicPr>
          <p:nvPr/>
        </p:nvPicPr>
        <p:blipFill>
          <a:blip r:embed="rId6" cstate="print"/>
          <a:srcRect l="57188" t="19443" r="36041" b="68890"/>
          <a:stretch>
            <a:fillRect/>
          </a:stretch>
        </p:blipFill>
        <p:spPr bwMode="auto">
          <a:xfrm>
            <a:off x="3387725" y="1254125"/>
            <a:ext cx="6191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_x97871000" descr="EMB000012284c3c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8100" y="314325"/>
            <a:ext cx="12827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"/>
          <p:cNvGrpSpPr/>
          <p:nvPr/>
        </p:nvGrpSpPr>
        <p:grpSpPr>
          <a:xfrm>
            <a:off x="1187624" y="2708920"/>
            <a:ext cx="6643734" cy="1928826"/>
            <a:chOff x="438150" y="2708907"/>
            <a:chExt cx="18920655" cy="1080644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457573" y="2708907"/>
              <a:ext cx="18901232" cy="1080644"/>
            </a:xfrm>
            <a:prstGeom prst="roundRect">
              <a:avLst>
                <a:gd name="adj" fmla="val 7716"/>
              </a:avLst>
            </a:prstGeom>
            <a:solidFill>
              <a:schemeClr val="bg1">
                <a:lumMod val="65000"/>
              </a:schemeClr>
            </a:solidFill>
            <a:ln w="730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kern="0" dirty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7" name="모서리가 둥근 직사각형 103"/>
            <p:cNvSpPr/>
            <p:nvPr/>
          </p:nvSpPr>
          <p:spPr>
            <a:xfrm>
              <a:off x="438150" y="2708907"/>
              <a:ext cx="18920655" cy="965844"/>
            </a:xfrm>
            <a:custGeom>
              <a:avLst/>
              <a:gdLst>
                <a:gd name="connsiteX0" fmla="*/ 0 w 8161030"/>
                <a:gd name="connsiteY0" fmla="*/ 180504 h 2339344"/>
                <a:gd name="connsiteX1" fmla="*/ 180504 w 8161030"/>
                <a:gd name="connsiteY1" fmla="*/ 0 h 2339344"/>
                <a:gd name="connsiteX2" fmla="*/ 7980526 w 8161030"/>
                <a:gd name="connsiteY2" fmla="*/ 0 h 2339344"/>
                <a:gd name="connsiteX3" fmla="*/ 8161030 w 8161030"/>
                <a:gd name="connsiteY3" fmla="*/ 180504 h 2339344"/>
                <a:gd name="connsiteX4" fmla="*/ 8161030 w 8161030"/>
                <a:gd name="connsiteY4" fmla="*/ 2158840 h 2339344"/>
                <a:gd name="connsiteX5" fmla="*/ 7980526 w 8161030"/>
                <a:gd name="connsiteY5" fmla="*/ 2339344 h 2339344"/>
                <a:gd name="connsiteX6" fmla="*/ 180504 w 8161030"/>
                <a:gd name="connsiteY6" fmla="*/ 2339344 h 2339344"/>
                <a:gd name="connsiteX7" fmla="*/ 0 w 8161030"/>
                <a:gd name="connsiteY7" fmla="*/ 2158840 h 2339344"/>
                <a:gd name="connsiteX8" fmla="*/ 0 w 8161030"/>
                <a:gd name="connsiteY8" fmla="*/ 180504 h 2339344"/>
                <a:gd name="connsiteX0" fmla="*/ 9898 w 8170928"/>
                <a:gd name="connsiteY0" fmla="*/ 180504 h 2339344"/>
                <a:gd name="connsiteX1" fmla="*/ 190402 w 8170928"/>
                <a:gd name="connsiteY1" fmla="*/ 0 h 2339344"/>
                <a:gd name="connsiteX2" fmla="*/ 7990424 w 8170928"/>
                <a:gd name="connsiteY2" fmla="*/ 0 h 2339344"/>
                <a:gd name="connsiteX3" fmla="*/ 8170928 w 8170928"/>
                <a:gd name="connsiteY3" fmla="*/ 180504 h 2339344"/>
                <a:gd name="connsiteX4" fmla="*/ 8170928 w 8170928"/>
                <a:gd name="connsiteY4" fmla="*/ 2158840 h 2339344"/>
                <a:gd name="connsiteX5" fmla="*/ 7990424 w 8170928"/>
                <a:gd name="connsiteY5" fmla="*/ 2339344 h 2339344"/>
                <a:gd name="connsiteX6" fmla="*/ 190402 w 8170928"/>
                <a:gd name="connsiteY6" fmla="*/ 2339344 h 2339344"/>
                <a:gd name="connsiteX7" fmla="*/ 9898 w 8170928"/>
                <a:gd name="connsiteY7" fmla="*/ 2158840 h 2339344"/>
                <a:gd name="connsiteX8" fmla="*/ 0 w 8170928"/>
                <a:gd name="connsiteY8" fmla="*/ 624843 h 2339344"/>
                <a:gd name="connsiteX9" fmla="*/ 9898 w 8170928"/>
                <a:gd name="connsiteY9" fmla="*/ 180504 h 2339344"/>
                <a:gd name="connsiteX0" fmla="*/ 9898 w 8170928"/>
                <a:gd name="connsiteY0" fmla="*/ 180504 h 2384020"/>
                <a:gd name="connsiteX1" fmla="*/ 190402 w 8170928"/>
                <a:gd name="connsiteY1" fmla="*/ 0 h 2384020"/>
                <a:gd name="connsiteX2" fmla="*/ 7990424 w 8170928"/>
                <a:gd name="connsiteY2" fmla="*/ 0 h 2384020"/>
                <a:gd name="connsiteX3" fmla="*/ 8170928 w 8170928"/>
                <a:gd name="connsiteY3" fmla="*/ 180504 h 2384020"/>
                <a:gd name="connsiteX4" fmla="*/ 8170928 w 8170928"/>
                <a:gd name="connsiteY4" fmla="*/ 2158840 h 2384020"/>
                <a:gd name="connsiteX5" fmla="*/ 190402 w 8170928"/>
                <a:gd name="connsiteY5" fmla="*/ 2339344 h 2384020"/>
                <a:gd name="connsiteX6" fmla="*/ 9898 w 8170928"/>
                <a:gd name="connsiteY6" fmla="*/ 2158840 h 2384020"/>
                <a:gd name="connsiteX7" fmla="*/ 0 w 8170928"/>
                <a:gd name="connsiteY7" fmla="*/ 624843 h 2384020"/>
                <a:gd name="connsiteX8" fmla="*/ 9898 w 8170928"/>
                <a:gd name="connsiteY8" fmla="*/ 180504 h 2384020"/>
                <a:gd name="connsiteX0" fmla="*/ 470738 w 8631768"/>
                <a:gd name="connsiteY0" fmla="*/ 180504 h 2384020"/>
                <a:gd name="connsiteX1" fmla="*/ 651242 w 8631768"/>
                <a:gd name="connsiteY1" fmla="*/ 0 h 2384020"/>
                <a:gd name="connsiteX2" fmla="*/ 8451264 w 8631768"/>
                <a:gd name="connsiteY2" fmla="*/ 0 h 2384020"/>
                <a:gd name="connsiteX3" fmla="*/ 8631768 w 8631768"/>
                <a:gd name="connsiteY3" fmla="*/ 180504 h 2384020"/>
                <a:gd name="connsiteX4" fmla="*/ 8631768 w 8631768"/>
                <a:gd name="connsiteY4" fmla="*/ 2158840 h 2384020"/>
                <a:gd name="connsiteX5" fmla="*/ 651242 w 8631768"/>
                <a:gd name="connsiteY5" fmla="*/ 2339344 h 2384020"/>
                <a:gd name="connsiteX6" fmla="*/ 460840 w 8631768"/>
                <a:gd name="connsiteY6" fmla="*/ 624843 h 2384020"/>
                <a:gd name="connsiteX7" fmla="*/ 470738 w 8631768"/>
                <a:gd name="connsiteY7" fmla="*/ 180504 h 2384020"/>
                <a:gd name="connsiteX0" fmla="*/ 9898 w 8170928"/>
                <a:gd name="connsiteY0" fmla="*/ 180504 h 2161930"/>
                <a:gd name="connsiteX1" fmla="*/ 190402 w 8170928"/>
                <a:gd name="connsiteY1" fmla="*/ 0 h 2161930"/>
                <a:gd name="connsiteX2" fmla="*/ 7990424 w 8170928"/>
                <a:gd name="connsiteY2" fmla="*/ 0 h 2161930"/>
                <a:gd name="connsiteX3" fmla="*/ 8170928 w 8170928"/>
                <a:gd name="connsiteY3" fmla="*/ 180504 h 2161930"/>
                <a:gd name="connsiteX4" fmla="*/ 8170928 w 8170928"/>
                <a:gd name="connsiteY4" fmla="*/ 2158840 h 2161930"/>
                <a:gd name="connsiteX5" fmla="*/ 0 w 8170928"/>
                <a:gd name="connsiteY5" fmla="*/ 624843 h 2161930"/>
                <a:gd name="connsiteX6" fmla="*/ 9898 w 8170928"/>
                <a:gd name="connsiteY6" fmla="*/ 180504 h 2161930"/>
                <a:gd name="connsiteX0" fmla="*/ 9898 w 8170928"/>
                <a:gd name="connsiteY0" fmla="*/ 180504 h 2161288"/>
                <a:gd name="connsiteX1" fmla="*/ 190402 w 8170928"/>
                <a:gd name="connsiteY1" fmla="*/ 0 h 2161288"/>
                <a:gd name="connsiteX2" fmla="*/ 7990424 w 8170928"/>
                <a:gd name="connsiteY2" fmla="*/ 0 h 2161288"/>
                <a:gd name="connsiteX3" fmla="*/ 8170928 w 8170928"/>
                <a:gd name="connsiteY3" fmla="*/ 180504 h 2161288"/>
                <a:gd name="connsiteX4" fmla="*/ 8170928 w 8170928"/>
                <a:gd name="connsiteY4" fmla="*/ 2158840 h 2161288"/>
                <a:gd name="connsiteX5" fmla="*/ 0 w 8170928"/>
                <a:gd name="connsiteY5" fmla="*/ 624843 h 2161288"/>
                <a:gd name="connsiteX6" fmla="*/ 9898 w 8170928"/>
                <a:gd name="connsiteY6" fmla="*/ 180504 h 2161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70928" h="2161288">
                  <a:moveTo>
                    <a:pt x="9898" y="180504"/>
                  </a:moveTo>
                  <a:cubicBezTo>
                    <a:pt x="9898" y="80814"/>
                    <a:pt x="90712" y="0"/>
                    <a:pt x="190402" y="0"/>
                  </a:cubicBezTo>
                  <a:lnTo>
                    <a:pt x="7990424" y="0"/>
                  </a:lnTo>
                  <a:cubicBezTo>
                    <a:pt x="8090114" y="0"/>
                    <a:pt x="8170928" y="80814"/>
                    <a:pt x="8170928" y="180504"/>
                  </a:cubicBezTo>
                  <a:lnTo>
                    <a:pt x="8170928" y="2158840"/>
                  </a:lnTo>
                  <a:cubicBezTo>
                    <a:pt x="6809107" y="2232897"/>
                    <a:pt x="2665097" y="602141"/>
                    <a:pt x="0" y="624843"/>
                  </a:cubicBezTo>
                  <a:lnTo>
                    <a:pt x="9898" y="180504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730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kern="0" dirty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  <p:sp>
          <p:nvSpPr>
            <p:cNvPr id="8" name="모서리가 둥근 직사각형 7"/>
            <p:cNvSpPr/>
            <p:nvPr/>
          </p:nvSpPr>
          <p:spPr>
            <a:xfrm>
              <a:off x="845046" y="2788955"/>
              <a:ext cx="18296932" cy="960572"/>
            </a:xfrm>
            <a:prstGeom prst="roundRect">
              <a:avLst>
                <a:gd name="adj" fmla="val 7716"/>
              </a:avLst>
            </a:prstGeom>
            <a:solidFill>
              <a:schemeClr val="bg1"/>
            </a:solidFill>
            <a:ln w="73025" cap="flat" cmpd="sng" algn="ctr">
              <a:noFill/>
              <a:prstDash val="solid"/>
            </a:ln>
            <a:effectLst>
              <a:outerShdw blurRad="50800" sx="101000" sy="101000" algn="ctr" rotWithShape="0">
                <a:prstClr val="black">
                  <a:alpha val="41000"/>
                </a:prstClr>
              </a:outerShdw>
            </a:effectLst>
          </p:spPr>
          <p:txBody>
            <a:bodyPr rtlCol="0"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kern="0" dirty="0">
                <a:solidFill>
                  <a:sysClr val="window" lastClr="FFFFFF"/>
                </a:solidFill>
                <a:latin typeface="맑은 고딕"/>
                <a:ea typeface="맑은 고딕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632147" y="2848625"/>
            <a:ext cx="5375275" cy="15388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위기노인  긴급전화     </a:t>
            </a:r>
            <a:r>
              <a:rPr lang="ko-KR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☎ </a:t>
            </a:r>
            <a:r>
              <a:rPr lang="en-US" altLang="ko-KR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1577- </a:t>
            </a:r>
            <a:r>
              <a:rPr lang="en-US" altLang="ko-KR" sz="5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____</a:t>
            </a:r>
            <a:r>
              <a:rPr lang="en-US" altLang="ko-KR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    </a:t>
            </a:r>
            <a:endParaRPr lang="ko-KR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30962" y="3494738"/>
            <a:ext cx="1935162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고딕 ExtraBold" pitchFamily="50" charset="-127"/>
                <a:ea typeface="나눔고딕 ExtraBold" pitchFamily="50" charset="-127"/>
              </a:rPr>
              <a:t>1389</a:t>
            </a:r>
            <a:endParaRPr lang="ko-KR" alt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" name="그림 10" descr="ic002.png"/>
          <p:cNvPicPr>
            <a:picLocks noChangeAspect="1"/>
          </p:cNvPicPr>
          <p:nvPr/>
        </p:nvPicPr>
        <p:blipFill>
          <a:blip r:embed="rId2" cstate="print">
            <a:lum bright="-2000" contrast="3000"/>
          </a:blip>
          <a:stretch>
            <a:fillRect/>
          </a:stretch>
        </p:blipFill>
        <p:spPr>
          <a:xfrm>
            <a:off x="7045540" y="2280292"/>
            <a:ext cx="734993" cy="6968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3" descr="속지3_아이"/>
          <p:cNvPicPr>
            <a:picLocks noChangeAspect="1" noChangeArrowheads="1"/>
          </p:cNvPicPr>
          <p:nvPr/>
        </p:nvPicPr>
        <p:blipFill>
          <a:blip r:embed="rId3" cstate="print"/>
          <a:srcRect l="64272" t="20694" b="13055"/>
          <a:stretch>
            <a:fillRect/>
          </a:stretch>
        </p:blipFill>
        <p:spPr bwMode="auto">
          <a:xfrm>
            <a:off x="7964488" y="4891088"/>
            <a:ext cx="1179512" cy="163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6"/>
          <p:cNvSpPr txBox="1">
            <a:spLocks noChangeArrowheads="1"/>
          </p:cNvSpPr>
          <p:nvPr/>
        </p:nvSpPr>
        <p:spPr>
          <a:xfrm>
            <a:off x="203368" y="143040"/>
            <a:ext cx="8401080" cy="5847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어르신을 돕는 전화</a:t>
            </a:r>
            <a:endParaRPr kumimoji="0" lang="en-US" altLang="ko-KR" sz="3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63"/>
          <p:cNvGrpSpPr/>
          <p:nvPr/>
        </p:nvGrpSpPr>
        <p:grpSpPr>
          <a:xfrm>
            <a:off x="-41285" y="3173403"/>
            <a:ext cx="8399499" cy="2961710"/>
            <a:chOff x="-41285" y="3173403"/>
            <a:chExt cx="8399499" cy="2961710"/>
          </a:xfrm>
        </p:grpSpPr>
        <p:grpSp>
          <p:nvGrpSpPr>
            <p:cNvPr id="3" name="그룹 124"/>
            <p:cNvGrpSpPr/>
            <p:nvPr/>
          </p:nvGrpSpPr>
          <p:grpSpPr>
            <a:xfrm>
              <a:off x="-41285" y="3173403"/>
              <a:ext cx="8399499" cy="2961710"/>
              <a:chOff x="-41285" y="2813692"/>
              <a:chExt cx="8399499" cy="3245793"/>
            </a:xfrm>
          </p:grpSpPr>
          <p:sp>
            <p:nvSpPr>
              <p:cNvPr id="99" name="U자형 화살표 98"/>
              <p:cNvSpPr/>
              <p:nvPr/>
            </p:nvSpPr>
            <p:spPr>
              <a:xfrm rot="5400000">
                <a:off x="2556210" y="257482"/>
                <a:ext cx="3245793" cy="8358214"/>
              </a:xfrm>
              <a:prstGeom prst="uturnArrow">
                <a:avLst>
                  <a:gd name="adj1" fmla="val 9326"/>
                  <a:gd name="adj2" fmla="val 20257"/>
                  <a:gd name="adj3" fmla="val 0"/>
                  <a:gd name="adj4" fmla="val 43750"/>
                  <a:gd name="adj5" fmla="val 89264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자유형 99"/>
              <p:cNvSpPr/>
              <p:nvPr/>
            </p:nvSpPr>
            <p:spPr>
              <a:xfrm>
                <a:off x="-41285" y="2960682"/>
                <a:ext cx="8270886" cy="2441828"/>
              </a:xfrm>
              <a:custGeom>
                <a:avLst/>
                <a:gdLst>
                  <a:gd name="connsiteX0" fmla="*/ 0 w 9485334"/>
                  <a:gd name="connsiteY0" fmla="*/ 1214446 h 2428892"/>
                  <a:gd name="connsiteX1" fmla="*/ 355704 w 9485334"/>
                  <a:gd name="connsiteY1" fmla="*/ 355703 h 2428892"/>
                  <a:gd name="connsiteX2" fmla="*/ 1214448 w 9485334"/>
                  <a:gd name="connsiteY2" fmla="*/ 1 h 2428892"/>
                  <a:gd name="connsiteX3" fmla="*/ 8270888 w 9485334"/>
                  <a:gd name="connsiteY3" fmla="*/ 0 h 2428892"/>
                  <a:gd name="connsiteX4" fmla="*/ 9129631 w 9485334"/>
                  <a:gd name="connsiteY4" fmla="*/ 355704 h 2428892"/>
                  <a:gd name="connsiteX5" fmla="*/ 9485333 w 9485334"/>
                  <a:gd name="connsiteY5" fmla="*/ 1214448 h 2428892"/>
                  <a:gd name="connsiteX6" fmla="*/ 9485334 w 9485334"/>
                  <a:gd name="connsiteY6" fmla="*/ 1214446 h 2428892"/>
                  <a:gd name="connsiteX7" fmla="*/ 9129631 w 9485334"/>
                  <a:gd name="connsiteY7" fmla="*/ 2073189 h 2428892"/>
                  <a:gd name="connsiteX8" fmla="*/ 8270888 w 9485334"/>
                  <a:gd name="connsiteY8" fmla="*/ 2428892 h 2428892"/>
                  <a:gd name="connsiteX9" fmla="*/ 1214446 w 9485334"/>
                  <a:gd name="connsiteY9" fmla="*/ 2428892 h 2428892"/>
                  <a:gd name="connsiteX10" fmla="*/ 355703 w 9485334"/>
                  <a:gd name="connsiteY10" fmla="*/ 2073188 h 2428892"/>
                  <a:gd name="connsiteX11" fmla="*/ 1 w 9485334"/>
                  <a:gd name="connsiteY11" fmla="*/ 1214444 h 2428892"/>
                  <a:gd name="connsiteX12" fmla="*/ 0 w 9485334"/>
                  <a:gd name="connsiteY12" fmla="*/ 1214446 h 2428892"/>
                  <a:gd name="connsiteX0" fmla="*/ 164033 w 9649367"/>
                  <a:gd name="connsiteY0" fmla="*/ 1214446 h 2428892"/>
                  <a:gd name="connsiteX1" fmla="*/ 1378481 w 9649367"/>
                  <a:gd name="connsiteY1" fmla="*/ 1 h 2428892"/>
                  <a:gd name="connsiteX2" fmla="*/ 8434921 w 9649367"/>
                  <a:gd name="connsiteY2" fmla="*/ 0 h 2428892"/>
                  <a:gd name="connsiteX3" fmla="*/ 9293664 w 9649367"/>
                  <a:gd name="connsiteY3" fmla="*/ 355704 h 2428892"/>
                  <a:gd name="connsiteX4" fmla="*/ 9649366 w 9649367"/>
                  <a:gd name="connsiteY4" fmla="*/ 1214448 h 2428892"/>
                  <a:gd name="connsiteX5" fmla="*/ 9649367 w 9649367"/>
                  <a:gd name="connsiteY5" fmla="*/ 1214446 h 2428892"/>
                  <a:gd name="connsiteX6" fmla="*/ 9293664 w 9649367"/>
                  <a:gd name="connsiteY6" fmla="*/ 2073189 h 2428892"/>
                  <a:gd name="connsiteX7" fmla="*/ 8434921 w 9649367"/>
                  <a:gd name="connsiteY7" fmla="*/ 2428892 h 2428892"/>
                  <a:gd name="connsiteX8" fmla="*/ 1378479 w 9649367"/>
                  <a:gd name="connsiteY8" fmla="*/ 2428892 h 2428892"/>
                  <a:gd name="connsiteX9" fmla="*/ 519736 w 9649367"/>
                  <a:gd name="connsiteY9" fmla="*/ 2073188 h 2428892"/>
                  <a:gd name="connsiteX10" fmla="*/ 164034 w 9649367"/>
                  <a:gd name="connsiteY10" fmla="*/ 1214444 h 2428892"/>
                  <a:gd name="connsiteX11" fmla="*/ 164033 w 9649367"/>
                  <a:gd name="connsiteY11" fmla="*/ 1214446 h 2428892"/>
                  <a:gd name="connsiteX0" fmla="*/ 164033 w 9649367"/>
                  <a:gd name="connsiteY0" fmla="*/ 1214446 h 2428892"/>
                  <a:gd name="connsiteX1" fmla="*/ 1378481 w 9649367"/>
                  <a:gd name="connsiteY1" fmla="*/ 1 h 2428892"/>
                  <a:gd name="connsiteX2" fmla="*/ 8434921 w 9649367"/>
                  <a:gd name="connsiteY2" fmla="*/ 0 h 2428892"/>
                  <a:gd name="connsiteX3" fmla="*/ 9293664 w 9649367"/>
                  <a:gd name="connsiteY3" fmla="*/ 355704 h 2428892"/>
                  <a:gd name="connsiteX4" fmla="*/ 9649366 w 9649367"/>
                  <a:gd name="connsiteY4" fmla="*/ 1214448 h 2428892"/>
                  <a:gd name="connsiteX5" fmla="*/ 9649367 w 9649367"/>
                  <a:gd name="connsiteY5" fmla="*/ 1214446 h 2428892"/>
                  <a:gd name="connsiteX6" fmla="*/ 9293664 w 9649367"/>
                  <a:gd name="connsiteY6" fmla="*/ 2073189 h 2428892"/>
                  <a:gd name="connsiteX7" fmla="*/ 8434921 w 9649367"/>
                  <a:gd name="connsiteY7" fmla="*/ 2428892 h 2428892"/>
                  <a:gd name="connsiteX8" fmla="*/ 1378479 w 9649367"/>
                  <a:gd name="connsiteY8" fmla="*/ 2428892 h 2428892"/>
                  <a:gd name="connsiteX9" fmla="*/ 519736 w 9649367"/>
                  <a:gd name="connsiteY9" fmla="*/ 2073188 h 2428892"/>
                  <a:gd name="connsiteX10" fmla="*/ 164034 w 9649367"/>
                  <a:gd name="connsiteY10" fmla="*/ 1214444 h 2428892"/>
                  <a:gd name="connsiteX11" fmla="*/ 255473 w 9649367"/>
                  <a:gd name="connsiteY11" fmla="*/ 1305886 h 2428892"/>
                  <a:gd name="connsiteX0" fmla="*/ 164033 w 9649367"/>
                  <a:gd name="connsiteY0" fmla="*/ 1214446 h 2428892"/>
                  <a:gd name="connsiteX1" fmla="*/ 1378481 w 9649367"/>
                  <a:gd name="connsiteY1" fmla="*/ 1 h 2428892"/>
                  <a:gd name="connsiteX2" fmla="*/ 8434921 w 9649367"/>
                  <a:gd name="connsiteY2" fmla="*/ 0 h 2428892"/>
                  <a:gd name="connsiteX3" fmla="*/ 9293664 w 9649367"/>
                  <a:gd name="connsiteY3" fmla="*/ 355704 h 2428892"/>
                  <a:gd name="connsiteX4" fmla="*/ 9649366 w 9649367"/>
                  <a:gd name="connsiteY4" fmla="*/ 1214448 h 2428892"/>
                  <a:gd name="connsiteX5" fmla="*/ 9649367 w 9649367"/>
                  <a:gd name="connsiteY5" fmla="*/ 1214446 h 2428892"/>
                  <a:gd name="connsiteX6" fmla="*/ 9293664 w 9649367"/>
                  <a:gd name="connsiteY6" fmla="*/ 2073189 h 2428892"/>
                  <a:gd name="connsiteX7" fmla="*/ 8434921 w 9649367"/>
                  <a:gd name="connsiteY7" fmla="*/ 2428892 h 2428892"/>
                  <a:gd name="connsiteX8" fmla="*/ 1378479 w 9649367"/>
                  <a:gd name="connsiteY8" fmla="*/ 2428892 h 2428892"/>
                  <a:gd name="connsiteX9" fmla="*/ 519736 w 9649367"/>
                  <a:gd name="connsiteY9" fmla="*/ 2073188 h 2428892"/>
                  <a:gd name="connsiteX10" fmla="*/ 255473 w 9649367"/>
                  <a:gd name="connsiteY10" fmla="*/ 1305886 h 2428892"/>
                  <a:gd name="connsiteX0" fmla="*/ 1123008 w 9393894"/>
                  <a:gd name="connsiteY0" fmla="*/ 1 h 2428892"/>
                  <a:gd name="connsiteX1" fmla="*/ 8179448 w 9393894"/>
                  <a:gd name="connsiteY1" fmla="*/ 0 h 2428892"/>
                  <a:gd name="connsiteX2" fmla="*/ 9038191 w 9393894"/>
                  <a:gd name="connsiteY2" fmla="*/ 355704 h 2428892"/>
                  <a:gd name="connsiteX3" fmla="*/ 9393893 w 9393894"/>
                  <a:gd name="connsiteY3" fmla="*/ 1214448 h 2428892"/>
                  <a:gd name="connsiteX4" fmla="*/ 9393894 w 9393894"/>
                  <a:gd name="connsiteY4" fmla="*/ 1214446 h 2428892"/>
                  <a:gd name="connsiteX5" fmla="*/ 9038191 w 9393894"/>
                  <a:gd name="connsiteY5" fmla="*/ 2073189 h 2428892"/>
                  <a:gd name="connsiteX6" fmla="*/ 8179448 w 9393894"/>
                  <a:gd name="connsiteY6" fmla="*/ 2428892 h 2428892"/>
                  <a:gd name="connsiteX7" fmla="*/ 1123006 w 9393894"/>
                  <a:gd name="connsiteY7" fmla="*/ 2428892 h 2428892"/>
                  <a:gd name="connsiteX8" fmla="*/ 264263 w 9393894"/>
                  <a:gd name="connsiteY8" fmla="*/ 2073188 h 2428892"/>
                  <a:gd name="connsiteX9" fmla="*/ 0 w 9393894"/>
                  <a:gd name="connsiteY9" fmla="*/ 1305886 h 2428892"/>
                  <a:gd name="connsiteX0" fmla="*/ 858745 w 9129631"/>
                  <a:gd name="connsiteY0" fmla="*/ 1 h 2428892"/>
                  <a:gd name="connsiteX1" fmla="*/ 7915185 w 9129631"/>
                  <a:gd name="connsiteY1" fmla="*/ 0 h 2428892"/>
                  <a:gd name="connsiteX2" fmla="*/ 8773928 w 9129631"/>
                  <a:gd name="connsiteY2" fmla="*/ 355704 h 2428892"/>
                  <a:gd name="connsiteX3" fmla="*/ 9129630 w 9129631"/>
                  <a:gd name="connsiteY3" fmla="*/ 1214448 h 2428892"/>
                  <a:gd name="connsiteX4" fmla="*/ 9129631 w 9129631"/>
                  <a:gd name="connsiteY4" fmla="*/ 1214446 h 2428892"/>
                  <a:gd name="connsiteX5" fmla="*/ 8773928 w 9129631"/>
                  <a:gd name="connsiteY5" fmla="*/ 2073189 h 2428892"/>
                  <a:gd name="connsiteX6" fmla="*/ 7915185 w 9129631"/>
                  <a:gd name="connsiteY6" fmla="*/ 2428892 h 2428892"/>
                  <a:gd name="connsiteX7" fmla="*/ 858743 w 9129631"/>
                  <a:gd name="connsiteY7" fmla="*/ 2428892 h 2428892"/>
                  <a:gd name="connsiteX8" fmla="*/ 0 w 9129631"/>
                  <a:gd name="connsiteY8" fmla="*/ 2073188 h 2428892"/>
                  <a:gd name="connsiteX0" fmla="*/ 2 w 8270888"/>
                  <a:gd name="connsiteY0" fmla="*/ 1 h 2428892"/>
                  <a:gd name="connsiteX1" fmla="*/ 7056442 w 8270888"/>
                  <a:gd name="connsiteY1" fmla="*/ 0 h 2428892"/>
                  <a:gd name="connsiteX2" fmla="*/ 7915185 w 8270888"/>
                  <a:gd name="connsiteY2" fmla="*/ 355704 h 2428892"/>
                  <a:gd name="connsiteX3" fmla="*/ 8270887 w 8270888"/>
                  <a:gd name="connsiteY3" fmla="*/ 1214448 h 2428892"/>
                  <a:gd name="connsiteX4" fmla="*/ 8270888 w 8270888"/>
                  <a:gd name="connsiteY4" fmla="*/ 1214446 h 2428892"/>
                  <a:gd name="connsiteX5" fmla="*/ 7915185 w 8270888"/>
                  <a:gd name="connsiteY5" fmla="*/ 2073189 h 2428892"/>
                  <a:gd name="connsiteX6" fmla="*/ 7056442 w 8270888"/>
                  <a:gd name="connsiteY6" fmla="*/ 2428892 h 2428892"/>
                  <a:gd name="connsiteX7" fmla="*/ 0 w 8270888"/>
                  <a:gd name="connsiteY7" fmla="*/ 2428892 h 2428892"/>
                  <a:gd name="connsiteX0" fmla="*/ 2 w 8270888"/>
                  <a:gd name="connsiteY0" fmla="*/ 1 h 2428892"/>
                  <a:gd name="connsiteX1" fmla="*/ 7056442 w 8270888"/>
                  <a:gd name="connsiteY1" fmla="*/ 0 h 2428892"/>
                  <a:gd name="connsiteX2" fmla="*/ 7915185 w 8270888"/>
                  <a:gd name="connsiteY2" fmla="*/ 355704 h 2428892"/>
                  <a:gd name="connsiteX3" fmla="*/ 8270887 w 8270888"/>
                  <a:gd name="connsiteY3" fmla="*/ 1214448 h 2428892"/>
                  <a:gd name="connsiteX4" fmla="*/ 8270888 w 8270888"/>
                  <a:gd name="connsiteY4" fmla="*/ 1214446 h 2428892"/>
                  <a:gd name="connsiteX5" fmla="*/ 7915185 w 8270888"/>
                  <a:gd name="connsiteY5" fmla="*/ 2073189 h 2428892"/>
                  <a:gd name="connsiteX6" fmla="*/ 7056442 w 8270888"/>
                  <a:gd name="connsiteY6" fmla="*/ 2428892 h 2428892"/>
                  <a:gd name="connsiteX7" fmla="*/ 930287 w 8270888"/>
                  <a:gd name="connsiteY7" fmla="*/ 2424118 h 2428892"/>
                  <a:gd name="connsiteX8" fmla="*/ 0 w 8270888"/>
                  <a:gd name="connsiteY8" fmla="*/ 2428892 h 2428892"/>
                  <a:gd name="connsiteX0" fmla="*/ 0 w 8270886"/>
                  <a:gd name="connsiteY0" fmla="*/ 1 h 2428892"/>
                  <a:gd name="connsiteX1" fmla="*/ 7056440 w 8270886"/>
                  <a:gd name="connsiteY1" fmla="*/ 0 h 2428892"/>
                  <a:gd name="connsiteX2" fmla="*/ 7915183 w 8270886"/>
                  <a:gd name="connsiteY2" fmla="*/ 355704 h 2428892"/>
                  <a:gd name="connsiteX3" fmla="*/ 8270885 w 8270886"/>
                  <a:gd name="connsiteY3" fmla="*/ 1214448 h 2428892"/>
                  <a:gd name="connsiteX4" fmla="*/ 8270886 w 8270886"/>
                  <a:gd name="connsiteY4" fmla="*/ 1214446 h 2428892"/>
                  <a:gd name="connsiteX5" fmla="*/ 7915183 w 8270886"/>
                  <a:gd name="connsiteY5" fmla="*/ 2073189 h 2428892"/>
                  <a:gd name="connsiteX6" fmla="*/ 7056440 w 8270886"/>
                  <a:gd name="connsiteY6" fmla="*/ 2428892 h 2428892"/>
                  <a:gd name="connsiteX7" fmla="*/ 930285 w 8270886"/>
                  <a:gd name="connsiteY7" fmla="*/ 2424118 h 2428892"/>
                  <a:gd name="connsiteX0" fmla="*/ 0 w 8270886"/>
                  <a:gd name="connsiteY0" fmla="*/ 1 h 2441828"/>
                  <a:gd name="connsiteX1" fmla="*/ 7056440 w 8270886"/>
                  <a:gd name="connsiteY1" fmla="*/ 0 h 2441828"/>
                  <a:gd name="connsiteX2" fmla="*/ 7915183 w 8270886"/>
                  <a:gd name="connsiteY2" fmla="*/ 355704 h 2441828"/>
                  <a:gd name="connsiteX3" fmla="*/ 8270885 w 8270886"/>
                  <a:gd name="connsiteY3" fmla="*/ 1214448 h 2441828"/>
                  <a:gd name="connsiteX4" fmla="*/ 8270886 w 8270886"/>
                  <a:gd name="connsiteY4" fmla="*/ 1214446 h 2441828"/>
                  <a:gd name="connsiteX5" fmla="*/ 7915183 w 8270886"/>
                  <a:gd name="connsiteY5" fmla="*/ 2073189 h 2441828"/>
                  <a:gd name="connsiteX6" fmla="*/ 7056440 w 8270886"/>
                  <a:gd name="connsiteY6" fmla="*/ 2428892 h 2441828"/>
                  <a:gd name="connsiteX7" fmla="*/ 930285 w 8270886"/>
                  <a:gd name="connsiteY7" fmla="*/ 2424118 h 2441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70886" h="2441828">
                    <a:moveTo>
                      <a:pt x="0" y="1"/>
                    </a:moveTo>
                    <a:lnTo>
                      <a:pt x="7056440" y="0"/>
                    </a:lnTo>
                    <a:cubicBezTo>
                      <a:pt x="7378531" y="0"/>
                      <a:pt x="7687430" y="127951"/>
                      <a:pt x="7915183" y="355704"/>
                    </a:cubicBezTo>
                    <a:cubicBezTo>
                      <a:pt x="8142936" y="583457"/>
                      <a:pt x="8270885" y="892357"/>
                      <a:pt x="8270885" y="1214448"/>
                    </a:cubicBezTo>
                    <a:cubicBezTo>
                      <a:pt x="8270885" y="1214447"/>
                      <a:pt x="8270886" y="1214447"/>
                      <a:pt x="8270886" y="1214446"/>
                    </a:cubicBezTo>
                    <a:cubicBezTo>
                      <a:pt x="8270886" y="1536537"/>
                      <a:pt x="8142936" y="1845436"/>
                      <a:pt x="7915183" y="2073189"/>
                    </a:cubicBezTo>
                    <a:cubicBezTo>
                      <a:pt x="7687430" y="2300942"/>
                      <a:pt x="7234727" y="2441828"/>
                      <a:pt x="7056440" y="2428892"/>
                    </a:cubicBezTo>
                    <a:lnTo>
                      <a:pt x="930285" y="2424118"/>
                    </a:lnTo>
                  </a:path>
                </a:pathLst>
              </a:custGeom>
              <a:noFill/>
              <a:ln w="44450">
                <a:solidFill>
                  <a:schemeClr val="bg1">
                    <a:lumMod val="7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98" name="이등변 삼각형 97"/>
            <p:cNvSpPr/>
            <p:nvPr/>
          </p:nvSpPr>
          <p:spPr>
            <a:xfrm rot="16200000">
              <a:off x="535249" y="5208421"/>
              <a:ext cx="687848" cy="592974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1" name="그림 100" descr="#15 copy.png"/>
          <p:cNvPicPr>
            <a:picLocks noChangeAspect="1"/>
          </p:cNvPicPr>
          <p:nvPr/>
        </p:nvPicPr>
        <p:blipFill>
          <a:blip r:embed="rId3" cstate="print"/>
          <a:srcRect b="20962"/>
          <a:stretch>
            <a:fillRect/>
          </a:stretch>
        </p:blipFill>
        <p:spPr>
          <a:xfrm>
            <a:off x="1380665" y="4289467"/>
            <a:ext cx="1826992" cy="962404"/>
          </a:xfrm>
          <a:prstGeom prst="rect">
            <a:avLst/>
          </a:prstGeom>
        </p:spPr>
      </p:pic>
      <p:pic>
        <p:nvPicPr>
          <p:cNvPr id="102" name="그림 101" descr="#14 cop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7113" y="4151088"/>
            <a:ext cx="1290570" cy="1290568"/>
          </a:xfrm>
          <a:prstGeom prst="rect">
            <a:avLst/>
          </a:prstGeom>
        </p:spPr>
      </p:pic>
      <p:pic>
        <p:nvPicPr>
          <p:cNvPr id="103" name="그림 102" descr="#13 copy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63134" y="4167228"/>
            <a:ext cx="1552428" cy="1408791"/>
          </a:xfrm>
          <a:prstGeom prst="rect">
            <a:avLst/>
          </a:prstGeom>
        </p:spPr>
      </p:pic>
      <p:pic>
        <p:nvPicPr>
          <p:cNvPr id="104" name="그림 103" descr="#12 copy.png"/>
          <p:cNvPicPr>
            <a:picLocks noChangeAspect="1"/>
          </p:cNvPicPr>
          <p:nvPr/>
        </p:nvPicPr>
        <p:blipFill>
          <a:blip r:embed="rId6" cstate="print"/>
          <a:srcRect l="6946" t="11667" r="6927" b="15000"/>
          <a:stretch>
            <a:fillRect/>
          </a:stretch>
        </p:blipFill>
        <p:spPr>
          <a:xfrm>
            <a:off x="6431306" y="1988458"/>
            <a:ext cx="1646083" cy="1071115"/>
          </a:xfrm>
          <a:prstGeom prst="rect">
            <a:avLst/>
          </a:prstGeom>
        </p:spPr>
      </p:pic>
      <p:pic>
        <p:nvPicPr>
          <p:cNvPr id="105" name="그림 104" descr="#11 copy.png"/>
          <p:cNvPicPr>
            <a:picLocks noChangeAspect="1"/>
          </p:cNvPicPr>
          <p:nvPr/>
        </p:nvPicPr>
        <p:blipFill>
          <a:blip r:embed="rId7" cstate="print"/>
          <a:srcRect l="17019" t="8510" r="17740" b="20577"/>
          <a:stretch>
            <a:fillRect/>
          </a:stretch>
        </p:blipFill>
        <p:spPr>
          <a:xfrm>
            <a:off x="4619164" y="1872826"/>
            <a:ext cx="1416274" cy="1411506"/>
          </a:xfrm>
          <a:prstGeom prst="rect">
            <a:avLst/>
          </a:prstGeom>
        </p:spPr>
      </p:pic>
      <p:pic>
        <p:nvPicPr>
          <p:cNvPr id="106" name="그림 105" descr="#10 copy.png"/>
          <p:cNvPicPr>
            <a:picLocks noChangeAspect="1"/>
          </p:cNvPicPr>
          <p:nvPr/>
        </p:nvPicPr>
        <p:blipFill>
          <a:blip r:embed="rId8" cstate="print"/>
          <a:srcRect l="8512" r="8495" b="8495"/>
          <a:stretch>
            <a:fillRect/>
          </a:stretch>
        </p:blipFill>
        <p:spPr>
          <a:xfrm>
            <a:off x="2770182" y="2005421"/>
            <a:ext cx="1116088" cy="1128302"/>
          </a:xfrm>
          <a:prstGeom prst="rect">
            <a:avLst/>
          </a:prstGeom>
        </p:spPr>
      </p:pic>
      <p:pic>
        <p:nvPicPr>
          <p:cNvPr id="107" name="그림 106" descr="#06 copy.png"/>
          <p:cNvPicPr>
            <a:picLocks noChangeAspect="1"/>
          </p:cNvPicPr>
          <p:nvPr/>
        </p:nvPicPr>
        <p:blipFill>
          <a:blip r:embed="rId9" cstate="print"/>
          <a:srcRect l="7787" t="15574" r="10448" b="16288"/>
          <a:stretch>
            <a:fillRect/>
          </a:stretch>
        </p:blipFill>
        <p:spPr>
          <a:xfrm>
            <a:off x="1006493" y="2063203"/>
            <a:ext cx="1121913" cy="857238"/>
          </a:xfrm>
          <a:prstGeom prst="rect">
            <a:avLst/>
          </a:prstGeom>
        </p:spPr>
      </p:pic>
      <p:grpSp>
        <p:nvGrpSpPr>
          <p:cNvPr id="4" name="그룹 66"/>
          <p:cNvGrpSpPr/>
          <p:nvPr/>
        </p:nvGrpSpPr>
        <p:grpSpPr>
          <a:xfrm>
            <a:off x="779489" y="2721666"/>
            <a:ext cx="1154060" cy="1154060"/>
            <a:chOff x="779489" y="2721666"/>
            <a:chExt cx="1154060" cy="1154060"/>
          </a:xfrm>
        </p:grpSpPr>
        <p:grpSp>
          <p:nvGrpSpPr>
            <p:cNvPr id="5" name="그룹 77"/>
            <p:cNvGrpSpPr/>
            <p:nvPr/>
          </p:nvGrpSpPr>
          <p:grpSpPr>
            <a:xfrm>
              <a:off x="779489" y="2721666"/>
              <a:ext cx="1154060" cy="1154060"/>
              <a:chOff x="780902" y="3638430"/>
              <a:chExt cx="2478590" cy="2478590"/>
            </a:xfrm>
          </p:grpSpPr>
          <p:sp>
            <p:nvSpPr>
              <p:cNvPr id="111" name="타원 110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12" name="타원 111"/>
              <p:cNvSpPr/>
              <p:nvPr/>
            </p:nvSpPr>
            <p:spPr>
              <a:xfrm>
                <a:off x="902280" y="3756162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현 112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0" name="TextBox 109"/>
            <p:cNvSpPr txBox="1">
              <a:spLocks noChangeArrowheads="1"/>
            </p:cNvSpPr>
            <p:nvPr/>
          </p:nvSpPr>
          <p:spPr bwMode="auto">
            <a:xfrm>
              <a:off x="1061447" y="3059700"/>
              <a:ext cx="590914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신고</a:t>
              </a:r>
            </a:p>
          </p:txBody>
        </p:sp>
      </p:grpSp>
      <p:grpSp>
        <p:nvGrpSpPr>
          <p:cNvPr id="6" name="그룹 67"/>
          <p:cNvGrpSpPr/>
          <p:nvPr/>
        </p:nvGrpSpPr>
        <p:grpSpPr>
          <a:xfrm>
            <a:off x="2762058" y="2721666"/>
            <a:ext cx="1154060" cy="1154060"/>
            <a:chOff x="2762058" y="2721666"/>
            <a:chExt cx="1154060" cy="1154060"/>
          </a:xfrm>
        </p:grpSpPr>
        <p:grpSp>
          <p:nvGrpSpPr>
            <p:cNvPr id="7" name="그룹 78"/>
            <p:cNvGrpSpPr/>
            <p:nvPr/>
          </p:nvGrpSpPr>
          <p:grpSpPr>
            <a:xfrm>
              <a:off x="2762058" y="2721666"/>
              <a:ext cx="1154060" cy="1154060"/>
              <a:chOff x="780902" y="3638430"/>
              <a:chExt cx="2478590" cy="2478590"/>
            </a:xfrm>
          </p:grpSpPr>
          <p:sp>
            <p:nvSpPr>
              <p:cNvPr id="117" name="타원 116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18" name="타원 117"/>
              <p:cNvSpPr/>
              <p:nvPr/>
            </p:nvSpPr>
            <p:spPr>
              <a:xfrm>
                <a:off x="902280" y="3756162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9" name="현 118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16" name="TextBox 115"/>
            <p:cNvSpPr txBox="1">
              <a:spLocks noChangeArrowheads="1"/>
            </p:cNvSpPr>
            <p:nvPr/>
          </p:nvSpPr>
          <p:spPr bwMode="auto">
            <a:xfrm>
              <a:off x="3030195" y="3059700"/>
              <a:ext cx="590914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접수</a:t>
              </a:r>
            </a:p>
          </p:txBody>
        </p:sp>
      </p:grpSp>
      <p:grpSp>
        <p:nvGrpSpPr>
          <p:cNvPr id="8" name="그룹 68"/>
          <p:cNvGrpSpPr/>
          <p:nvPr/>
        </p:nvGrpSpPr>
        <p:grpSpPr>
          <a:xfrm>
            <a:off x="4744627" y="2721666"/>
            <a:ext cx="1154060" cy="1154060"/>
            <a:chOff x="4744627" y="2721666"/>
            <a:chExt cx="1154060" cy="1154060"/>
          </a:xfrm>
        </p:grpSpPr>
        <p:grpSp>
          <p:nvGrpSpPr>
            <p:cNvPr id="9" name="그룹 82"/>
            <p:cNvGrpSpPr/>
            <p:nvPr/>
          </p:nvGrpSpPr>
          <p:grpSpPr>
            <a:xfrm>
              <a:off x="4744627" y="2721666"/>
              <a:ext cx="1154060" cy="1154060"/>
              <a:chOff x="780902" y="3638430"/>
              <a:chExt cx="2478590" cy="2478590"/>
            </a:xfrm>
          </p:grpSpPr>
          <p:sp>
            <p:nvSpPr>
              <p:cNvPr id="123" name="타원 122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24" name="타원 123"/>
              <p:cNvSpPr/>
              <p:nvPr/>
            </p:nvSpPr>
            <p:spPr>
              <a:xfrm>
                <a:off x="902280" y="3756162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5" name="현 124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2" name="TextBox 121"/>
            <p:cNvSpPr txBox="1">
              <a:spLocks noChangeArrowheads="1"/>
            </p:cNvSpPr>
            <p:nvPr/>
          </p:nvSpPr>
          <p:spPr bwMode="auto">
            <a:xfrm>
              <a:off x="5045194" y="3059700"/>
              <a:ext cx="590914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현장</a:t>
              </a:r>
              <a:endParaRPr lang="en-US" altLang="ko-KR" sz="1600" b="1" spc="-150" dirty="0" smtClean="0">
                <a:solidFill>
                  <a:prstClr val="white"/>
                </a:solidFill>
              </a:endParaRPr>
            </a:p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방문조사</a:t>
              </a:r>
            </a:p>
          </p:txBody>
        </p:sp>
      </p:grpSp>
      <p:grpSp>
        <p:nvGrpSpPr>
          <p:cNvPr id="10" name="그룹 69"/>
          <p:cNvGrpSpPr/>
          <p:nvPr/>
        </p:nvGrpSpPr>
        <p:grpSpPr>
          <a:xfrm>
            <a:off x="6712911" y="2709761"/>
            <a:ext cx="1188078" cy="1188078"/>
            <a:chOff x="6712911" y="2709761"/>
            <a:chExt cx="1188078" cy="1188078"/>
          </a:xfrm>
        </p:grpSpPr>
        <p:grpSp>
          <p:nvGrpSpPr>
            <p:cNvPr id="11" name="그룹 86"/>
            <p:cNvGrpSpPr/>
            <p:nvPr/>
          </p:nvGrpSpPr>
          <p:grpSpPr>
            <a:xfrm>
              <a:off x="6712911" y="2709761"/>
              <a:ext cx="1188078" cy="1188078"/>
              <a:chOff x="780902" y="3638430"/>
              <a:chExt cx="2478590" cy="2478590"/>
            </a:xfrm>
          </p:grpSpPr>
          <p:sp>
            <p:nvSpPr>
              <p:cNvPr id="129" name="타원 128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30" name="타원 129"/>
              <p:cNvSpPr/>
              <p:nvPr/>
            </p:nvSpPr>
            <p:spPr>
              <a:xfrm>
                <a:off x="902280" y="3756161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현 130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8" name="TextBox 127"/>
            <p:cNvSpPr txBox="1">
              <a:spLocks noChangeArrowheads="1"/>
            </p:cNvSpPr>
            <p:nvPr/>
          </p:nvSpPr>
          <p:spPr bwMode="auto">
            <a:xfrm>
              <a:off x="6794385" y="3112767"/>
              <a:ext cx="1001850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350" b="1" spc="-150" dirty="0" smtClean="0">
                  <a:solidFill>
                    <a:prstClr val="white"/>
                  </a:solidFill>
                </a:rPr>
                <a:t>노인학대여부</a:t>
              </a:r>
              <a:endParaRPr lang="en-US" altLang="ko-KR" sz="1350" b="1" spc="-150" dirty="0" smtClean="0">
                <a:solidFill>
                  <a:prstClr val="white"/>
                </a:solidFill>
              </a:endParaRPr>
            </a:p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350" b="1" spc="-150" dirty="0" smtClean="0">
                  <a:solidFill>
                    <a:prstClr val="white"/>
                  </a:solidFill>
                </a:rPr>
                <a:t>판정</a:t>
              </a:r>
              <a:r>
                <a:rPr lang="en-US" altLang="ko-KR" sz="1350" b="1" spc="-150" dirty="0" smtClean="0">
                  <a:solidFill>
                    <a:prstClr val="white"/>
                  </a:solidFill>
                </a:rPr>
                <a:t> </a:t>
              </a:r>
              <a:r>
                <a:rPr lang="ko-KR" altLang="en-US" sz="1350" b="1" spc="-150" dirty="0" smtClean="0">
                  <a:solidFill>
                    <a:prstClr val="white"/>
                  </a:solidFill>
                </a:rPr>
                <a:t>및 서비스</a:t>
              </a:r>
              <a:endParaRPr lang="en-US" altLang="ko-KR" sz="1350" b="1" spc="-150" dirty="0" smtClean="0">
                <a:solidFill>
                  <a:prstClr val="white"/>
                </a:solidFill>
              </a:endParaRPr>
            </a:p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350" b="1" spc="-150" dirty="0" smtClean="0">
                  <a:solidFill>
                    <a:prstClr val="white"/>
                  </a:solidFill>
                </a:rPr>
                <a:t>계획</a:t>
              </a:r>
            </a:p>
          </p:txBody>
        </p:sp>
      </p:grpSp>
      <p:sp>
        <p:nvSpPr>
          <p:cNvPr id="132" name="TextBox 131"/>
          <p:cNvSpPr txBox="1">
            <a:spLocks noChangeArrowheads="1"/>
          </p:cNvSpPr>
          <p:nvPr/>
        </p:nvSpPr>
        <p:spPr bwMode="auto">
          <a:xfrm>
            <a:off x="533753" y="3928135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1577-1389 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또는 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129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로 전화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(24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시간 상담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</p:txBody>
      </p:sp>
      <p:sp>
        <p:nvSpPr>
          <p:cNvPr id="133" name="TextBox 132"/>
          <p:cNvSpPr txBox="1">
            <a:spLocks noChangeArrowheads="1"/>
          </p:cNvSpPr>
          <p:nvPr/>
        </p:nvSpPr>
        <p:spPr bwMode="auto">
          <a:xfrm>
            <a:off x="2503472" y="3928135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학대관련 피해노인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이름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주소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연락처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학대상황 파악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4" name="TextBox 133"/>
          <p:cNvSpPr txBox="1">
            <a:spLocks noChangeArrowheads="1"/>
          </p:cNvSpPr>
          <p:nvPr/>
        </p:nvSpPr>
        <p:spPr bwMode="auto">
          <a:xfrm>
            <a:off x="4473191" y="3928135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학대피해노인을 만나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구체적인 상황과 정보수집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35" name="TextBox 134"/>
          <p:cNvSpPr txBox="1">
            <a:spLocks noChangeArrowheads="1"/>
          </p:cNvSpPr>
          <p:nvPr/>
        </p:nvSpPr>
        <p:spPr bwMode="auto">
          <a:xfrm>
            <a:off x="6442909" y="3928135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노인학대 여부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판정 및 서비스 계획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2" name="그룹 70"/>
          <p:cNvGrpSpPr/>
          <p:nvPr/>
        </p:nvGrpSpPr>
        <p:grpSpPr>
          <a:xfrm>
            <a:off x="5655627" y="4932583"/>
            <a:ext cx="1154060" cy="1154060"/>
            <a:chOff x="5655627" y="4932583"/>
            <a:chExt cx="1154060" cy="1154060"/>
          </a:xfrm>
        </p:grpSpPr>
        <p:grpSp>
          <p:nvGrpSpPr>
            <p:cNvPr id="13" name="그룹 98"/>
            <p:cNvGrpSpPr/>
            <p:nvPr/>
          </p:nvGrpSpPr>
          <p:grpSpPr>
            <a:xfrm>
              <a:off x="5655627" y="4932583"/>
              <a:ext cx="1154060" cy="1154060"/>
              <a:chOff x="780902" y="3638430"/>
              <a:chExt cx="2478590" cy="2478590"/>
            </a:xfrm>
          </p:grpSpPr>
          <p:sp>
            <p:nvSpPr>
              <p:cNvPr id="139" name="타원 138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40" name="타원 139"/>
              <p:cNvSpPr/>
              <p:nvPr/>
            </p:nvSpPr>
            <p:spPr>
              <a:xfrm>
                <a:off x="902280" y="3756162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1" name="현 140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38" name="TextBox 137"/>
            <p:cNvSpPr txBox="1">
              <a:spLocks noChangeArrowheads="1"/>
            </p:cNvSpPr>
            <p:nvPr/>
          </p:nvSpPr>
          <p:spPr bwMode="auto">
            <a:xfrm>
              <a:off x="5932600" y="5302055"/>
              <a:ext cx="590914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서비스</a:t>
              </a:r>
              <a:endParaRPr lang="en-US" altLang="ko-KR" sz="1600" b="1" spc="-150" dirty="0" smtClean="0">
                <a:solidFill>
                  <a:prstClr val="white"/>
                </a:solidFill>
              </a:endParaRPr>
            </a:p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제공</a:t>
              </a:r>
            </a:p>
          </p:txBody>
        </p:sp>
      </p:grpSp>
      <p:grpSp>
        <p:nvGrpSpPr>
          <p:cNvPr id="14" name="그룹 71"/>
          <p:cNvGrpSpPr/>
          <p:nvPr/>
        </p:nvGrpSpPr>
        <p:grpSpPr>
          <a:xfrm>
            <a:off x="3673057" y="4932583"/>
            <a:ext cx="1154060" cy="1154060"/>
            <a:chOff x="3673057" y="4932583"/>
            <a:chExt cx="1154060" cy="1154060"/>
          </a:xfrm>
        </p:grpSpPr>
        <p:grpSp>
          <p:nvGrpSpPr>
            <p:cNvPr id="15" name="그룹 94"/>
            <p:cNvGrpSpPr/>
            <p:nvPr/>
          </p:nvGrpSpPr>
          <p:grpSpPr>
            <a:xfrm>
              <a:off x="3673057" y="4932583"/>
              <a:ext cx="1154060" cy="1154060"/>
              <a:chOff x="780902" y="3638430"/>
              <a:chExt cx="2478590" cy="2478590"/>
            </a:xfrm>
          </p:grpSpPr>
          <p:sp>
            <p:nvSpPr>
              <p:cNvPr id="145" name="타원 144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46" name="타원 145"/>
              <p:cNvSpPr/>
              <p:nvPr/>
            </p:nvSpPr>
            <p:spPr>
              <a:xfrm>
                <a:off x="902280" y="3756162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7" name="현 146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4" name="TextBox 143"/>
            <p:cNvSpPr txBox="1">
              <a:spLocks noChangeArrowheads="1"/>
            </p:cNvSpPr>
            <p:nvPr/>
          </p:nvSpPr>
          <p:spPr bwMode="auto">
            <a:xfrm>
              <a:off x="3951388" y="5302055"/>
              <a:ext cx="590914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평가</a:t>
              </a:r>
              <a:endParaRPr lang="en-US" altLang="ko-KR" sz="1600" b="1" spc="-150" dirty="0" smtClean="0">
                <a:solidFill>
                  <a:prstClr val="white"/>
                </a:solidFill>
              </a:endParaRPr>
            </a:p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및 종결</a:t>
              </a:r>
            </a:p>
          </p:txBody>
        </p:sp>
      </p:grpSp>
      <p:grpSp>
        <p:nvGrpSpPr>
          <p:cNvPr id="16" name="그룹 73"/>
          <p:cNvGrpSpPr/>
          <p:nvPr/>
        </p:nvGrpSpPr>
        <p:grpSpPr>
          <a:xfrm>
            <a:off x="1690488" y="4932583"/>
            <a:ext cx="1154060" cy="1154060"/>
            <a:chOff x="1690488" y="4932583"/>
            <a:chExt cx="1154060" cy="1154060"/>
          </a:xfrm>
        </p:grpSpPr>
        <p:grpSp>
          <p:nvGrpSpPr>
            <p:cNvPr id="17" name="그룹 90"/>
            <p:cNvGrpSpPr/>
            <p:nvPr/>
          </p:nvGrpSpPr>
          <p:grpSpPr>
            <a:xfrm>
              <a:off x="1690488" y="4932583"/>
              <a:ext cx="1154060" cy="1154060"/>
              <a:chOff x="780902" y="3638430"/>
              <a:chExt cx="2478590" cy="2478590"/>
            </a:xfrm>
          </p:grpSpPr>
          <p:sp>
            <p:nvSpPr>
              <p:cNvPr id="151" name="타원 150"/>
              <p:cNvSpPr/>
              <p:nvPr/>
            </p:nvSpPr>
            <p:spPr>
              <a:xfrm>
                <a:off x="780902" y="3638430"/>
                <a:ext cx="2478590" cy="2478590"/>
              </a:xfrm>
              <a:prstGeom prst="ellipse">
                <a:avLst/>
              </a:prstGeom>
              <a:solidFill>
                <a:srgbClr val="6AB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dirty="0" smtClean="0"/>
                  <a:t>c</a:t>
                </a:r>
                <a:endParaRPr lang="ko-KR" altLang="en-US" dirty="0"/>
              </a:p>
            </p:txBody>
          </p:sp>
          <p:sp>
            <p:nvSpPr>
              <p:cNvPr id="152" name="타원 151"/>
              <p:cNvSpPr/>
              <p:nvPr/>
            </p:nvSpPr>
            <p:spPr>
              <a:xfrm>
                <a:off x="902280" y="3756162"/>
                <a:ext cx="2219434" cy="2219434"/>
              </a:xfrm>
              <a:prstGeom prst="ellipse">
                <a:avLst/>
              </a:prstGeom>
              <a:solidFill>
                <a:srgbClr val="00699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3" name="현 152"/>
              <p:cNvSpPr/>
              <p:nvPr/>
            </p:nvSpPr>
            <p:spPr>
              <a:xfrm>
                <a:off x="973828" y="3818652"/>
                <a:ext cx="2078126" cy="2078126"/>
              </a:xfrm>
              <a:prstGeom prst="chord">
                <a:avLst>
                  <a:gd name="adj1" fmla="val 8137886"/>
                  <a:gd name="adj2" fmla="val 19677385"/>
                </a:avLst>
              </a:prstGeom>
              <a:solidFill>
                <a:schemeClr val="bg1"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50" name="TextBox 149"/>
            <p:cNvSpPr txBox="1">
              <a:spLocks noChangeArrowheads="1"/>
            </p:cNvSpPr>
            <p:nvPr/>
          </p:nvSpPr>
          <p:spPr bwMode="auto">
            <a:xfrm>
              <a:off x="1986064" y="5302055"/>
              <a:ext cx="590914" cy="4251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cene3d>
                <a:camera prst="orthographicFront"/>
                <a:lightRig rig="threePt" dir="t"/>
              </a:scene3d>
              <a:sp3d extrusionH="57150">
                <a:bevelT w="6350" h="6350"/>
              </a:sp3d>
            </a:bodyPr>
            <a:lstStyle/>
            <a:p>
              <a:pPr algn="ctr">
                <a:buClr>
                  <a:srgbClr val="164770"/>
                </a:buClr>
                <a:buSzPct val="95000"/>
              </a:pPr>
              <a:r>
                <a:rPr lang="ko-KR" altLang="en-US" sz="1600" b="1" spc="-150" dirty="0" smtClean="0">
                  <a:solidFill>
                    <a:prstClr val="white"/>
                  </a:solidFill>
                </a:rPr>
                <a:t>사후관리</a:t>
              </a:r>
            </a:p>
          </p:txBody>
        </p:sp>
      </p:grp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5466103" y="6153329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상담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법률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</a:t>
            </a: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의료</a:t>
            </a:r>
            <a:r>
              <a:rPr lang="en-US" altLang="ko-KR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</a:t>
            </a: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쉼터 입소 등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3434716" y="6153329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학대피해노인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안전 확인 후 종결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56" name="TextBox 155"/>
          <p:cNvSpPr txBox="1">
            <a:spLocks noChangeArrowheads="1"/>
          </p:cNvSpPr>
          <p:nvPr/>
        </p:nvSpPr>
        <p:spPr bwMode="auto">
          <a:xfrm>
            <a:off x="1403328" y="6153329"/>
            <a:ext cx="1642693" cy="37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t">
            <a:scene3d>
              <a:camera prst="orthographicFront"/>
              <a:lightRig rig="threePt" dir="t"/>
            </a:scene3d>
            <a:sp3d extrusionH="57150">
              <a:bevelT w="6350" h="6350"/>
            </a:sp3d>
          </a:bodyPr>
          <a:lstStyle/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종결 이후 지속적 관심으로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algn="ctr">
              <a:lnSpc>
                <a:spcPct val="90000"/>
              </a:lnSpc>
              <a:buClr>
                <a:srgbClr val="164770"/>
              </a:buClr>
              <a:buSzPct val="95000"/>
            </a:pPr>
            <a:r>
              <a:rPr lang="ko-KR" altLang="en-US" sz="1200" b="1" spc="-15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노인학대 재발 방지</a:t>
            </a:r>
            <a:endParaRPr lang="en-US" altLang="ko-KR" sz="1200" b="1" spc="-15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18" name="그룹 64"/>
          <p:cNvGrpSpPr/>
          <p:nvPr/>
        </p:nvGrpSpPr>
        <p:grpSpPr>
          <a:xfrm>
            <a:off x="358194" y="1222785"/>
            <a:ext cx="8067226" cy="432048"/>
            <a:chOff x="358194" y="1222785"/>
            <a:chExt cx="8067226" cy="432048"/>
          </a:xfrm>
        </p:grpSpPr>
        <p:sp>
          <p:nvSpPr>
            <p:cNvPr id="158" name="제목 개체 틀 1"/>
            <p:cNvSpPr txBox="1">
              <a:spLocks/>
            </p:cNvSpPr>
            <p:nvPr/>
          </p:nvSpPr>
          <p:spPr>
            <a:xfrm>
              <a:off x="447464" y="1222785"/>
              <a:ext cx="7977956" cy="43204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algn="l" defTabSz="914400" rtl="0" eaLnBrk="1" latinLnBrk="1" hangingPunct="1">
                <a:defRPr lang="ko-KR" altLang="en-US" sz="2800" b="1" kern="1200" spc="-150" dirty="0" smtClean="0">
                  <a:gradFill>
                    <a:gsLst>
                      <a:gs pos="0">
                        <a:schemeClr val="bg1"/>
                      </a:gs>
                      <a:gs pos="50000">
                        <a:schemeClr val="bg1"/>
                      </a:gs>
                      <a:gs pos="56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  <a:latin typeface="+mj-lt"/>
                  <a:ea typeface="+mn-ea"/>
                  <a:cs typeface="+mn-cs"/>
                </a:defRPr>
              </a:lvl1pPr>
            </a:lstStyle>
            <a:p>
              <a:pPr lvl="0">
                <a:spcBef>
                  <a:spcPct val="0"/>
                </a:spcBef>
                <a:defRPr/>
              </a:pPr>
              <a:r>
                <a:rPr sz="1600" smtClean="0">
                  <a:gradFill>
                    <a:gsLst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  <a:gs pos="56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</a:rPr>
                <a:t>노인학대 상황을 조사하고 서비스를 제공하며 종결 후에도 사후관리 실시</a:t>
              </a:r>
              <a:endParaRPr lang="en-US" altLang="ko-KR" sz="1600" dirty="0">
                <a:gradFill>
                  <a:gsLst>
                    <a:gs pos="50000">
                      <a:schemeClr val="tx1">
                        <a:lumMod val="75000"/>
                        <a:lumOff val="25000"/>
                      </a:schemeClr>
                    </a:gs>
                    <a:gs pos="56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endParaRPr>
            </a:p>
          </p:txBody>
        </p:sp>
        <p:grpSp>
          <p:nvGrpSpPr>
            <p:cNvPr id="19" name="그룹 7"/>
            <p:cNvGrpSpPr/>
            <p:nvPr/>
          </p:nvGrpSpPr>
          <p:grpSpPr>
            <a:xfrm>
              <a:off x="358194" y="1355170"/>
              <a:ext cx="91765" cy="91765"/>
              <a:chOff x="818025" y="2305468"/>
              <a:chExt cx="194855" cy="194855"/>
            </a:xfrm>
          </p:grpSpPr>
          <p:sp>
            <p:nvSpPr>
              <p:cNvPr id="160" name="타원 159"/>
              <p:cNvSpPr/>
              <p:nvPr/>
            </p:nvSpPr>
            <p:spPr>
              <a:xfrm>
                <a:off x="818025" y="2305468"/>
                <a:ext cx="194855" cy="194855"/>
              </a:xfrm>
              <a:prstGeom prst="ellipse">
                <a:avLst/>
              </a:prstGeom>
              <a:solidFill>
                <a:srgbClr val="1C598C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1" name="타원 160"/>
              <p:cNvSpPr/>
              <p:nvPr/>
            </p:nvSpPr>
            <p:spPr>
              <a:xfrm>
                <a:off x="858877" y="2344169"/>
                <a:ext cx="103633" cy="103633"/>
              </a:xfrm>
              <a:prstGeom prst="ellipse">
                <a:avLst/>
              </a:prstGeom>
              <a:solidFill>
                <a:srgbClr val="1C59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0" name="그룹 65"/>
          <p:cNvGrpSpPr/>
          <p:nvPr/>
        </p:nvGrpSpPr>
        <p:grpSpPr>
          <a:xfrm>
            <a:off x="358195" y="1524650"/>
            <a:ext cx="8067225" cy="432048"/>
            <a:chOff x="358195" y="1524650"/>
            <a:chExt cx="8067225" cy="432048"/>
          </a:xfrm>
        </p:grpSpPr>
        <p:sp>
          <p:nvSpPr>
            <p:cNvPr id="163" name="제목 개체 틀 1"/>
            <p:cNvSpPr txBox="1">
              <a:spLocks/>
            </p:cNvSpPr>
            <p:nvPr/>
          </p:nvSpPr>
          <p:spPr>
            <a:xfrm>
              <a:off x="447464" y="1524650"/>
              <a:ext cx="7977956" cy="432048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algn="l" defTabSz="914400" rtl="0" eaLnBrk="1" latinLnBrk="1" hangingPunct="1">
                <a:defRPr lang="ko-KR" altLang="en-US" sz="2800" b="1" kern="1200" spc="-150" dirty="0" smtClean="0">
                  <a:gradFill>
                    <a:gsLst>
                      <a:gs pos="0">
                        <a:schemeClr val="bg1"/>
                      </a:gs>
                      <a:gs pos="50000">
                        <a:schemeClr val="bg1"/>
                      </a:gs>
                      <a:gs pos="56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  <a:latin typeface="+mj-lt"/>
                  <a:ea typeface="+mn-ea"/>
                  <a:cs typeface="+mn-cs"/>
                </a:defRPr>
              </a:lvl1pPr>
            </a:lstStyle>
            <a:p>
              <a:pPr lvl="0">
                <a:spcBef>
                  <a:spcPct val="0"/>
                </a:spcBef>
                <a:defRPr/>
              </a:pPr>
              <a:r>
                <a:rPr sz="1600" smtClean="0">
                  <a:gradFill>
                    <a:gsLst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  <a:gs pos="56000">
                        <a:schemeClr val="tx1">
                          <a:lumMod val="85000"/>
                          <a:lumOff val="15000"/>
                        </a:schemeClr>
                      </a:gs>
                    </a:gsLst>
                    <a:lin ang="5400000" scaled="0"/>
                  </a:gradFill>
                </a:rPr>
                <a:t>노인학대 문제해결을 돕기 위한 협력기관임</a:t>
              </a:r>
              <a:endParaRPr lang="en-US" altLang="ko-KR" sz="1600" dirty="0">
                <a:gradFill>
                  <a:gsLst>
                    <a:gs pos="50000">
                      <a:schemeClr val="tx1">
                        <a:lumMod val="75000"/>
                        <a:lumOff val="25000"/>
                      </a:schemeClr>
                    </a:gs>
                    <a:gs pos="56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</a:endParaRPr>
            </a:p>
          </p:txBody>
        </p:sp>
        <p:grpSp>
          <p:nvGrpSpPr>
            <p:cNvPr id="21" name="그룹 7"/>
            <p:cNvGrpSpPr/>
            <p:nvPr/>
          </p:nvGrpSpPr>
          <p:grpSpPr>
            <a:xfrm>
              <a:off x="358195" y="1667017"/>
              <a:ext cx="91765" cy="91765"/>
              <a:chOff x="818021" y="2305459"/>
              <a:chExt cx="194854" cy="194854"/>
            </a:xfrm>
          </p:grpSpPr>
          <p:sp>
            <p:nvSpPr>
              <p:cNvPr id="165" name="타원 164"/>
              <p:cNvSpPr/>
              <p:nvPr/>
            </p:nvSpPr>
            <p:spPr>
              <a:xfrm>
                <a:off x="818021" y="2305459"/>
                <a:ext cx="194854" cy="194854"/>
              </a:xfrm>
              <a:prstGeom prst="ellipse">
                <a:avLst/>
              </a:prstGeom>
              <a:solidFill>
                <a:srgbClr val="1C598C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66" name="타원 165"/>
              <p:cNvSpPr/>
              <p:nvPr/>
            </p:nvSpPr>
            <p:spPr>
              <a:xfrm>
                <a:off x="858877" y="2344169"/>
                <a:ext cx="103633" cy="103633"/>
              </a:xfrm>
              <a:prstGeom prst="ellipse">
                <a:avLst/>
              </a:prstGeom>
              <a:solidFill>
                <a:srgbClr val="1C598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38" name="TextBox 237"/>
          <p:cNvSpPr txBox="1"/>
          <p:nvPr/>
        </p:nvSpPr>
        <p:spPr>
          <a:xfrm>
            <a:off x="0" y="139463"/>
            <a:ext cx="6358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gradFill>
                  <a:gsLst>
                    <a:gs pos="0">
                      <a:prstClr val="black">
                        <a:lumMod val="85000"/>
                        <a:lumOff val="15000"/>
                      </a:prstClr>
                    </a:gs>
                    <a:gs pos="45000">
                      <a:prstClr val="black">
                        <a:lumMod val="85000"/>
                        <a:lumOff val="15000"/>
                      </a:prstClr>
                    </a:gs>
                  </a:gsLst>
                  <a:lin ang="5400000" scaled="1"/>
                </a:gradFill>
                <a:latin typeface="나눔고딕 ExtraBold" pitchFamily="50" charset="-127"/>
                <a:ea typeface="나눔고딕 ExtraBold" pitchFamily="50" charset="-127"/>
                <a:cs typeface="Times New Roman" pitchFamily="18" charset="0"/>
              </a:rPr>
              <a:t>노인학대 사례 도움 과정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"/>
                            </p:stCondLst>
                            <p:childTnLst>
                              <p:par>
                                <p:cTn id="6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7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0" dur="3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100"/>
                            </p:stCondLst>
                            <p:childTnLst>
                              <p:par>
                                <p:cTn id="9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134" grpId="0"/>
      <p:bldP spid="135" grpId="0"/>
      <p:bldP spid="154" grpId="0"/>
      <p:bldP spid="155" grpId="0"/>
      <p:bldP spid="15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실행 단추: 앞으로 또는 다음 3">
            <a:hlinkClick r:id="rId2" action="ppaction://hlinkfile" highlightClick="1"/>
          </p:cNvPr>
          <p:cNvSpPr/>
          <p:nvPr/>
        </p:nvSpPr>
        <p:spPr>
          <a:xfrm>
            <a:off x="3442447" y="2485016"/>
            <a:ext cx="1742739" cy="1194099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66"/>
          <p:cNvSpPr txBox="1"/>
          <p:nvPr/>
        </p:nvSpPr>
        <p:spPr>
          <a:xfrm>
            <a:off x="278791" y="619634"/>
            <a:ext cx="4979009" cy="259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charset="0"/>
              </a:rPr>
              <a:t>나오며</a:t>
            </a:r>
            <a:r>
              <a:rPr lang="en-US" altLang="ko-KR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charset="0"/>
              </a:rPr>
              <a:t>…</a:t>
            </a:r>
            <a:r>
              <a:rPr lang="ko-KR" altLang="en-US" sz="28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itchFamily="18" charset="-127"/>
                <a:ea typeface="HY견고딕" pitchFamily="18" charset="-127"/>
                <a:cs typeface="Arial" charset="0"/>
              </a:rPr>
              <a:t> </a:t>
            </a:r>
            <a:endParaRPr kumimoji="0" lang="en-US" altLang="ko-KR" sz="28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itchFamily="18" charset="-127"/>
              <a:ea typeface="HY견고딕" pitchFamily="18" charset="-127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5300" y="2714625"/>
            <a:ext cx="84200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dirty="0" smtClean="0">
                <a:latin typeface="HY바다L" pitchFamily="18" charset="-127"/>
                <a:ea typeface="HY바다L" pitchFamily="18" charset="-127"/>
              </a:rPr>
              <a:t>나는 주인이 식탁에서 던져 주는 자선의 </a:t>
            </a:r>
            <a:r>
              <a:rPr lang="ko-KR" altLang="en-US" sz="2200" b="1" dirty="0" err="1" smtClean="0">
                <a:latin typeface="HY바다L" pitchFamily="18" charset="-127"/>
                <a:ea typeface="HY바다L" pitchFamily="18" charset="-127"/>
              </a:rPr>
              <a:t>빵조각에는</a:t>
            </a:r>
            <a:r>
              <a:rPr lang="ko-KR" altLang="en-US" sz="2200" b="1" dirty="0" smtClean="0">
                <a:latin typeface="HY바다L" pitchFamily="18" charset="-127"/>
                <a:ea typeface="HY바다L" pitchFamily="18" charset="-127"/>
              </a:rPr>
              <a:t> 관심이 없다</a:t>
            </a:r>
            <a:r>
              <a:rPr lang="en-US" altLang="ko-KR" sz="2200" b="1" dirty="0" smtClean="0">
                <a:latin typeface="HY바다L" pitchFamily="18" charset="-127"/>
                <a:ea typeface="HY바다L" pitchFamily="18" charset="-127"/>
              </a:rPr>
              <a:t>. </a:t>
            </a:r>
          </a:p>
          <a:p>
            <a:pPr algn="ctr"/>
            <a:r>
              <a:rPr lang="ko-KR" altLang="en-US" sz="2200" b="1" dirty="0" smtClean="0">
                <a:latin typeface="HY바다L" pitchFamily="18" charset="-127"/>
                <a:ea typeface="HY바다L" pitchFamily="18" charset="-127"/>
              </a:rPr>
              <a:t>나는 완전한 권리의 메뉴를 원한다</a:t>
            </a:r>
            <a:r>
              <a:rPr lang="en-US" altLang="ko-KR" sz="2200" b="1" dirty="0" smtClean="0">
                <a:latin typeface="HY바다L" pitchFamily="18" charset="-127"/>
                <a:ea typeface="HY바다L" pitchFamily="18" charset="-127"/>
              </a:rPr>
              <a:t>.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6860575" y="3511034"/>
            <a:ext cx="157927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ko-KR" sz="1600" dirty="0" smtClean="0">
                <a:latin typeface="HY바다L" pitchFamily="18" charset="-127"/>
                <a:ea typeface="HY바다L" pitchFamily="18" charset="-127"/>
              </a:rPr>
              <a:t>-</a:t>
            </a:r>
            <a:r>
              <a:rPr lang="ko-KR" altLang="en-US" sz="1600" dirty="0" err="1" smtClean="0">
                <a:latin typeface="HY바다L" pitchFamily="18" charset="-127"/>
                <a:ea typeface="HY바다L" pitchFamily="18" charset="-127"/>
              </a:rPr>
              <a:t>데스몬드</a:t>
            </a:r>
            <a:r>
              <a:rPr lang="ko-KR" altLang="en-US" sz="1600" dirty="0" smtClean="0">
                <a:latin typeface="HY바다L" pitchFamily="18" charset="-127"/>
                <a:ea typeface="HY바다L" pitchFamily="18" charset="-127"/>
              </a:rPr>
              <a:t> </a:t>
            </a:r>
            <a:r>
              <a:rPr lang="ko-KR" altLang="en-US" sz="1600" dirty="0" err="1" smtClean="0">
                <a:latin typeface="HY바다L" pitchFamily="18" charset="-127"/>
                <a:ea typeface="HY바다L" pitchFamily="18" charset="-127"/>
              </a:rPr>
              <a:t>투투</a:t>
            </a:r>
            <a:endParaRPr lang="ko-KR" altLang="en-US" sz="1600" dirty="0">
              <a:latin typeface="HY바다L" pitchFamily="18" charset="-127"/>
              <a:ea typeface="HY바다L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4825" y="1719212"/>
            <a:ext cx="5514975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smtClean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 ExtraBold" pitchFamily="50" charset="-127"/>
                <a:ea typeface="나눔고딕 ExtraBold" pitchFamily="50" charset="-127"/>
                <a:cs typeface="Arial" pitchFamily="34" charset="0"/>
              </a:rPr>
              <a:t>감사합니다</a:t>
            </a:r>
            <a:endParaRPr lang="en-US" altLang="ko-KR" sz="3600" dirty="0" smtClean="0">
              <a:ln w="10541" cmpd="sng">
                <a:noFill/>
                <a:prstDash val="solid"/>
              </a:ln>
              <a:solidFill>
                <a:srgbClr val="D99191"/>
              </a:solidFill>
              <a:latin typeface="나눔고딕 ExtraBold" pitchFamily="50" charset="-127"/>
              <a:ea typeface="나눔고딕 ExtraBold" pitchFamily="50" charset="-127"/>
              <a:cs typeface="Arial" pitchFamily="34" charset="0"/>
            </a:endParaRPr>
          </a:p>
        </p:txBody>
      </p:sp>
      <p:pic>
        <p:nvPicPr>
          <p:cNvPr id="4" name="Picture 3" descr="\\전남서부\2015년 복지팩토리\2015년 복지팩토리\08. 기관서식\04. 기관 로고 및 색상표\심볼,로고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7449" y="6350905"/>
            <a:ext cx="2528889" cy="2880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851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맑은 고딕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6241</TotalTime>
  <Words>1147</Words>
  <Application>Microsoft Office PowerPoint</Application>
  <PresentationFormat>화면 슬라이드 쇼(4:3)</PresentationFormat>
  <Paragraphs>305</Paragraphs>
  <Slides>37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56" baseType="lpstr">
      <vt:lpstr>굴림</vt:lpstr>
      <vt:lpstr>Arial</vt:lpstr>
      <vt:lpstr>Times New Roman</vt:lpstr>
      <vt:lpstr>1훈떡볶이 R</vt:lpstr>
      <vt:lpstr>HY강B</vt:lpstr>
      <vt:lpstr>Wingdings</vt:lpstr>
      <vt:lpstr>다음_Regular</vt:lpstr>
      <vt:lpstr>HY바다L</vt:lpstr>
      <vt:lpstr>1훈청춘극장 R</vt:lpstr>
      <vt:lpstr>맑은 고딕</vt:lpstr>
      <vt:lpstr>HY견고딕</vt:lpstr>
      <vt:lpstr>HY바다M</vt:lpstr>
      <vt:lpstr>Arno Pro Smbd Caption</vt:lpstr>
      <vt:lpstr>-아이리스M</vt:lpstr>
      <vt:lpstr>1훈프로방스 R</vt:lpstr>
      <vt:lpstr>1훈골목대장 R</vt:lpstr>
      <vt:lpstr>나눔고딕 ExtraBold</vt:lpstr>
      <vt:lpstr>1훈화양연화 R</vt:lpstr>
      <vt:lpstr>Office 테마</vt:lpstr>
      <vt:lpstr>PowerPoint 프레젠테이션</vt:lpstr>
      <vt:lpstr>웃음</vt:lpstr>
      <vt:lpstr>눈맞춤 입맞춤  손 맞춤  마음맞춤</vt:lpstr>
      <vt:lpstr>건강박수</vt:lpstr>
      <vt:lpstr>PowerPoint 프레젠테이션</vt:lpstr>
      <vt:lpstr>PowerPoint 프레젠테이션</vt:lpstr>
      <vt:lpstr>인권이란?</vt:lpstr>
      <vt:lpstr>인권과 노인학대</vt:lpstr>
      <vt:lpstr>인권 감수성</vt:lpstr>
      <vt:lpstr>PowerPoint 프레젠테이션</vt:lpstr>
      <vt:lpstr>PowerPoint 프레젠테이션</vt:lpstr>
      <vt:lpstr>노인학대 이해</vt:lpstr>
      <vt:lpstr>노인학대인가요?</vt:lpstr>
      <vt:lpstr>노인학대인가요?</vt:lpstr>
      <vt:lpstr>노인학대인가요?</vt:lpstr>
      <vt:lpstr>노인학대 판정</vt:lpstr>
      <vt:lpstr>노인학대 유형</vt:lpstr>
      <vt:lpstr>PowerPoint 프레젠테이션</vt:lpstr>
      <vt:lpstr>노인학대 유형</vt:lpstr>
      <vt:lpstr>PowerPoint 프레젠테이션</vt:lpstr>
      <vt:lpstr>노인학대 유형</vt:lpstr>
      <vt:lpstr>PowerPoint 프레젠테이션</vt:lpstr>
      <vt:lpstr>노인학대 유형</vt:lpstr>
      <vt:lpstr>PowerPoint 프레젠테이션</vt:lpstr>
      <vt:lpstr>노인학대 유형</vt:lpstr>
      <vt:lpstr>PowerPoint 프레젠테이션</vt:lpstr>
      <vt:lpstr>노인학대 유형</vt:lpstr>
      <vt:lpstr>PowerPoint 프레젠테이션</vt:lpstr>
      <vt:lpstr>PowerPoint 프레젠테이션</vt:lpstr>
      <vt:lpstr>PowerPoint 프레젠테이션</vt:lpstr>
      <vt:lpstr>PowerPoint 프레젠테이션</vt:lpstr>
      <vt:lpstr>전라남도서부노인보호전문기관 소개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C196</dc:creator>
  <cp:lastModifiedBy>owner</cp:lastModifiedBy>
  <cp:revision>558</cp:revision>
  <dcterms:created xsi:type="dcterms:W3CDTF">2011-12-02T00:35:26Z</dcterms:created>
  <dcterms:modified xsi:type="dcterms:W3CDTF">2015-05-13T23:23:13Z</dcterms:modified>
  <cp:contentStatus>최종본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