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</p:sldMasterIdLst>
  <p:notesMasterIdLst>
    <p:notesMasterId r:id="rId7"/>
  </p:notesMasterIdLst>
  <p:handoutMasterIdLst>
    <p:handoutMasterId r:id="rId8"/>
  </p:handoutMasterIdLst>
  <p:sldIdLst>
    <p:sldId id="332" r:id="rId3"/>
    <p:sldId id="327" r:id="rId4"/>
    <p:sldId id="300" r:id="rId5"/>
    <p:sldId id="312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6E9C"/>
    <a:srgbClr val="99CCFF"/>
    <a:srgbClr val="9FCAF9"/>
    <a:srgbClr val="004190"/>
    <a:srgbClr val="0099CC"/>
    <a:srgbClr val="009AD3"/>
    <a:srgbClr val="4DBFDC"/>
    <a:srgbClr val="002E72"/>
    <a:srgbClr val="A2C8EB"/>
    <a:srgbClr val="CCE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9072" autoAdjust="0"/>
  </p:normalViewPr>
  <p:slideViewPr>
    <p:cSldViewPr>
      <p:cViewPr varScale="1">
        <p:scale>
          <a:sx n="87" d="100"/>
          <a:sy n="87" d="100"/>
        </p:scale>
        <p:origin x="-70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8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7ED98B-4563-4BB7-BD09-05BE9AF4FC3A}" type="datetimeFigureOut">
              <a:rPr lang="ko-KR" altLang="en-US" smtClean="0"/>
              <a:pPr/>
              <a:t>2013-08-28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3C943-AAEF-43CE-9C63-5826EAD0BF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2981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0AD65-2A09-481D-A552-3C66A843F3D3}" type="datetimeFigureOut">
              <a:rPr lang="ko-KR" altLang="en-US" smtClean="0"/>
              <a:pPr/>
              <a:t>2013-08-28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003B0-5630-48FE-ABBF-3AC07395C4F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52331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</a:pPr>
            <a:r>
              <a:rPr lang="en-US" altLang="ko-KR" smtClean="0"/>
              <a:t>Images </a:t>
            </a:r>
            <a:r>
              <a:rPr lang="ko-KR" altLang="en-US" smtClean="0"/>
              <a:t>변경방법</a:t>
            </a:r>
            <a:endParaRPr lang="en-US" altLang="ko-KR" smtClean="0"/>
          </a:p>
          <a:p>
            <a:pPr marL="228600" indent="-228600">
              <a:spcBef>
                <a:spcPct val="0"/>
              </a:spcBef>
              <a:buFontTx/>
              <a:buAutoNum type="arabicPeriod"/>
            </a:pPr>
            <a:r>
              <a:rPr lang="ko-KR" altLang="en-US" smtClean="0"/>
              <a:t>이미지를 선택</a:t>
            </a:r>
            <a:r>
              <a:rPr lang="en-US" altLang="ko-KR" smtClean="0"/>
              <a:t>(</a:t>
            </a:r>
            <a:r>
              <a:rPr lang="ko-KR" altLang="en-US" smtClean="0"/>
              <a:t>더블클릭</a:t>
            </a:r>
            <a:r>
              <a:rPr lang="en-US" altLang="ko-KR" smtClean="0"/>
              <a:t>)</a:t>
            </a:r>
            <a:r>
              <a:rPr lang="ko-KR" altLang="en-US" smtClean="0"/>
              <a:t>합니다</a:t>
            </a:r>
            <a:endParaRPr lang="en-US" altLang="ko-KR" smtClean="0"/>
          </a:p>
          <a:p>
            <a:pPr marL="228600" indent="-228600">
              <a:spcBef>
                <a:spcPct val="0"/>
              </a:spcBef>
              <a:buFontTx/>
              <a:buAutoNum type="arabicPeriod"/>
            </a:pPr>
            <a:r>
              <a:rPr lang="ko-KR" altLang="en-US" smtClean="0"/>
              <a:t>메뉴 </a:t>
            </a:r>
            <a:r>
              <a:rPr lang="en-US" altLang="ko-KR" smtClean="0"/>
              <a:t>[</a:t>
            </a:r>
            <a:r>
              <a:rPr lang="ko-KR" altLang="en-US" smtClean="0"/>
              <a:t>그림도구</a:t>
            </a:r>
            <a:r>
              <a:rPr lang="en-US" altLang="ko-KR" smtClean="0"/>
              <a:t>] – [</a:t>
            </a:r>
            <a:r>
              <a:rPr lang="ko-KR" altLang="en-US" smtClean="0"/>
              <a:t>서식</a:t>
            </a:r>
            <a:r>
              <a:rPr lang="en-US" altLang="ko-KR" smtClean="0"/>
              <a:t>] </a:t>
            </a:r>
            <a:r>
              <a:rPr lang="ko-KR" altLang="en-US" smtClean="0"/>
              <a:t>클릭합니다</a:t>
            </a:r>
            <a:r>
              <a:rPr lang="en-US" altLang="ko-KR" smtClean="0"/>
              <a:t>.</a:t>
            </a:r>
          </a:p>
          <a:p>
            <a:pPr marL="228600" indent="-228600">
              <a:spcBef>
                <a:spcPct val="0"/>
              </a:spcBef>
              <a:buFontTx/>
              <a:buAutoNum type="arabicPeriod"/>
            </a:pPr>
            <a:r>
              <a:rPr lang="en-US" altLang="ko-KR" smtClean="0"/>
              <a:t>[</a:t>
            </a:r>
            <a:r>
              <a:rPr lang="ko-KR" altLang="en-US" smtClean="0"/>
              <a:t>그림바꾸기</a:t>
            </a:r>
            <a:r>
              <a:rPr lang="en-US" altLang="ko-KR" smtClean="0"/>
              <a:t>]</a:t>
            </a:r>
            <a:r>
              <a:rPr lang="ko-KR" altLang="en-US" smtClean="0"/>
              <a:t>를  클릭합니다</a:t>
            </a:r>
            <a:r>
              <a:rPr lang="en-US" altLang="ko-KR" smtClean="0"/>
              <a:t>.</a:t>
            </a:r>
          </a:p>
          <a:p>
            <a:pPr marL="228600" indent="-228600">
              <a:spcBef>
                <a:spcPct val="0"/>
              </a:spcBef>
              <a:buFontTx/>
              <a:buAutoNum type="arabicPeriod"/>
            </a:pPr>
            <a:r>
              <a:rPr lang="ko-KR" altLang="en-US" smtClean="0"/>
              <a:t>원하시는 이미지를 선택 </a:t>
            </a:r>
            <a:r>
              <a:rPr lang="en-US" altLang="ko-KR" smtClean="0"/>
              <a:t>[</a:t>
            </a:r>
            <a:r>
              <a:rPr lang="ko-KR" altLang="en-US" smtClean="0"/>
              <a:t>열기</a:t>
            </a:r>
            <a:r>
              <a:rPr lang="en-US" altLang="ko-KR" smtClean="0"/>
              <a:t>] </a:t>
            </a:r>
            <a:r>
              <a:rPr lang="ko-KR" altLang="en-US" smtClean="0"/>
              <a:t>클릭합니다</a:t>
            </a:r>
            <a:r>
              <a:rPr lang="en-US" altLang="ko-KR" smtClean="0"/>
              <a:t>.</a:t>
            </a:r>
          </a:p>
        </p:txBody>
      </p:sp>
      <p:sp>
        <p:nvSpPr>
          <p:cNvPr id="460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98611FA-948D-420F-A246-CCEA1B34E448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Images</a:t>
            </a:r>
            <a:r>
              <a:rPr lang="en-US" altLang="ko-KR" baseline="0" dirty="0" smtClean="0"/>
              <a:t> </a:t>
            </a:r>
            <a:r>
              <a:rPr lang="ko-KR" altLang="en-US" dirty="0" smtClean="0"/>
              <a:t>변경방법</a:t>
            </a:r>
            <a:endParaRPr lang="en-US" altLang="ko-KR" dirty="0" smtClean="0"/>
          </a:p>
          <a:p>
            <a:pPr marL="228600" indent="-228600">
              <a:buAutoNum type="arabicPeriod"/>
            </a:pPr>
            <a:r>
              <a:rPr lang="ko-KR" altLang="en-US" dirty="0" smtClean="0"/>
              <a:t>이미지를 선택</a:t>
            </a:r>
            <a:r>
              <a:rPr lang="en-US" altLang="ko-KR" dirty="0" smtClean="0"/>
              <a:t>(</a:t>
            </a:r>
            <a:r>
              <a:rPr lang="ko-KR" altLang="en-US" dirty="0" smtClean="0"/>
              <a:t>더블클릭</a:t>
            </a:r>
            <a:r>
              <a:rPr lang="en-US" altLang="ko-KR" dirty="0" smtClean="0"/>
              <a:t>)</a:t>
            </a:r>
            <a:r>
              <a:rPr lang="ko-KR" altLang="en-US" dirty="0" smtClean="0"/>
              <a:t>합니다</a:t>
            </a:r>
            <a:endParaRPr lang="en-US" altLang="ko-KR" dirty="0" smtClean="0"/>
          </a:p>
          <a:p>
            <a:pPr marL="228600" indent="-228600">
              <a:buAutoNum type="arabicPeriod"/>
            </a:pPr>
            <a:r>
              <a:rPr lang="ko-KR" altLang="en-US" dirty="0" smtClean="0"/>
              <a:t>메뉴 </a:t>
            </a:r>
            <a:r>
              <a:rPr lang="en-US" altLang="ko-KR" dirty="0" smtClean="0"/>
              <a:t>[</a:t>
            </a:r>
            <a:r>
              <a:rPr lang="ko-KR" altLang="en-US" dirty="0" smtClean="0"/>
              <a:t>그림도구</a:t>
            </a:r>
            <a:r>
              <a:rPr lang="en-US" altLang="ko-KR" dirty="0" smtClean="0"/>
              <a:t>] – [</a:t>
            </a:r>
            <a:r>
              <a:rPr lang="ko-KR" altLang="en-US" dirty="0" smtClean="0"/>
              <a:t>서식</a:t>
            </a:r>
            <a:r>
              <a:rPr lang="en-US" altLang="ko-KR" dirty="0" smtClean="0"/>
              <a:t>] </a:t>
            </a:r>
            <a:r>
              <a:rPr lang="ko-KR" altLang="en-US" dirty="0" smtClean="0"/>
              <a:t>클릭합니다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en-US" altLang="ko-KR" dirty="0" smtClean="0"/>
              <a:t>[</a:t>
            </a:r>
            <a:r>
              <a:rPr lang="ko-KR" altLang="en-US" dirty="0" err="1" smtClean="0"/>
              <a:t>그림바꾸기</a:t>
            </a:r>
            <a:r>
              <a:rPr lang="en-US" altLang="ko-KR" dirty="0" smtClean="0"/>
              <a:t>]</a:t>
            </a:r>
            <a:r>
              <a:rPr lang="ko-KR" altLang="en-US" dirty="0" smtClean="0"/>
              <a:t>를 </a:t>
            </a:r>
            <a:r>
              <a:rPr lang="ko-KR" altLang="en-US" baseline="0" dirty="0" smtClean="0"/>
              <a:t> 클릭합니다</a:t>
            </a:r>
            <a:r>
              <a:rPr lang="en-US" altLang="ko-KR" baseline="0" dirty="0" smtClean="0"/>
              <a:t>.</a:t>
            </a:r>
          </a:p>
          <a:p>
            <a:pPr marL="228600" marR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ko-KR" altLang="en-US" dirty="0" smtClean="0"/>
              <a:t>원하시는 이미지를 선택 </a:t>
            </a:r>
            <a:r>
              <a:rPr lang="en-US" altLang="ko-KR" dirty="0" smtClean="0"/>
              <a:t>[</a:t>
            </a:r>
            <a:r>
              <a:rPr lang="ko-KR" altLang="en-US" dirty="0" smtClean="0"/>
              <a:t>열기</a:t>
            </a:r>
            <a:r>
              <a:rPr lang="en-US" altLang="ko-KR" dirty="0" smtClean="0"/>
              <a:t>] </a:t>
            </a:r>
            <a:r>
              <a:rPr lang="ko-KR" altLang="en-US" dirty="0" smtClean="0"/>
              <a:t>클릭합니다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3D236-5838-456A-8B21-A6ED9BD02EE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Images</a:t>
            </a:r>
            <a:r>
              <a:rPr lang="en-US" altLang="ko-KR" baseline="0" dirty="0" smtClean="0"/>
              <a:t> </a:t>
            </a:r>
            <a:r>
              <a:rPr lang="ko-KR" altLang="en-US" dirty="0" smtClean="0"/>
              <a:t>변경방법</a:t>
            </a:r>
            <a:endParaRPr lang="en-US" altLang="ko-KR" dirty="0" smtClean="0"/>
          </a:p>
          <a:p>
            <a:pPr marL="228600" indent="-228600">
              <a:buAutoNum type="arabicPeriod"/>
            </a:pPr>
            <a:r>
              <a:rPr lang="ko-KR" altLang="en-US" dirty="0" smtClean="0"/>
              <a:t>이미지를 선택</a:t>
            </a:r>
            <a:r>
              <a:rPr lang="en-US" altLang="ko-KR" dirty="0" smtClean="0"/>
              <a:t>(</a:t>
            </a:r>
            <a:r>
              <a:rPr lang="ko-KR" altLang="en-US" dirty="0" smtClean="0"/>
              <a:t>더블클릭</a:t>
            </a:r>
            <a:r>
              <a:rPr lang="en-US" altLang="ko-KR" dirty="0" smtClean="0"/>
              <a:t>)</a:t>
            </a:r>
            <a:r>
              <a:rPr lang="ko-KR" altLang="en-US" dirty="0" smtClean="0"/>
              <a:t>합니다</a:t>
            </a:r>
            <a:endParaRPr lang="en-US" altLang="ko-KR" dirty="0" smtClean="0"/>
          </a:p>
          <a:p>
            <a:pPr marL="228600" indent="-228600">
              <a:buAutoNum type="arabicPeriod"/>
            </a:pPr>
            <a:r>
              <a:rPr lang="ko-KR" altLang="en-US" dirty="0" smtClean="0"/>
              <a:t>메뉴 </a:t>
            </a:r>
            <a:r>
              <a:rPr lang="en-US" altLang="ko-KR" dirty="0" smtClean="0"/>
              <a:t>[</a:t>
            </a:r>
            <a:r>
              <a:rPr lang="ko-KR" altLang="en-US" dirty="0" smtClean="0"/>
              <a:t>그림도구</a:t>
            </a:r>
            <a:r>
              <a:rPr lang="en-US" altLang="ko-KR" dirty="0" smtClean="0"/>
              <a:t>] – [</a:t>
            </a:r>
            <a:r>
              <a:rPr lang="ko-KR" altLang="en-US" dirty="0" smtClean="0"/>
              <a:t>서식</a:t>
            </a:r>
            <a:r>
              <a:rPr lang="en-US" altLang="ko-KR" dirty="0" smtClean="0"/>
              <a:t>] </a:t>
            </a:r>
            <a:r>
              <a:rPr lang="ko-KR" altLang="en-US" dirty="0" smtClean="0"/>
              <a:t>클릭합니다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en-US" altLang="ko-KR" dirty="0" smtClean="0"/>
              <a:t>[</a:t>
            </a:r>
            <a:r>
              <a:rPr lang="ko-KR" altLang="en-US" dirty="0" err="1" smtClean="0"/>
              <a:t>그림바꾸기</a:t>
            </a:r>
            <a:r>
              <a:rPr lang="en-US" altLang="ko-KR" dirty="0" smtClean="0"/>
              <a:t>]</a:t>
            </a:r>
            <a:r>
              <a:rPr lang="ko-KR" altLang="en-US" dirty="0" smtClean="0"/>
              <a:t>를 </a:t>
            </a:r>
            <a:r>
              <a:rPr lang="ko-KR" altLang="en-US" baseline="0" dirty="0" smtClean="0"/>
              <a:t> 클릭합니다</a:t>
            </a:r>
            <a:r>
              <a:rPr lang="en-US" altLang="ko-KR" baseline="0" dirty="0" smtClean="0"/>
              <a:t>.</a:t>
            </a:r>
          </a:p>
          <a:p>
            <a:pPr marL="228600" marR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ko-KR" altLang="en-US" dirty="0" smtClean="0"/>
              <a:t>원하시는 이미지를 선택 </a:t>
            </a:r>
            <a:r>
              <a:rPr lang="en-US" altLang="ko-KR" dirty="0" smtClean="0"/>
              <a:t>[</a:t>
            </a:r>
            <a:r>
              <a:rPr lang="ko-KR" altLang="en-US" dirty="0" smtClean="0"/>
              <a:t>열기</a:t>
            </a:r>
            <a:r>
              <a:rPr lang="en-US" altLang="ko-KR" dirty="0" smtClean="0"/>
              <a:t>] </a:t>
            </a:r>
            <a:r>
              <a:rPr lang="ko-KR" altLang="en-US" dirty="0" smtClean="0"/>
              <a:t>클릭합니다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3D236-5838-456A-8B21-A6ED9BD02EE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Images</a:t>
            </a:r>
            <a:r>
              <a:rPr lang="en-US" altLang="ko-KR" baseline="0" dirty="0" smtClean="0"/>
              <a:t> </a:t>
            </a:r>
            <a:r>
              <a:rPr lang="ko-KR" altLang="en-US" dirty="0" smtClean="0"/>
              <a:t>변경방법</a:t>
            </a:r>
            <a:endParaRPr lang="en-US" altLang="ko-KR" dirty="0" smtClean="0"/>
          </a:p>
          <a:p>
            <a:pPr marL="228600" indent="-228600">
              <a:buAutoNum type="arabicPeriod"/>
            </a:pPr>
            <a:r>
              <a:rPr lang="ko-KR" altLang="en-US" dirty="0" smtClean="0"/>
              <a:t>이미지를 선택</a:t>
            </a:r>
            <a:r>
              <a:rPr lang="en-US" altLang="ko-KR" dirty="0" smtClean="0"/>
              <a:t>(</a:t>
            </a:r>
            <a:r>
              <a:rPr lang="ko-KR" altLang="en-US" dirty="0" smtClean="0"/>
              <a:t>더블클릭</a:t>
            </a:r>
            <a:r>
              <a:rPr lang="en-US" altLang="ko-KR" dirty="0" smtClean="0"/>
              <a:t>)</a:t>
            </a:r>
            <a:r>
              <a:rPr lang="ko-KR" altLang="en-US" dirty="0" smtClean="0"/>
              <a:t>합니다</a:t>
            </a:r>
            <a:endParaRPr lang="en-US" altLang="ko-KR" dirty="0" smtClean="0"/>
          </a:p>
          <a:p>
            <a:pPr marL="228600" indent="-228600">
              <a:buAutoNum type="arabicPeriod"/>
            </a:pPr>
            <a:r>
              <a:rPr lang="ko-KR" altLang="en-US" dirty="0" smtClean="0"/>
              <a:t>메뉴 </a:t>
            </a:r>
            <a:r>
              <a:rPr lang="en-US" altLang="ko-KR" dirty="0" smtClean="0"/>
              <a:t>[</a:t>
            </a:r>
            <a:r>
              <a:rPr lang="ko-KR" altLang="en-US" dirty="0" smtClean="0"/>
              <a:t>그림도구</a:t>
            </a:r>
            <a:r>
              <a:rPr lang="en-US" altLang="ko-KR" dirty="0" smtClean="0"/>
              <a:t>] – [</a:t>
            </a:r>
            <a:r>
              <a:rPr lang="ko-KR" altLang="en-US" dirty="0" smtClean="0"/>
              <a:t>서식</a:t>
            </a:r>
            <a:r>
              <a:rPr lang="en-US" altLang="ko-KR" dirty="0" smtClean="0"/>
              <a:t>] </a:t>
            </a:r>
            <a:r>
              <a:rPr lang="ko-KR" altLang="en-US" dirty="0" smtClean="0"/>
              <a:t>클릭합니다</a:t>
            </a:r>
            <a:r>
              <a:rPr lang="en-US" altLang="ko-KR" dirty="0" smtClean="0"/>
              <a:t>.</a:t>
            </a:r>
          </a:p>
          <a:p>
            <a:pPr marL="228600" indent="-228600">
              <a:buAutoNum type="arabicPeriod"/>
            </a:pPr>
            <a:r>
              <a:rPr lang="en-US" altLang="ko-KR" dirty="0" smtClean="0"/>
              <a:t>[</a:t>
            </a:r>
            <a:r>
              <a:rPr lang="ko-KR" altLang="en-US" dirty="0" err="1" smtClean="0"/>
              <a:t>그림바꾸기</a:t>
            </a:r>
            <a:r>
              <a:rPr lang="en-US" altLang="ko-KR" dirty="0" smtClean="0"/>
              <a:t>]</a:t>
            </a:r>
            <a:r>
              <a:rPr lang="ko-KR" altLang="en-US" dirty="0" smtClean="0"/>
              <a:t>를 </a:t>
            </a:r>
            <a:r>
              <a:rPr lang="ko-KR" altLang="en-US" baseline="0" dirty="0" smtClean="0"/>
              <a:t> 클릭합니다</a:t>
            </a:r>
            <a:r>
              <a:rPr lang="en-US" altLang="ko-KR" baseline="0" dirty="0" smtClean="0"/>
              <a:t>.</a:t>
            </a:r>
          </a:p>
          <a:p>
            <a:pPr marL="228600" marR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ko-KR" altLang="en-US" dirty="0" smtClean="0"/>
              <a:t>원하시는 이미지를 선택 </a:t>
            </a:r>
            <a:r>
              <a:rPr lang="en-US" altLang="ko-KR" dirty="0" smtClean="0"/>
              <a:t>[</a:t>
            </a:r>
            <a:r>
              <a:rPr lang="ko-KR" altLang="en-US" dirty="0" smtClean="0"/>
              <a:t>열기</a:t>
            </a:r>
            <a:r>
              <a:rPr lang="en-US" altLang="ko-KR" dirty="0" smtClean="0"/>
              <a:t>] </a:t>
            </a:r>
            <a:r>
              <a:rPr lang="ko-KR" altLang="en-US" dirty="0" smtClean="0"/>
              <a:t>클릭합니다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3D236-5838-456A-8B21-A6ED9BD02EE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4434840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0" y="4412343"/>
            <a:ext cx="9144000" cy="2445657"/>
          </a:xfrm>
          <a:prstGeom prst="rect">
            <a:avLst/>
          </a:prstGeom>
          <a:solidFill>
            <a:srgbClr val="A2C8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0" y="4501528"/>
            <a:ext cx="9144000" cy="2267286"/>
          </a:xfrm>
          <a:prstGeom prst="rect">
            <a:avLst/>
          </a:prstGeom>
          <a:solidFill>
            <a:srgbClr val="002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 descr="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606" y="1314888"/>
            <a:ext cx="2093980" cy="2103124"/>
          </a:xfrm>
          <a:prstGeom prst="rect">
            <a:avLst/>
          </a:prstGeom>
        </p:spPr>
      </p:pic>
      <p:pic>
        <p:nvPicPr>
          <p:cNvPr id="11" name="그림 10" descr="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52633" y="971533"/>
            <a:ext cx="1527051" cy="758954"/>
          </a:xfrm>
          <a:prstGeom prst="rect">
            <a:avLst/>
          </a:prstGeom>
        </p:spPr>
      </p:pic>
      <p:pic>
        <p:nvPicPr>
          <p:cNvPr id="13" name="그림 12" descr="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58018" y="642918"/>
            <a:ext cx="2048260" cy="2093980"/>
          </a:xfrm>
          <a:prstGeom prst="rect">
            <a:avLst/>
          </a:prstGeom>
        </p:spPr>
      </p:pic>
      <p:pic>
        <p:nvPicPr>
          <p:cNvPr id="14" name="그림 13" descr="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83497" y="3518158"/>
            <a:ext cx="950978" cy="768098"/>
          </a:xfrm>
          <a:prstGeom prst="rect">
            <a:avLst/>
          </a:prstGeom>
        </p:spPr>
      </p:pic>
      <p:pic>
        <p:nvPicPr>
          <p:cNvPr id="15" name="그림 14" descr="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57356" y="2833683"/>
            <a:ext cx="4379985" cy="144475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 userDrawn="1"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 userDrawn="1"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69977AF8-826E-4741-A3A9-FEFA386BD1EA}" type="datetimeFigureOut">
              <a:rPr lang="ko-KR" altLang="en-US" smtClean="0"/>
              <a:pPr/>
              <a:t>2013-08-28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82B5A2A5-22CC-4F9B-B8D3-70CBD818069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735D7-CE78-4F2F-A040-7D836B67C313}" type="datetimeFigureOut">
              <a:rPr lang="ko-KR" altLang="en-US" smtClean="0"/>
              <a:pPr/>
              <a:t>2013-08-28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7A34-08DF-4F0F-AE4A-D23DEC13E2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6900"/>
            <a:ext cx="8229600" cy="909603"/>
          </a:xfrm>
        </p:spPr>
        <p:txBody>
          <a:bodyPr>
            <a:normAutofit/>
          </a:bodyPr>
          <a:lstStyle>
            <a:lvl1pPr>
              <a:defRPr sz="3500" b="0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735D7-CE78-4F2F-A040-7D836B67C313}" type="datetimeFigureOut">
              <a:rPr lang="ko-KR" altLang="en-US" smtClean="0"/>
              <a:pPr/>
              <a:t>2013-08-28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7A34-08DF-4F0F-AE4A-D23DEC13E2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 userDrawn="1">
            <p:ph type="title"/>
          </p:nvPr>
        </p:nvSpPr>
        <p:spPr>
          <a:xfrm>
            <a:off x="457200" y="0"/>
            <a:ext cx="8229600" cy="909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 userDrawn="1"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 userDrawn="1"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735D7-CE78-4F2F-A040-7D836B67C313}" type="datetimeFigureOut">
              <a:rPr lang="ko-KR" altLang="en-US" smtClean="0"/>
              <a:pPr/>
              <a:t>2013-08-28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 userDrawn="1"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 userDrawn="1"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07A34-08DF-4F0F-AE4A-D23DEC13E2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1" r:id="rId2"/>
    <p:sldLayoutId id="2147483662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 userDrawn="1"/>
        </p:nvSpPr>
        <p:spPr>
          <a:xfrm>
            <a:off x="214282" y="428604"/>
            <a:ext cx="8715436" cy="6215106"/>
          </a:xfrm>
          <a:prstGeom prst="roundRect">
            <a:avLst>
              <a:gd name="adj" fmla="val 5831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7"/>
          <p:cNvGrpSpPr/>
          <p:nvPr userDrawn="1"/>
        </p:nvGrpSpPr>
        <p:grpSpPr>
          <a:xfrm>
            <a:off x="642910" y="214290"/>
            <a:ext cx="2357454" cy="519351"/>
            <a:chOff x="642910" y="214290"/>
            <a:chExt cx="2357454" cy="519351"/>
          </a:xfrm>
        </p:grpSpPr>
        <p:sp>
          <p:nvSpPr>
            <p:cNvPr id="10" name="AutoShape 68"/>
            <p:cNvSpPr>
              <a:spLocks noChangeArrowheads="1"/>
            </p:cNvSpPr>
            <p:nvPr/>
          </p:nvSpPr>
          <p:spPr bwMode="auto">
            <a:xfrm>
              <a:off x="642910" y="214290"/>
              <a:ext cx="2357454" cy="51935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100000">
                  <a:srgbClr val="305178"/>
                </a:gs>
                <a:gs pos="64000">
                  <a:srgbClr val="305178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254000"/>
            </a:sp3d>
          </p:spPr>
          <p:txBody>
            <a:bodyPr wrap="none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b="1" kern="1200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11" name="AutoShape 66"/>
            <p:cNvSpPr>
              <a:spLocks noChangeArrowheads="1"/>
            </p:cNvSpPr>
            <p:nvPr/>
          </p:nvSpPr>
          <p:spPr bwMode="auto">
            <a:xfrm>
              <a:off x="779646" y="230165"/>
              <a:ext cx="2062035" cy="23495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FF">
                    <a:alpha val="60001"/>
                  </a:srgbClr>
                </a:gs>
                <a:gs pos="100000">
                  <a:srgbClr val="76767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b="1" kern="1200">
                <a:solidFill>
                  <a:srgbClr val="000000"/>
                </a:solidFill>
                <a:latin typeface="굴림" pitchFamily="50" charset="-127"/>
                <a:ea typeface="굴림" pitchFamily="50" charset="-127"/>
                <a:cs typeface="+mn-cs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 userDrawn="1"/>
          </p:nvSpPr>
          <p:spPr bwMode="auto">
            <a:xfrm>
              <a:off x="873117" y="233354"/>
              <a:ext cx="1912780" cy="420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 rtl="0" latinLnBrk="1"/>
              <a:r>
                <a:rPr lang="en-US" altLang="ko-KR" sz="3200" kern="1200" baseline="-6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  <a:cs typeface="+mn-cs"/>
                </a:rPr>
                <a:t>PNG FILE</a:t>
              </a:r>
              <a:endParaRPr lang="ko-KR" altLang="en-US" sz="3200" kern="1200" baseline="-6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kohi.or.kr/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그림 77" descr="돋보기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32251">
            <a:off x="329337" y="360099"/>
            <a:ext cx="1035123" cy="881309"/>
          </a:xfrm>
          <a:prstGeom prst="rect">
            <a:avLst/>
          </a:prstGeom>
        </p:spPr>
      </p:pic>
      <p:grpSp>
        <p:nvGrpSpPr>
          <p:cNvPr id="2" name="그룹 95"/>
          <p:cNvGrpSpPr>
            <a:grpSpLocks/>
          </p:cNvGrpSpPr>
          <p:nvPr/>
        </p:nvGrpSpPr>
        <p:grpSpPr bwMode="auto">
          <a:xfrm>
            <a:off x="5076056" y="2636912"/>
            <a:ext cx="3896618" cy="2952328"/>
            <a:chOff x="4143372" y="2276253"/>
            <a:chExt cx="4360615" cy="3474458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4143372" y="2276253"/>
              <a:ext cx="4360615" cy="3474458"/>
            </a:xfrm>
            <a:custGeom>
              <a:avLst/>
              <a:gdLst/>
              <a:ahLst/>
              <a:cxnLst>
                <a:cxn ang="0">
                  <a:pos x="2551" y="779"/>
                </a:cxn>
                <a:cxn ang="0">
                  <a:pos x="2434" y="562"/>
                </a:cxn>
                <a:cxn ang="0">
                  <a:pos x="2271" y="368"/>
                </a:cxn>
                <a:cxn ang="0">
                  <a:pos x="2071" y="207"/>
                </a:cxn>
                <a:cxn ang="0">
                  <a:pos x="1933" y="130"/>
                </a:cxn>
                <a:cxn ang="0">
                  <a:pos x="1842" y="92"/>
                </a:cxn>
                <a:cxn ang="0">
                  <a:pos x="1695" y="47"/>
                </a:cxn>
                <a:cxn ang="0">
                  <a:pos x="1521" y="15"/>
                </a:cxn>
                <a:cxn ang="0">
                  <a:pos x="1329" y="0"/>
                </a:cxn>
                <a:cxn ang="0">
                  <a:pos x="1120" y="13"/>
                </a:cxn>
                <a:cxn ang="0">
                  <a:pos x="904" y="60"/>
                </a:cxn>
                <a:cxn ang="0">
                  <a:pos x="684" y="149"/>
                </a:cxn>
                <a:cxn ang="0">
                  <a:pos x="467" y="286"/>
                </a:cxn>
                <a:cxn ang="0">
                  <a:pos x="315" y="420"/>
                </a:cxn>
                <a:cxn ang="0">
                  <a:pos x="169" y="605"/>
                </a:cxn>
                <a:cxn ang="0">
                  <a:pos x="73" y="802"/>
                </a:cxn>
                <a:cxn ang="0">
                  <a:pos x="18" y="1004"/>
                </a:cxn>
                <a:cxn ang="0">
                  <a:pos x="0" y="1201"/>
                </a:cxn>
                <a:cxn ang="0">
                  <a:pos x="16" y="1386"/>
                </a:cxn>
                <a:cxn ang="0">
                  <a:pos x="57" y="1549"/>
                </a:cxn>
                <a:cxn ang="0">
                  <a:pos x="120" y="1685"/>
                </a:cxn>
                <a:cxn ang="0">
                  <a:pos x="176" y="1763"/>
                </a:cxn>
                <a:cxn ang="0">
                  <a:pos x="265" y="1847"/>
                </a:cxn>
                <a:cxn ang="0">
                  <a:pos x="408" y="1948"/>
                </a:cxn>
                <a:cxn ang="0">
                  <a:pos x="610" y="2038"/>
                </a:cxn>
                <a:cxn ang="0">
                  <a:pos x="815" y="2086"/>
                </a:cxn>
                <a:cxn ang="0">
                  <a:pos x="1015" y="2101"/>
                </a:cxn>
                <a:cxn ang="0">
                  <a:pos x="1200" y="2088"/>
                </a:cxn>
                <a:cxn ang="0">
                  <a:pos x="1358" y="2059"/>
                </a:cxn>
                <a:cxn ang="0">
                  <a:pos x="1482" y="2018"/>
                </a:cxn>
                <a:cxn ang="0">
                  <a:pos x="1545" y="1987"/>
                </a:cxn>
                <a:cxn ang="0">
                  <a:pos x="1699" y="1868"/>
                </a:cxn>
                <a:cxn ang="0">
                  <a:pos x="1788" y="1764"/>
                </a:cxn>
                <a:cxn ang="0">
                  <a:pos x="1858" y="1672"/>
                </a:cxn>
                <a:cxn ang="0">
                  <a:pos x="1903" y="1644"/>
                </a:cxn>
                <a:cxn ang="0">
                  <a:pos x="1957" y="1637"/>
                </a:cxn>
                <a:cxn ang="0">
                  <a:pos x="2017" y="1643"/>
                </a:cxn>
                <a:cxn ang="0">
                  <a:pos x="2134" y="1691"/>
                </a:cxn>
                <a:cxn ang="0">
                  <a:pos x="2227" y="1722"/>
                </a:cxn>
                <a:cxn ang="0">
                  <a:pos x="2290" y="1720"/>
                </a:cxn>
                <a:cxn ang="0">
                  <a:pos x="2367" y="1697"/>
                </a:cxn>
                <a:cxn ang="0">
                  <a:pos x="2440" y="1656"/>
                </a:cxn>
                <a:cxn ang="0">
                  <a:pos x="2525" y="1579"/>
                </a:cxn>
                <a:cxn ang="0">
                  <a:pos x="2584" y="1484"/>
                </a:cxn>
                <a:cxn ang="0">
                  <a:pos x="2619" y="1374"/>
                </a:cxn>
                <a:cxn ang="0">
                  <a:pos x="2636" y="1258"/>
                </a:cxn>
                <a:cxn ang="0">
                  <a:pos x="2634" y="1135"/>
                </a:cxn>
                <a:cxn ang="0">
                  <a:pos x="2605" y="951"/>
                </a:cxn>
              </a:cxnLst>
              <a:rect l="0" t="0" r="r" b="b"/>
              <a:pathLst>
                <a:path w="2637" h="2101">
                  <a:moveTo>
                    <a:pt x="2571" y="835"/>
                  </a:moveTo>
                  <a:lnTo>
                    <a:pt x="2571" y="835"/>
                  </a:lnTo>
                  <a:lnTo>
                    <a:pt x="2561" y="807"/>
                  </a:lnTo>
                  <a:lnTo>
                    <a:pt x="2551" y="779"/>
                  </a:lnTo>
                  <a:lnTo>
                    <a:pt x="2526" y="724"/>
                  </a:lnTo>
                  <a:lnTo>
                    <a:pt x="2500" y="668"/>
                  </a:lnTo>
                  <a:lnTo>
                    <a:pt x="2468" y="616"/>
                  </a:lnTo>
                  <a:lnTo>
                    <a:pt x="2434" y="562"/>
                  </a:lnTo>
                  <a:lnTo>
                    <a:pt x="2398" y="511"/>
                  </a:lnTo>
                  <a:lnTo>
                    <a:pt x="2358" y="461"/>
                  </a:lnTo>
                  <a:lnTo>
                    <a:pt x="2316" y="414"/>
                  </a:lnTo>
                  <a:lnTo>
                    <a:pt x="2271" y="368"/>
                  </a:lnTo>
                  <a:lnTo>
                    <a:pt x="2224" y="324"/>
                  </a:lnTo>
                  <a:lnTo>
                    <a:pt x="2176" y="283"/>
                  </a:lnTo>
                  <a:lnTo>
                    <a:pt x="2125" y="244"/>
                  </a:lnTo>
                  <a:lnTo>
                    <a:pt x="2071" y="207"/>
                  </a:lnTo>
                  <a:lnTo>
                    <a:pt x="2017" y="174"/>
                  </a:lnTo>
                  <a:lnTo>
                    <a:pt x="1989" y="159"/>
                  </a:lnTo>
                  <a:lnTo>
                    <a:pt x="1962" y="144"/>
                  </a:lnTo>
                  <a:lnTo>
                    <a:pt x="1933" y="130"/>
                  </a:lnTo>
                  <a:lnTo>
                    <a:pt x="1903" y="117"/>
                  </a:lnTo>
                  <a:lnTo>
                    <a:pt x="1903" y="117"/>
                  </a:lnTo>
                  <a:lnTo>
                    <a:pt x="1874" y="105"/>
                  </a:lnTo>
                  <a:lnTo>
                    <a:pt x="1842" y="92"/>
                  </a:lnTo>
                  <a:lnTo>
                    <a:pt x="1809" y="80"/>
                  </a:lnTo>
                  <a:lnTo>
                    <a:pt x="1772" y="69"/>
                  </a:lnTo>
                  <a:lnTo>
                    <a:pt x="1734" y="58"/>
                  </a:lnTo>
                  <a:lnTo>
                    <a:pt x="1695" y="47"/>
                  </a:lnTo>
                  <a:lnTo>
                    <a:pt x="1654" y="38"/>
                  </a:lnTo>
                  <a:lnTo>
                    <a:pt x="1612" y="29"/>
                  </a:lnTo>
                  <a:lnTo>
                    <a:pt x="1566" y="20"/>
                  </a:lnTo>
                  <a:lnTo>
                    <a:pt x="1521" y="15"/>
                  </a:lnTo>
                  <a:lnTo>
                    <a:pt x="1475" y="9"/>
                  </a:lnTo>
                  <a:lnTo>
                    <a:pt x="1428" y="4"/>
                  </a:lnTo>
                  <a:lnTo>
                    <a:pt x="1378" y="1"/>
                  </a:lnTo>
                  <a:lnTo>
                    <a:pt x="1329" y="0"/>
                  </a:lnTo>
                  <a:lnTo>
                    <a:pt x="1278" y="0"/>
                  </a:lnTo>
                  <a:lnTo>
                    <a:pt x="1227" y="3"/>
                  </a:lnTo>
                  <a:lnTo>
                    <a:pt x="1174" y="7"/>
                  </a:lnTo>
                  <a:lnTo>
                    <a:pt x="1120" y="13"/>
                  </a:lnTo>
                  <a:lnTo>
                    <a:pt x="1068" y="20"/>
                  </a:lnTo>
                  <a:lnTo>
                    <a:pt x="1014" y="32"/>
                  </a:lnTo>
                  <a:lnTo>
                    <a:pt x="958" y="45"/>
                  </a:lnTo>
                  <a:lnTo>
                    <a:pt x="904" y="60"/>
                  </a:lnTo>
                  <a:lnTo>
                    <a:pt x="849" y="77"/>
                  </a:lnTo>
                  <a:lnTo>
                    <a:pt x="793" y="99"/>
                  </a:lnTo>
                  <a:lnTo>
                    <a:pt x="739" y="123"/>
                  </a:lnTo>
                  <a:lnTo>
                    <a:pt x="684" y="149"/>
                  </a:lnTo>
                  <a:lnTo>
                    <a:pt x="629" y="178"/>
                  </a:lnTo>
                  <a:lnTo>
                    <a:pt x="575" y="212"/>
                  </a:lnTo>
                  <a:lnTo>
                    <a:pt x="521" y="247"/>
                  </a:lnTo>
                  <a:lnTo>
                    <a:pt x="467" y="286"/>
                  </a:lnTo>
                  <a:lnTo>
                    <a:pt x="413" y="330"/>
                  </a:lnTo>
                  <a:lnTo>
                    <a:pt x="360" y="376"/>
                  </a:lnTo>
                  <a:lnTo>
                    <a:pt x="360" y="376"/>
                  </a:lnTo>
                  <a:lnTo>
                    <a:pt x="315" y="420"/>
                  </a:lnTo>
                  <a:lnTo>
                    <a:pt x="274" y="464"/>
                  </a:lnTo>
                  <a:lnTo>
                    <a:pt x="236" y="511"/>
                  </a:lnTo>
                  <a:lnTo>
                    <a:pt x="201" y="557"/>
                  </a:lnTo>
                  <a:lnTo>
                    <a:pt x="169" y="605"/>
                  </a:lnTo>
                  <a:lnTo>
                    <a:pt x="141" y="654"/>
                  </a:lnTo>
                  <a:lnTo>
                    <a:pt x="115" y="703"/>
                  </a:lnTo>
                  <a:lnTo>
                    <a:pt x="92" y="753"/>
                  </a:lnTo>
                  <a:lnTo>
                    <a:pt x="73" y="802"/>
                  </a:lnTo>
                  <a:lnTo>
                    <a:pt x="55" y="854"/>
                  </a:lnTo>
                  <a:lnTo>
                    <a:pt x="39" y="903"/>
                  </a:lnTo>
                  <a:lnTo>
                    <a:pt x="28" y="954"/>
                  </a:lnTo>
                  <a:lnTo>
                    <a:pt x="18" y="1004"/>
                  </a:lnTo>
                  <a:lnTo>
                    <a:pt x="10" y="1055"/>
                  </a:lnTo>
                  <a:lnTo>
                    <a:pt x="4" y="1104"/>
                  </a:lnTo>
                  <a:lnTo>
                    <a:pt x="1" y="1153"/>
                  </a:lnTo>
                  <a:lnTo>
                    <a:pt x="0" y="1201"/>
                  </a:lnTo>
                  <a:lnTo>
                    <a:pt x="1" y="1249"/>
                  </a:lnTo>
                  <a:lnTo>
                    <a:pt x="4" y="1296"/>
                  </a:lnTo>
                  <a:lnTo>
                    <a:pt x="9" y="1341"/>
                  </a:lnTo>
                  <a:lnTo>
                    <a:pt x="16" y="1386"/>
                  </a:lnTo>
                  <a:lnTo>
                    <a:pt x="23" y="1428"/>
                  </a:lnTo>
                  <a:lnTo>
                    <a:pt x="34" y="1471"/>
                  </a:lnTo>
                  <a:lnTo>
                    <a:pt x="44" y="1512"/>
                  </a:lnTo>
                  <a:lnTo>
                    <a:pt x="57" y="1549"/>
                  </a:lnTo>
                  <a:lnTo>
                    <a:pt x="70" y="1586"/>
                  </a:lnTo>
                  <a:lnTo>
                    <a:pt x="86" y="1621"/>
                  </a:lnTo>
                  <a:lnTo>
                    <a:pt x="102" y="1655"/>
                  </a:lnTo>
                  <a:lnTo>
                    <a:pt x="120" y="1685"/>
                  </a:lnTo>
                  <a:lnTo>
                    <a:pt x="137" y="1713"/>
                  </a:lnTo>
                  <a:lnTo>
                    <a:pt x="156" y="1739"/>
                  </a:lnTo>
                  <a:lnTo>
                    <a:pt x="176" y="1763"/>
                  </a:lnTo>
                  <a:lnTo>
                    <a:pt x="176" y="1763"/>
                  </a:lnTo>
                  <a:lnTo>
                    <a:pt x="198" y="1784"/>
                  </a:lnTo>
                  <a:lnTo>
                    <a:pt x="220" y="1806"/>
                  </a:lnTo>
                  <a:lnTo>
                    <a:pt x="242" y="1827"/>
                  </a:lnTo>
                  <a:lnTo>
                    <a:pt x="265" y="1847"/>
                  </a:lnTo>
                  <a:lnTo>
                    <a:pt x="289" y="1866"/>
                  </a:lnTo>
                  <a:lnTo>
                    <a:pt x="312" y="1884"/>
                  </a:lnTo>
                  <a:lnTo>
                    <a:pt x="360" y="1917"/>
                  </a:lnTo>
                  <a:lnTo>
                    <a:pt x="408" y="1948"/>
                  </a:lnTo>
                  <a:lnTo>
                    <a:pt x="458" y="1976"/>
                  </a:lnTo>
                  <a:lnTo>
                    <a:pt x="508" y="1999"/>
                  </a:lnTo>
                  <a:lnTo>
                    <a:pt x="559" y="2021"/>
                  </a:lnTo>
                  <a:lnTo>
                    <a:pt x="610" y="2038"/>
                  </a:lnTo>
                  <a:lnTo>
                    <a:pt x="662" y="2054"/>
                  </a:lnTo>
                  <a:lnTo>
                    <a:pt x="713" y="2067"/>
                  </a:lnTo>
                  <a:lnTo>
                    <a:pt x="764" y="2078"/>
                  </a:lnTo>
                  <a:lnTo>
                    <a:pt x="815" y="2086"/>
                  </a:lnTo>
                  <a:lnTo>
                    <a:pt x="866" y="2094"/>
                  </a:lnTo>
                  <a:lnTo>
                    <a:pt x="917" y="2098"/>
                  </a:lnTo>
                  <a:lnTo>
                    <a:pt x="967" y="2100"/>
                  </a:lnTo>
                  <a:lnTo>
                    <a:pt x="1015" y="2101"/>
                  </a:lnTo>
                  <a:lnTo>
                    <a:pt x="1063" y="2100"/>
                  </a:lnTo>
                  <a:lnTo>
                    <a:pt x="1110" y="2098"/>
                  </a:lnTo>
                  <a:lnTo>
                    <a:pt x="1155" y="2094"/>
                  </a:lnTo>
                  <a:lnTo>
                    <a:pt x="1200" y="2088"/>
                  </a:lnTo>
                  <a:lnTo>
                    <a:pt x="1243" y="2082"/>
                  </a:lnTo>
                  <a:lnTo>
                    <a:pt x="1283" y="2075"/>
                  </a:lnTo>
                  <a:lnTo>
                    <a:pt x="1321" y="2067"/>
                  </a:lnTo>
                  <a:lnTo>
                    <a:pt x="1358" y="2059"/>
                  </a:lnTo>
                  <a:lnTo>
                    <a:pt x="1393" y="2048"/>
                  </a:lnTo>
                  <a:lnTo>
                    <a:pt x="1425" y="2040"/>
                  </a:lnTo>
                  <a:lnTo>
                    <a:pt x="1454" y="2030"/>
                  </a:lnTo>
                  <a:lnTo>
                    <a:pt x="1482" y="2018"/>
                  </a:lnTo>
                  <a:lnTo>
                    <a:pt x="1507" y="2008"/>
                  </a:lnTo>
                  <a:lnTo>
                    <a:pt x="1527" y="1997"/>
                  </a:lnTo>
                  <a:lnTo>
                    <a:pt x="1545" y="1987"/>
                  </a:lnTo>
                  <a:lnTo>
                    <a:pt x="1545" y="1987"/>
                  </a:lnTo>
                  <a:lnTo>
                    <a:pt x="1591" y="1957"/>
                  </a:lnTo>
                  <a:lnTo>
                    <a:pt x="1634" y="1926"/>
                  </a:lnTo>
                  <a:lnTo>
                    <a:pt x="1669" y="1897"/>
                  </a:lnTo>
                  <a:lnTo>
                    <a:pt x="1699" y="1868"/>
                  </a:lnTo>
                  <a:lnTo>
                    <a:pt x="1727" y="1840"/>
                  </a:lnTo>
                  <a:lnTo>
                    <a:pt x="1750" y="1814"/>
                  </a:lnTo>
                  <a:lnTo>
                    <a:pt x="1771" y="1787"/>
                  </a:lnTo>
                  <a:lnTo>
                    <a:pt x="1788" y="1764"/>
                  </a:lnTo>
                  <a:lnTo>
                    <a:pt x="1817" y="1720"/>
                  </a:lnTo>
                  <a:lnTo>
                    <a:pt x="1832" y="1701"/>
                  </a:lnTo>
                  <a:lnTo>
                    <a:pt x="1844" y="1685"/>
                  </a:lnTo>
                  <a:lnTo>
                    <a:pt x="1858" y="1672"/>
                  </a:lnTo>
                  <a:lnTo>
                    <a:pt x="1871" y="1660"/>
                  </a:lnTo>
                  <a:lnTo>
                    <a:pt x="1887" y="1652"/>
                  </a:lnTo>
                  <a:lnTo>
                    <a:pt x="1895" y="1647"/>
                  </a:lnTo>
                  <a:lnTo>
                    <a:pt x="1903" y="1644"/>
                  </a:lnTo>
                  <a:lnTo>
                    <a:pt x="1903" y="1644"/>
                  </a:lnTo>
                  <a:lnTo>
                    <a:pt x="1922" y="1641"/>
                  </a:lnTo>
                  <a:lnTo>
                    <a:pt x="1940" y="1638"/>
                  </a:lnTo>
                  <a:lnTo>
                    <a:pt x="1957" y="1637"/>
                  </a:lnTo>
                  <a:lnTo>
                    <a:pt x="1973" y="1637"/>
                  </a:lnTo>
                  <a:lnTo>
                    <a:pt x="1988" y="1638"/>
                  </a:lnTo>
                  <a:lnTo>
                    <a:pt x="2003" y="1640"/>
                  </a:lnTo>
                  <a:lnTo>
                    <a:pt x="2017" y="1643"/>
                  </a:lnTo>
                  <a:lnTo>
                    <a:pt x="2032" y="1647"/>
                  </a:lnTo>
                  <a:lnTo>
                    <a:pt x="2058" y="1656"/>
                  </a:lnTo>
                  <a:lnTo>
                    <a:pt x="2083" y="1668"/>
                  </a:lnTo>
                  <a:lnTo>
                    <a:pt x="2134" y="1691"/>
                  </a:lnTo>
                  <a:lnTo>
                    <a:pt x="2159" y="1703"/>
                  </a:lnTo>
                  <a:lnTo>
                    <a:pt x="2185" y="1711"/>
                  </a:lnTo>
                  <a:lnTo>
                    <a:pt x="2213" y="1719"/>
                  </a:lnTo>
                  <a:lnTo>
                    <a:pt x="2227" y="1722"/>
                  </a:lnTo>
                  <a:lnTo>
                    <a:pt x="2242" y="1723"/>
                  </a:lnTo>
                  <a:lnTo>
                    <a:pt x="2258" y="1723"/>
                  </a:lnTo>
                  <a:lnTo>
                    <a:pt x="2274" y="1722"/>
                  </a:lnTo>
                  <a:lnTo>
                    <a:pt x="2290" y="1720"/>
                  </a:lnTo>
                  <a:lnTo>
                    <a:pt x="2309" y="1716"/>
                  </a:lnTo>
                  <a:lnTo>
                    <a:pt x="2326" y="1711"/>
                  </a:lnTo>
                  <a:lnTo>
                    <a:pt x="2347" y="1706"/>
                  </a:lnTo>
                  <a:lnTo>
                    <a:pt x="2367" y="1697"/>
                  </a:lnTo>
                  <a:lnTo>
                    <a:pt x="2388" y="1687"/>
                  </a:lnTo>
                  <a:lnTo>
                    <a:pt x="2388" y="1687"/>
                  </a:lnTo>
                  <a:lnTo>
                    <a:pt x="2415" y="1672"/>
                  </a:lnTo>
                  <a:lnTo>
                    <a:pt x="2440" y="1656"/>
                  </a:lnTo>
                  <a:lnTo>
                    <a:pt x="2465" y="1638"/>
                  </a:lnTo>
                  <a:lnTo>
                    <a:pt x="2487" y="1620"/>
                  </a:lnTo>
                  <a:lnTo>
                    <a:pt x="2507" y="1599"/>
                  </a:lnTo>
                  <a:lnTo>
                    <a:pt x="2525" y="1579"/>
                  </a:lnTo>
                  <a:lnTo>
                    <a:pt x="2542" y="1555"/>
                  </a:lnTo>
                  <a:lnTo>
                    <a:pt x="2557" y="1532"/>
                  </a:lnTo>
                  <a:lnTo>
                    <a:pt x="2571" y="1509"/>
                  </a:lnTo>
                  <a:lnTo>
                    <a:pt x="2584" y="1484"/>
                  </a:lnTo>
                  <a:lnTo>
                    <a:pt x="2595" y="1458"/>
                  </a:lnTo>
                  <a:lnTo>
                    <a:pt x="2605" y="1430"/>
                  </a:lnTo>
                  <a:lnTo>
                    <a:pt x="2612" y="1404"/>
                  </a:lnTo>
                  <a:lnTo>
                    <a:pt x="2619" y="1374"/>
                  </a:lnTo>
                  <a:lnTo>
                    <a:pt x="2625" y="1347"/>
                  </a:lnTo>
                  <a:lnTo>
                    <a:pt x="2630" y="1318"/>
                  </a:lnTo>
                  <a:lnTo>
                    <a:pt x="2633" y="1288"/>
                  </a:lnTo>
                  <a:lnTo>
                    <a:pt x="2636" y="1258"/>
                  </a:lnTo>
                  <a:lnTo>
                    <a:pt x="2637" y="1227"/>
                  </a:lnTo>
                  <a:lnTo>
                    <a:pt x="2637" y="1196"/>
                  </a:lnTo>
                  <a:lnTo>
                    <a:pt x="2636" y="1166"/>
                  </a:lnTo>
                  <a:lnTo>
                    <a:pt x="2634" y="1135"/>
                  </a:lnTo>
                  <a:lnTo>
                    <a:pt x="2631" y="1104"/>
                  </a:lnTo>
                  <a:lnTo>
                    <a:pt x="2627" y="1074"/>
                  </a:lnTo>
                  <a:lnTo>
                    <a:pt x="2618" y="1013"/>
                  </a:lnTo>
                  <a:lnTo>
                    <a:pt x="2605" y="951"/>
                  </a:lnTo>
                  <a:lnTo>
                    <a:pt x="2589" y="893"/>
                  </a:lnTo>
                  <a:lnTo>
                    <a:pt x="2571" y="835"/>
                  </a:lnTo>
                  <a:lnTo>
                    <a:pt x="2571" y="835"/>
                  </a:lnTo>
                  <a:close/>
                </a:path>
              </a:pathLst>
            </a:custGeom>
            <a:solidFill>
              <a:schemeClr val="bg1">
                <a:lumMod val="95000"/>
                <a:alpha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grpSp>
          <p:nvGrpSpPr>
            <p:cNvPr id="3" name="그룹 80"/>
            <p:cNvGrpSpPr>
              <a:grpSpLocks/>
            </p:cNvGrpSpPr>
            <p:nvPr/>
          </p:nvGrpSpPr>
          <p:grpSpPr bwMode="auto">
            <a:xfrm>
              <a:off x="4230150" y="2341337"/>
              <a:ext cx="4185389" cy="3335947"/>
              <a:chOff x="1687703" y="2198461"/>
              <a:chExt cx="4185389" cy="3335947"/>
            </a:xfrm>
          </p:grpSpPr>
          <p:sp>
            <p:nvSpPr>
              <p:cNvPr id="2053" name="Freeform 5"/>
              <p:cNvSpPr>
                <a:spLocks/>
              </p:cNvSpPr>
              <p:nvPr/>
            </p:nvSpPr>
            <p:spPr bwMode="auto">
              <a:xfrm>
                <a:off x="1687703" y="2198461"/>
                <a:ext cx="4185389" cy="3335947"/>
              </a:xfrm>
              <a:custGeom>
                <a:avLst/>
                <a:gdLst/>
                <a:ahLst/>
                <a:cxnLst>
                  <a:cxn ang="0">
                    <a:pos x="2551" y="779"/>
                  </a:cxn>
                  <a:cxn ang="0">
                    <a:pos x="2434" y="562"/>
                  </a:cxn>
                  <a:cxn ang="0">
                    <a:pos x="2271" y="368"/>
                  </a:cxn>
                  <a:cxn ang="0">
                    <a:pos x="2071" y="207"/>
                  </a:cxn>
                  <a:cxn ang="0">
                    <a:pos x="1933" y="130"/>
                  </a:cxn>
                  <a:cxn ang="0">
                    <a:pos x="1842" y="92"/>
                  </a:cxn>
                  <a:cxn ang="0">
                    <a:pos x="1695" y="47"/>
                  </a:cxn>
                  <a:cxn ang="0">
                    <a:pos x="1521" y="15"/>
                  </a:cxn>
                  <a:cxn ang="0">
                    <a:pos x="1329" y="0"/>
                  </a:cxn>
                  <a:cxn ang="0">
                    <a:pos x="1120" y="13"/>
                  </a:cxn>
                  <a:cxn ang="0">
                    <a:pos x="904" y="60"/>
                  </a:cxn>
                  <a:cxn ang="0">
                    <a:pos x="684" y="149"/>
                  </a:cxn>
                  <a:cxn ang="0">
                    <a:pos x="467" y="286"/>
                  </a:cxn>
                  <a:cxn ang="0">
                    <a:pos x="315" y="420"/>
                  </a:cxn>
                  <a:cxn ang="0">
                    <a:pos x="169" y="605"/>
                  </a:cxn>
                  <a:cxn ang="0">
                    <a:pos x="73" y="802"/>
                  </a:cxn>
                  <a:cxn ang="0">
                    <a:pos x="18" y="1004"/>
                  </a:cxn>
                  <a:cxn ang="0">
                    <a:pos x="0" y="1201"/>
                  </a:cxn>
                  <a:cxn ang="0">
                    <a:pos x="16" y="1386"/>
                  </a:cxn>
                  <a:cxn ang="0">
                    <a:pos x="57" y="1549"/>
                  </a:cxn>
                  <a:cxn ang="0">
                    <a:pos x="120" y="1685"/>
                  </a:cxn>
                  <a:cxn ang="0">
                    <a:pos x="176" y="1763"/>
                  </a:cxn>
                  <a:cxn ang="0">
                    <a:pos x="265" y="1847"/>
                  </a:cxn>
                  <a:cxn ang="0">
                    <a:pos x="408" y="1948"/>
                  </a:cxn>
                  <a:cxn ang="0">
                    <a:pos x="610" y="2038"/>
                  </a:cxn>
                  <a:cxn ang="0">
                    <a:pos x="815" y="2086"/>
                  </a:cxn>
                  <a:cxn ang="0">
                    <a:pos x="1015" y="2101"/>
                  </a:cxn>
                  <a:cxn ang="0">
                    <a:pos x="1200" y="2088"/>
                  </a:cxn>
                  <a:cxn ang="0">
                    <a:pos x="1358" y="2059"/>
                  </a:cxn>
                  <a:cxn ang="0">
                    <a:pos x="1482" y="2018"/>
                  </a:cxn>
                  <a:cxn ang="0">
                    <a:pos x="1545" y="1987"/>
                  </a:cxn>
                  <a:cxn ang="0">
                    <a:pos x="1699" y="1868"/>
                  </a:cxn>
                  <a:cxn ang="0">
                    <a:pos x="1788" y="1764"/>
                  </a:cxn>
                  <a:cxn ang="0">
                    <a:pos x="1858" y="1672"/>
                  </a:cxn>
                  <a:cxn ang="0">
                    <a:pos x="1903" y="1644"/>
                  </a:cxn>
                  <a:cxn ang="0">
                    <a:pos x="1957" y="1637"/>
                  </a:cxn>
                  <a:cxn ang="0">
                    <a:pos x="2017" y="1643"/>
                  </a:cxn>
                  <a:cxn ang="0">
                    <a:pos x="2134" y="1691"/>
                  </a:cxn>
                  <a:cxn ang="0">
                    <a:pos x="2227" y="1722"/>
                  </a:cxn>
                  <a:cxn ang="0">
                    <a:pos x="2290" y="1720"/>
                  </a:cxn>
                  <a:cxn ang="0">
                    <a:pos x="2367" y="1697"/>
                  </a:cxn>
                  <a:cxn ang="0">
                    <a:pos x="2440" y="1656"/>
                  </a:cxn>
                  <a:cxn ang="0">
                    <a:pos x="2525" y="1579"/>
                  </a:cxn>
                  <a:cxn ang="0">
                    <a:pos x="2584" y="1484"/>
                  </a:cxn>
                  <a:cxn ang="0">
                    <a:pos x="2619" y="1374"/>
                  </a:cxn>
                  <a:cxn ang="0">
                    <a:pos x="2636" y="1258"/>
                  </a:cxn>
                  <a:cxn ang="0">
                    <a:pos x="2634" y="1135"/>
                  </a:cxn>
                  <a:cxn ang="0">
                    <a:pos x="2605" y="951"/>
                  </a:cxn>
                </a:cxnLst>
                <a:rect l="0" t="0" r="r" b="b"/>
                <a:pathLst>
                  <a:path w="2637" h="2101">
                    <a:moveTo>
                      <a:pt x="2571" y="835"/>
                    </a:moveTo>
                    <a:lnTo>
                      <a:pt x="2571" y="835"/>
                    </a:lnTo>
                    <a:lnTo>
                      <a:pt x="2561" y="807"/>
                    </a:lnTo>
                    <a:lnTo>
                      <a:pt x="2551" y="779"/>
                    </a:lnTo>
                    <a:lnTo>
                      <a:pt x="2526" y="724"/>
                    </a:lnTo>
                    <a:lnTo>
                      <a:pt x="2500" y="668"/>
                    </a:lnTo>
                    <a:lnTo>
                      <a:pt x="2468" y="616"/>
                    </a:lnTo>
                    <a:lnTo>
                      <a:pt x="2434" y="562"/>
                    </a:lnTo>
                    <a:lnTo>
                      <a:pt x="2398" y="511"/>
                    </a:lnTo>
                    <a:lnTo>
                      <a:pt x="2358" y="461"/>
                    </a:lnTo>
                    <a:lnTo>
                      <a:pt x="2316" y="414"/>
                    </a:lnTo>
                    <a:lnTo>
                      <a:pt x="2271" y="368"/>
                    </a:lnTo>
                    <a:lnTo>
                      <a:pt x="2224" y="324"/>
                    </a:lnTo>
                    <a:lnTo>
                      <a:pt x="2176" y="283"/>
                    </a:lnTo>
                    <a:lnTo>
                      <a:pt x="2125" y="244"/>
                    </a:lnTo>
                    <a:lnTo>
                      <a:pt x="2071" y="207"/>
                    </a:lnTo>
                    <a:lnTo>
                      <a:pt x="2017" y="174"/>
                    </a:lnTo>
                    <a:lnTo>
                      <a:pt x="1989" y="159"/>
                    </a:lnTo>
                    <a:lnTo>
                      <a:pt x="1962" y="144"/>
                    </a:lnTo>
                    <a:lnTo>
                      <a:pt x="1933" y="130"/>
                    </a:lnTo>
                    <a:lnTo>
                      <a:pt x="1903" y="117"/>
                    </a:lnTo>
                    <a:lnTo>
                      <a:pt x="1903" y="117"/>
                    </a:lnTo>
                    <a:lnTo>
                      <a:pt x="1874" y="105"/>
                    </a:lnTo>
                    <a:lnTo>
                      <a:pt x="1842" y="92"/>
                    </a:lnTo>
                    <a:lnTo>
                      <a:pt x="1809" y="80"/>
                    </a:lnTo>
                    <a:lnTo>
                      <a:pt x="1772" y="69"/>
                    </a:lnTo>
                    <a:lnTo>
                      <a:pt x="1734" y="58"/>
                    </a:lnTo>
                    <a:lnTo>
                      <a:pt x="1695" y="47"/>
                    </a:lnTo>
                    <a:lnTo>
                      <a:pt x="1654" y="38"/>
                    </a:lnTo>
                    <a:lnTo>
                      <a:pt x="1612" y="29"/>
                    </a:lnTo>
                    <a:lnTo>
                      <a:pt x="1566" y="20"/>
                    </a:lnTo>
                    <a:lnTo>
                      <a:pt x="1521" y="15"/>
                    </a:lnTo>
                    <a:lnTo>
                      <a:pt x="1475" y="9"/>
                    </a:lnTo>
                    <a:lnTo>
                      <a:pt x="1428" y="4"/>
                    </a:lnTo>
                    <a:lnTo>
                      <a:pt x="1378" y="1"/>
                    </a:lnTo>
                    <a:lnTo>
                      <a:pt x="1329" y="0"/>
                    </a:lnTo>
                    <a:lnTo>
                      <a:pt x="1278" y="0"/>
                    </a:lnTo>
                    <a:lnTo>
                      <a:pt x="1227" y="3"/>
                    </a:lnTo>
                    <a:lnTo>
                      <a:pt x="1174" y="7"/>
                    </a:lnTo>
                    <a:lnTo>
                      <a:pt x="1120" y="13"/>
                    </a:lnTo>
                    <a:lnTo>
                      <a:pt x="1068" y="20"/>
                    </a:lnTo>
                    <a:lnTo>
                      <a:pt x="1014" y="32"/>
                    </a:lnTo>
                    <a:lnTo>
                      <a:pt x="958" y="45"/>
                    </a:lnTo>
                    <a:lnTo>
                      <a:pt x="904" y="60"/>
                    </a:lnTo>
                    <a:lnTo>
                      <a:pt x="849" y="77"/>
                    </a:lnTo>
                    <a:lnTo>
                      <a:pt x="793" y="99"/>
                    </a:lnTo>
                    <a:lnTo>
                      <a:pt x="739" y="123"/>
                    </a:lnTo>
                    <a:lnTo>
                      <a:pt x="684" y="149"/>
                    </a:lnTo>
                    <a:lnTo>
                      <a:pt x="629" y="178"/>
                    </a:lnTo>
                    <a:lnTo>
                      <a:pt x="575" y="212"/>
                    </a:lnTo>
                    <a:lnTo>
                      <a:pt x="521" y="247"/>
                    </a:lnTo>
                    <a:lnTo>
                      <a:pt x="467" y="286"/>
                    </a:lnTo>
                    <a:lnTo>
                      <a:pt x="413" y="330"/>
                    </a:lnTo>
                    <a:lnTo>
                      <a:pt x="360" y="376"/>
                    </a:lnTo>
                    <a:lnTo>
                      <a:pt x="360" y="376"/>
                    </a:lnTo>
                    <a:lnTo>
                      <a:pt x="315" y="420"/>
                    </a:lnTo>
                    <a:lnTo>
                      <a:pt x="274" y="464"/>
                    </a:lnTo>
                    <a:lnTo>
                      <a:pt x="236" y="511"/>
                    </a:lnTo>
                    <a:lnTo>
                      <a:pt x="201" y="557"/>
                    </a:lnTo>
                    <a:lnTo>
                      <a:pt x="169" y="605"/>
                    </a:lnTo>
                    <a:lnTo>
                      <a:pt x="141" y="654"/>
                    </a:lnTo>
                    <a:lnTo>
                      <a:pt x="115" y="703"/>
                    </a:lnTo>
                    <a:lnTo>
                      <a:pt x="92" y="753"/>
                    </a:lnTo>
                    <a:lnTo>
                      <a:pt x="73" y="802"/>
                    </a:lnTo>
                    <a:lnTo>
                      <a:pt x="55" y="854"/>
                    </a:lnTo>
                    <a:lnTo>
                      <a:pt x="39" y="903"/>
                    </a:lnTo>
                    <a:lnTo>
                      <a:pt x="28" y="954"/>
                    </a:lnTo>
                    <a:lnTo>
                      <a:pt x="18" y="1004"/>
                    </a:lnTo>
                    <a:lnTo>
                      <a:pt x="10" y="1055"/>
                    </a:lnTo>
                    <a:lnTo>
                      <a:pt x="4" y="1104"/>
                    </a:lnTo>
                    <a:lnTo>
                      <a:pt x="1" y="1153"/>
                    </a:lnTo>
                    <a:lnTo>
                      <a:pt x="0" y="1201"/>
                    </a:lnTo>
                    <a:lnTo>
                      <a:pt x="1" y="1249"/>
                    </a:lnTo>
                    <a:lnTo>
                      <a:pt x="4" y="1296"/>
                    </a:lnTo>
                    <a:lnTo>
                      <a:pt x="9" y="1341"/>
                    </a:lnTo>
                    <a:lnTo>
                      <a:pt x="16" y="1386"/>
                    </a:lnTo>
                    <a:lnTo>
                      <a:pt x="23" y="1428"/>
                    </a:lnTo>
                    <a:lnTo>
                      <a:pt x="34" y="1471"/>
                    </a:lnTo>
                    <a:lnTo>
                      <a:pt x="44" y="1512"/>
                    </a:lnTo>
                    <a:lnTo>
                      <a:pt x="57" y="1549"/>
                    </a:lnTo>
                    <a:lnTo>
                      <a:pt x="70" y="1586"/>
                    </a:lnTo>
                    <a:lnTo>
                      <a:pt x="86" y="1621"/>
                    </a:lnTo>
                    <a:lnTo>
                      <a:pt x="102" y="1655"/>
                    </a:lnTo>
                    <a:lnTo>
                      <a:pt x="120" y="1685"/>
                    </a:lnTo>
                    <a:lnTo>
                      <a:pt x="137" y="1713"/>
                    </a:lnTo>
                    <a:lnTo>
                      <a:pt x="156" y="1739"/>
                    </a:lnTo>
                    <a:lnTo>
                      <a:pt x="176" y="1763"/>
                    </a:lnTo>
                    <a:lnTo>
                      <a:pt x="176" y="1763"/>
                    </a:lnTo>
                    <a:lnTo>
                      <a:pt x="198" y="1784"/>
                    </a:lnTo>
                    <a:lnTo>
                      <a:pt x="220" y="1806"/>
                    </a:lnTo>
                    <a:lnTo>
                      <a:pt x="242" y="1827"/>
                    </a:lnTo>
                    <a:lnTo>
                      <a:pt x="265" y="1847"/>
                    </a:lnTo>
                    <a:lnTo>
                      <a:pt x="289" y="1866"/>
                    </a:lnTo>
                    <a:lnTo>
                      <a:pt x="312" y="1884"/>
                    </a:lnTo>
                    <a:lnTo>
                      <a:pt x="360" y="1917"/>
                    </a:lnTo>
                    <a:lnTo>
                      <a:pt x="408" y="1948"/>
                    </a:lnTo>
                    <a:lnTo>
                      <a:pt x="458" y="1976"/>
                    </a:lnTo>
                    <a:lnTo>
                      <a:pt x="508" y="1999"/>
                    </a:lnTo>
                    <a:lnTo>
                      <a:pt x="559" y="2021"/>
                    </a:lnTo>
                    <a:lnTo>
                      <a:pt x="610" y="2038"/>
                    </a:lnTo>
                    <a:lnTo>
                      <a:pt x="662" y="2054"/>
                    </a:lnTo>
                    <a:lnTo>
                      <a:pt x="713" y="2067"/>
                    </a:lnTo>
                    <a:lnTo>
                      <a:pt x="764" y="2078"/>
                    </a:lnTo>
                    <a:lnTo>
                      <a:pt x="815" y="2086"/>
                    </a:lnTo>
                    <a:lnTo>
                      <a:pt x="866" y="2094"/>
                    </a:lnTo>
                    <a:lnTo>
                      <a:pt x="917" y="2098"/>
                    </a:lnTo>
                    <a:lnTo>
                      <a:pt x="967" y="2100"/>
                    </a:lnTo>
                    <a:lnTo>
                      <a:pt x="1015" y="2101"/>
                    </a:lnTo>
                    <a:lnTo>
                      <a:pt x="1063" y="2100"/>
                    </a:lnTo>
                    <a:lnTo>
                      <a:pt x="1110" y="2098"/>
                    </a:lnTo>
                    <a:lnTo>
                      <a:pt x="1155" y="2094"/>
                    </a:lnTo>
                    <a:lnTo>
                      <a:pt x="1200" y="2088"/>
                    </a:lnTo>
                    <a:lnTo>
                      <a:pt x="1243" y="2082"/>
                    </a:lnTo>
                    <a:lnTo>
                      <a:pt x="1283" y="2075"/>
                    </a:lnTo>
                    <a:lnTo>
                      <a:pt x="1321" y="2067"/>
                    </a:lnTo>
                    <a:lnTo>
                      <a:pt x="1358" y="2059"/>
                    </a:lnTo>
                    <a:lnTo>
                      <a:pt x="1393" y="2048"/>
                    </a:lnTo>
                    <a:lnTo>
                      <a:pt x="1425" y="2040"/>
                    </a:lnTo>
                    <a:lnTo>
                      <a:pt x="1454" y="2030"/>
                    </a:lnTo>
                    <a:lnTo>
                      <a:pt x="1482" y="2018"/>
                    </a:lnTo>
                    <a:lnTo>
                      <a:pt x="1507" y="2008"/>
                    </a:lnTo>
                    <a:lnTo>
                      <a:pt x="1527" y="1997"/>
                    </a:lnTo>
                    <a:lnTo>
                      <a:pt x="1545" y="1987"/>
                    </a:lnTo>
                    <a:lnTo>
                      <a:pt x="1545" y="1987"/>
                    </a:lnTo>
                    <a:lnTo>
                      <a:pt x="1591" y="1957"/>
                    </a:lnTo>
                    <a:lnTo>
                      <a:pt x="1634" y="1926"/>
                    </a:lnTo>
                    <a:lnTo>
                      <a:pt x="1669" y="1897"/>
                    </a:lnTo>
                    <a:lnTo>
                      <a:pt x="1699" y="1868"/>
                    </a:lnTo>
                    <a:lnTo>
                      <a:pt x="1727" y="1840"/>
                    </a:lnTo>
                    <a:lnTo>
                      <a:pt x="1750" y="1814"/>
                    </a:lnTo>
                    <a:lnTo>
                      <a:pt x="1771" y="1787"/>
                    </a:lnTo>
                    <a:lnTo>
                      <a:pt x="1788" y="1764"/>
                    </a:lnTo>
                    <a:lnTo>
                      <a:pt x="1817" y="1720"/>
                    </a:lnTo>
                    <a:lnTo>
                      <a:pt x="1832" y="1701"/>
                    </a:lnTo>
                    <a:lnTo>
                      <a:pt x="1844" y="1685"/>
                    </a:lnTo>
                    <a:lnTo>
                      <a:pt x="1858" y="1672"/>
                    </a:lnTo>
                    <a:lnTo>
                      <a:pt x="1871" y="1660"/>
                    </a:lnTo>
                    <a:lnTo>
                      <a:pt x="1887" y="1652"/>
                    </a:lnTo>
                    <a:lnTo>
                      <a:pt x="1895" y="1647"/>
                    </a:lnTo>
                    <a:lnTo>
                      <a:pt x="1903" y="1644"/>
                    </a:lnTo>
                    <a:lnTo>
                      <a:pt x="1903" y="1644"/>
                    </a:lnTo>
                    <a:lnTo>
                      <a:pt x="1922" y="1641"/>
                    </a:lnTo>
                    <a:lnTo>
                      <a:pt x="1940" y="1638"/>
                    </a:lnTo>
                    <a:lnTo>
                      <a:pt x="1957" y="1637"/>
                    </a:lnTo>
                    <a:lnTo>
                      <a:pt x="1973" y="1637"/>
                    </a:lnTo>
                    <a:lnTo>
                      <a:pt x="1988" y="1638"/>
                    </a:lnTo>
                    <a:lnTo>
                      <a:pt x="2003" y="1640"/>
                    </a:lnTo>
                    <a:lnTo>
                      <a:pt x="2017" y="1643"/>
                    </a:lnTo>
                    <a:lnTo>
                      <a:pt x="2032" y="1647"/>
                    </a:lnTo>
                    <a:lnTo>
                      <a:pt x="2058" y="1656"/>
                    </a:lnTo>
                    <a:lnTo>
                      <a:pt x="2083" y="1668"/>
                    </a:lnTo>
                    <a:lnTo>
                      <a:pt x="2134" y="1691"/>
                    </a:lnTo>
                    <a:lnTo>
                      <a:pt x="2159" y="1703"/>
                    </a:lnTo>
                    <a:lnTo>
                      <a:pt x="2185" y="1711"/>
                    </a:lnTo>
                    <a:lnTo>
                      <a:pt x="2213" y="1719"/>
                    </a:lnTo>
                    <a:lnTo>
                      <a:pt x="2227" y="1722"/>
                    </a:lnTo>
                    <a:lnTo>
                      <a:pt x="2242" y="1723"/>
                    </a:lnTo>
                    <a:lnTo>
                      <a:pt x="2258" y="1723"/>
                    </a:lnTo>
                    <a:lnTo>
                      <a:pt x="2274" y="1722"/>
                    </a:lnTo>
                    <a:lnTo>
                      <a:pt x="2290" y="1720"/>
                    </a:lnTo>
                    <a:lnTo>
                      <a:pt x="2309" y="1716"/>
                    </a:lnTo>
                    <a:lnTo>
                      <a:pt x="2326" y="1711"/>
                    </a:lnTo>
                    <a:lnTo>
                      <a:pt x="2347" y="1706"/>
                    </a:lnTo>
                    <a:lnTo>
                      <a:pt x="2367" y="1697"/>
                    </a:lnTo>
                    <a:lnTo>
                      <a:pt x="2388" y="1687"/>
                    </a:lnTo>
                    <a:lnTo>
                      <a:pt x="2388" y="1687"/>
                    </a:lnTo>
                    <a:lnTo>
                      <a:pt x="2415" y="1672"/>
                    </a:lnTo>
                    <a:lnTo>
                      <a:pt x="2440" y="1656"/>
                    </a:lnTo>
                    <a:lnTo>
                      <a:pt x="2465" y="1638"/>
                    </a:lnTo>
                    <a:lnTo>
                      <a:pt x="2487" y="1620"/>
                    </a:lnTo>
                    <a:lnTo>
                      <a:pt x="2507" y="1599"/>
                    </a:lnTo>
                    <a:lnTo>
                      <a:pt x="2525" y="1579"/>
                    </a:lnTo>
                    <a:lnTo>
                      <a:pt x="2542" y="1555"/>
                    </a:lnTo>
                    <a:lnTo>
                      <a:pt x="2557" y="1532"/>
                    </a:lnTo>
                    <a:lnTo>
                      <a:pt x="2571" y="1509"/>
                    </a:lnTo>
                    <a:lnTo>
                      <a:pt x="2584" y="1484"/>
                    </a:lnTo>
                    <a:lnTo>
                      <a:pt x="2595" y="1458"/>
                    </a:lnTo>
                    <a:lnTo>
                      <a:pt x="2605" y="1430"/>
                    </a:lnTo>
                    <a:lnTo>
                      <a:pt x="2612" y="1404"/>
                    </a:lnTo>
                    <a:lnTo>
                      <a:pt x="2619" y="1374"/>
                    </a:lnTo>
                    <a:lnTo>
                      <a:pt x="2625" y="1347"/>
                    </a:lnTo>
                    <a:lnTo>
                      <a:pt x="2630" y="1318"/>
                    </a:lnTo>
                    <a:lnTo>
                      <a:pt x="2633" y="1288"/>
                    </a:lnTo>
                    <a:lnTo>
                      <a:pt x="2636" y="1258"/>
                    </a:lnTo>
                    <a:lnTo>
                      <a:pt x="2637" y="1227"/>
                    </a:lnTo>
                    <a:lnTo>
                      <a:pt x="2637" y="1196"/>
                    </a:lnTo>
                    <a:lnTo>
                      <a:pt x="2636" y="1166"/>
                    </a:lnTo>
                    <a:lnTo>
                      <a:pt x="2634" y="1135"/>
                    </a:lnTo>
                    <a:lnTo>
                      <a:pt x="2631" y="1104"/>
                    </a:lnTo>
                    <a:lnTo>
                      <a:pt x="2627" y="1074"/>
                    </a:lnTo>
                    <a:lnTo>
                      <a:pt x="2618" y="1013"/>
                    </a:lnTo>
                    <a:lnTo>
                      <a:pt x="2605" y="951"/>
                    </a:lnTo>
                    <a:lnTo>
                      <a:pt x="2589" y="893"/>
                    </a:lnTo>
                    <a:lnTo>
                      <a:pt x="2571" y="835"/>
                    </a:lnTo>
                    <a:lnTo>
                      <a:pt x="2571" y="83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30000">
                    <a:srgbClr val="F8F8F8"/>
                  </a:gs>
                  <a:gs pos="64999">
                    <a:schemeClr val="bg1">
                      <a:lumMod val="95000"/>
                    </a:schemeClr>
                  </a:gs>
                  <a:gs pos="89999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3500000" scaled="1"/>
                <a:tileRect/>
              </a:gradFill>
              <a:ln w="12700">
                <a:noFill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35000"/>
                  </a:prstClr>
                </a:outer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>
                  <a:latin typeface="+mn-lt"/>
                  <a:ea typeface="+mn-ea"/>
                </a:endParaRPr>
              </a:p>
            </p:txBody>
          </p:sp>
          <p:grpSp>
            <p:nvGrpSpPr>
              <p:cNvPr id="4" name="그룹 79"/>
              <p:cNvGrpSpPr>
                <a:grpSpLocks/>
              </p:cNvGrpSpPr>
              <p:nvPr/>
            </p:nvGrpSpPr>
            <p:grpSpPr bwMode="auto">
              <a:xfrm>
                <a:off x="5002213" y="4043362"/>
                <a:ext cx="563789" cy="508000"/>
                <a:chOff x="5002213" y="4044163"/>
                <a:chExt cx="563817" cy="507199"/>
              </a:xfrm>
            </p:grpSpPr>
            <p:sp>
              <p:nvSpPr>
                <p:cNvPr id="15497" name="Freeform 13"/>
                <p:cNvSpPr>
                  <a:spLocks/>
                </p:cNvSpPr>
                <p:nvPr/>
              </p:nvSpPr>
              <p:spPr bwMode="auto">
                <a:xfrm>
                  <a:off x="5002213" y="4054475"/>
                  <a:ext cx="557213" cy="496887"/>
                </a:xfrm>
                <a:custGeom>
                  <a:avLst/>
                  <a:gdLst>
                    <a:gd name="T0" fmla="*/ 349 w 351"/>
                    <a:gd name="T1" fmla="*/ 123 h 313"/>
                    <a:gd name="T2" fmla="*/ 351 w 351"/>
                    <a:gd name="T3" fmla="*/ 155 h 313"/>
                    <a:gd name="T4" fmla="*/ 346 w 351"/>
                    <a:gd name="T5" fmla="*/ 185 h 313"/>
                    <a:gd name="T6" fmla="*/ 336 w 351"/>
                    <a:gd name="T7" fmla="*/ 215 h 313"/>
                    <a:gd name="T8" fmla="*/ 318 w 351"/>
                    <a:gd name="T9" fmla="*/ 241 h 313"/>
                    <a:gd name="T10" fmla="*/ 296 w 351"/>
                    <a:gd name="T11" fmla="*/ 264 h 313"/>
                    <a:gd name="T12" fmla="*/ 270 w 351"/>
                    <a:gd name="T13" fmla="*/ 285 h 313"/>
                    <a:gd name="T14" fmla="*/ 240 w 351"/>
                    <a:gd name="T15" fmla="*/ 299 h 313"/>
                    <a:gd name="T16" fmla="*/ 206 w 351"/>
                    <a:gd name="T17" fmla="*/ 310 h 313"/>
                    <a:gd name="T18" fmla="*/ 187 w 351"/>
                    <a:gd name="T19" fmla="*/ 313 h 313"/>
                    <a:gd name="T20" fmla="*/ 153 w 351"/>
                    <a:gd name="T21" fmla="*/ 313 h 313"/>
                    <a:gd name="T22" fmla="*/ 120 w 351"/>
                    <a:gd name="T23" fmla="*/ 307 h 313"/>
                    <a:gd name="T24" fmla="*/ 89 w 351"/>
                    <a:gd name="T25" fmla="*/ 296 h 313"/>
                    <a:gd name="T26" fmla="*/ 61 w 351"/>
                    <a:gd name="T27" fmla="*/ 280 h 313"/>
                    <a:gd name="T28" fmla="*/ 38 w 351"/>
                    <a:gd name="T29" fmla="*/ 260 h 313"/>
                    <a:gd name="T30" fmla="*/ 19 w 351"/>
                    <a:gd name="T31" fmla="*/ 235 h 313"/>
                    <a:gd name="T32" fmla="*/ 7 w 351"/>
                    <a:gd name="T33" fmla="*/ 206 h 313"/>
                    <a:gd name="T34" fmla="*/ 3 w 351"/>
                    <a:gd name="T35" fmla="*/ 190 h 313"/>
                    <a:gd name="T36" fmla="*/ 0 w 351"/>
                    <a:gd name="T37" fmla="*/ 159 h 313"/>
                    <a:gd name="T38" fmla="*/ 4 w 351"/>
                    <a:gd name="T39" fmla="*/ 129 h 313"/>
                    <a:gd name="T40" fmla="*/ 16 w 351"/>
                    <a:gd name="T41" fmla="*/ 99 h 313"/>
                    <a:gd name="T42" fmla="*/ 32 w 351"/>
                    <a:gd name="T43" fmla="*/ 73 h 313"/>
                    <a:gd name="T44" fmla="*/ 54 w 351"/>
                    <a:gd name="T45" fmla="*/ 50 h 313"/>
                    <a:gd name="T46" fmla="*/ 80 w 351"/>
                    <a:gd name="T47" fmla="*/ 29 h 313"/>
                    <a:gd name="T48" fmla="*/ 112 w 351"/>
                    <a:gd name="T49" fmla="*/ 15 h 313"/>
                    <a:gd name="T50" fmla="*/ 146 w 351"/>
                    <a:gd name="T51" fmla="*/ 4 h 313"/>
                    <a:gd name="T52" fmla="*/ 164 w 351"/>
                    <a:gd name="T53" fmla="*/ 1 h 313"/>
                    <a:gd name="T54" fmla="*/ 199 w 351"/>
                    <a:gd name="T55" fmla="*/ 1 h 313"/>
                    <a:gd name="T56" fmla="*/ 232 w 351"/>
                    <a:gd name="T57" fmla="*/ 7 h 313"/>
                    <a:gd name="T58" fmla="*/ 263 w 351"/>
                    <a:gd name="T59" fmla="*/ 18 h 313"/>
                    <a:gd name="T60" fmla="*/ 291 w 351"/>
                    <a:gd name="T61" fmla="*/ 34 h 313"/>
                    <a:gd name="T62" fmla="*/ 314 w 351"/>
                    <a:gd name="T63" fmla="*/ 54 h 313"/>
                    <a:gd name="T64" fmla="*/ 332 w 351"/>
                    <a:gd name="T65" fmla="*/ 79 h 313"/>
                    <a:gd name="T66" fmla="*/ 345 w 351"/>
                    <a:gd name="T67" fmla="*/ 108 h 313"/>
                    <a:gd name="T68" fmla="*/ 349 w 351"/>
                    <a:gd name="T69" fmla="*/ 123 h 31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51"/>
                    <a:gd name="T106" fmla="*/ 0 h 313"/>
                    <a:gd name="T107" fmla="*/ 351 w 351"/>
                    <a:gd name="T108" fmla="*/ 313 h 31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51" h="313">
                      <a:moveTo>
                        <a:pt x="349" y="123"/>
                      </a:moveTo>
                      <a:lnTo>
                        <a:pt x="349" y="123"/>
                      </a:lnTo>
                      <a:lnTo>
                        <a:pt x="351" y="139"/>
                      </a:lnTo>
                      <a:lnTo>
                        <a:pt x="351" y="155"/>
                      </a:lnTo>
                      <a:lnTo>
                        <a:pt x="351" y="171"/>
                      </a:lnTo>
                      <a:lnTo>
                        <a:pt x="346" y="185"/>
                      </a:lnTo>
                      <a:lnTo>
                        <a:pt x="342" y="200"/>
                      </a:lnTo>
                      <a:lnTo>
                        <a:pt x="336" y="215"/>
                      </a:lnTo>
                      <a:lnTo>
                        <a:pt x="329" y="228"/>
                      </a:lnTo>
                      <a:lnTo>
                        <a:pt x="318" y="241"/>
                      </a:lnTo>
                      <a:lnTo>
                        <a:pt x="308" y="253"/>
                      </a:lnTo>
                      <a:lnTo>
                        <a:pt x="296" y="264"/>
                      </a:lnTo>
                      <a:lnTo>
                        <a:pt x="285" y="275"/>
                      </a:lnTo>
                      <a:lnTo>
                        <a:pt x="270" y="285"/>
                      </a:lnTo>
                      <a:lnTo>
                        <a:pt x="256" y="292"/>
                      </a:lnTo>
                      <a:lnTo>
                        <a:pt x="240" y="299"/>
                      </a:lnTo>
                      <a:lnTo>
                        <a:pt x="223" y="305"/>
                      </a:lnTo>
                      <a:lnTo>
                        <a:pt x="206" y="310"/>
                      </a:lnTo>
                      <a:lnTo>
                        <a:pt x="187" y="313"/>
                      </a:lnTo>
                      <a:lnTo>
                        <a:pt x="169" y="313"/>
                      </a:lnTo>
                      <a:lnTo>
                        <a:pt x="153" y="313"/>
                      </a:lnTo>
                      <a:lnTo>
                        <a:pt x="136" y="311"/>
                      </a:lnTo>
                      <a:lnTo>
                        <a:pt x="120" y="307"/>
                      </a:lnTo>
                      <a:lnTo>
                        <a:pt x="104" y="302"/>
                      </a:lnTo>
                      <a:lnTo>
                        <a:pt x="89" y="296"/>
                      </a:lnTo>
                      <a:lnTo>
                        <a:pt x="74" y="289"/>
                      </a:lnTo>
                      <a:lnTo>
                        <a:pt x="61" y="280"/>
                      </a:lnTo>
                      <a:lnTo>
                        <a:pt x="48" y="270"/>
                      </a:lnTo>
                      <a:lnTo>
                        <a:pt x="38" y="260"/>
                      </a:lnTo>
                      <a:lnTo>
                        <a:pt x="28" y="247"/>
                      </a:lnTo>
                      <a:lnTo>
                        <a:pt x="19" y="235"/>
                      </a:lnTo>
                      <a:lnTo>
                        <a:pt x="12" y="221"/>
                      </a:lnTo>
                      <a:lnTo>
                        <a:pt x="7" y="206"/>
                      </a:lnTo>
                      <a:lnTo>
                        <a:pt x="3" y="190"/>
                      </a:lnTo>
                      <a:lnTo>
                        <a:pt x="0" y="175"/>
                      </a:lnTo>
                      <a:lnTo>
                        <a:pt x="0" y="159"/>
                      </a:lnTo>
                      <a:lnTo>
                        <a:pt x="1" y="143"/>
                      </a:lnTo>
                      <a:lnTo>
                        <a:pt x="4" y="129"/>
                      </a:lnTo>
                      <a:lnTo>
                        <a:pt x="9" y="114"/>
                      </a:lnTo>
                      <a:lnTo>
                        <a:pt x="16" y="99"/>
                      </a:lnTo>
                      <a:lnTo>
                        <a:pt x="23" y="86"/>
                      </a:lnTo>
                      <a:lnTo>
                        <a:pt x="32" y="73"/>
                      </a:lnTo>
                      <a:lnTo>
                        <a:pt x="42" y="60"/>
                      </a:lnTo>
                      <a:lnTo>
                        <a:pt x="54" y="50"/>
                      </a:lnTo>
                      <a:lnTo>
                        <a:pt x="67" y="39"/>
                      </a:lnTo>
                      <a:lnTo>
                        <a:pt x="80" y="29"/>
                      </a:lnTo>
                      <a:lnTo>
                        <a:pt x="96" y="20"/>
                      </a:lnTo>
                      <a:lnTo>
                        <a:pt x="112" y="15"/>
                      </a:lnTo>
                      <a:lnTo>
                        <a:pt x="129" y="9"/>
                      </a:lnTo>
                      <a:lnTo>
                        <a:pt x="146" y="4"/>
                      </a:lnTo>
                      <a:lnTo>
                        <a:pt x="164" y="1"/>
                      </a:lnTo>
                      <a:lnTo>
                        <a:pt x="181" y="0"/>
                      </a:lnTo>
                      <a:lnTo>
                        <a:pt x="199" y="1"/>
                      </a:lnTo>
                      <a:lnTo>
                        <a:pt x="216" y="3"/>
                      </a:lnTo>
                      <a:lnTo>
                        <a:pt x="232" y="7"/>
                      </a:lnTo>
                      <a:lnTo>
                        <a:pt x="248" y="12"/>
                      </a:lnTo>
                      <a:lnTo>
                        <a:pt x="263" y="18"/>
                      </a:lnTo>
                      <a:lnTo>
                        <a:pt x="278" y="25"/>
                      </a:lnTo>
                      <a:lnTo>
                        <a:pt x="291" y="34"/>
                      </a:lnTo>
                      <a:lnTo>
                        <a:pt x="302" y="44"/>
                      </a:lnTo>
                      <a:lnTo>
                        <a:pt x="314" y="54"/>
                      </a:lnTo>
                      <a:lnTo>
                        <a:pt x="324" y="67"/>
                      </a:lnTo>
                      <a:lnTo>
                        <a:pt x="332" y="79"/>
                      </a:lnTo>
                      <a:lnTo>
                        <a:pt x="339" y="93"/>
                      </a:lnTo>
                      <a:lnTo>
                        <a:pt x="345" y="108"/>
                      </a:lnTo>
                      <a:lnTo>
                        <a:pt x="349" y="12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kumimoji="0" lang="ko-KR" altLang="en-US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2057" name="Freeform 9"/>
                <p:cNvSpPr>
                  <a:spLocks/>
                </p:cNvSpPr>
                <p:nvPr/>
              </p:nvSpPr>
              <p:spPr bwMode="auto">
                <a:xfrm>
                  <a:off x="5005308" y="4044163"/>
                  <a:ext cx="560722" cy="310398"/>
                </a:xfrm>
                <a:custGeom>
                  <a:avLst/>
                  <a:gdLst/>
                  <a:ahLst/>
                  <a:cxnLst>
                    <a:cxn ang="0">
                      <a:pos x="101" y="94"/>
                    </a:cxn>
                    <a:cxn ang="0">
                      <a:pos x="136" y="82"/>
                    </a:cxn>
                    <a:cxn ang="0">
                      <a:pos x="172" y="76"/>
                    </a:cxn>
                    <a:cxn ang="0">
                      <a:pos x="207" y="76"/>
                    </a:cxn>
                    <a:cxn ang="0">
                      <a:pos x="242" y="82"/>
                    </a:cxn>
                    <a:cxn ang="0">
                      <a:pos x="276" y="97"/>
                    </a:cxn>
                    <a:cxn ang="0">
                      <a:pos x="305" y="118"/>
                    </a:cxn>
                    <a:cxn ang="0">
                      <a:pos x="330" y="149"/>
                    </a:cxn>
                    <a:cxn ang="0">
                      <a:pos x="350" y="190"/>
                    </a:cxn>
                    <a:cxn ang="0">
                      <a:pos x="353" y="159"/>
                    </a:cxn>
                    <a:cxn ang="0">
                      <a:pos x="353" y="127"/>
                    </a:cxn>
                    <a:cxn ang="0">
                      <a:pos x="349" y="113"/>
                    </a:cxn>
                    <a:cxn ang="0">
                      <a:pos x="337" y="83"/>
                    </a:cxn>
                    <a:cxn ang="0">
                      <a:pos x="319" y="59"/>
                    </a:cxn>
                    <a:cxn ang="0">
                      <a:pos x="298" y="37"/>
                    </a:cxn>
                    <a:cxn ang="0">
                      <a:pos x="271" y="19"/>
                    </a:cxn>
                    <a:cxn ang="0">
                      <a:pos x="242" y="7"/>
                    </a:cxn>
                    <a:cxn ang="0">
                      <a:pos x="210" y="0"/>
                    </a:cxn>
                    <a:cxn ang="0">
                      <a:pos x="175" y="0"/>
                    </a:cxn>
                    <a:cxn ang="0">
                      <a:pos x="158" y="3"/>
                    </a:cxn>
                    <a:cxn ang="0">
                      <a:pos x="123" y="10"/>
                    </a:cxn>
                    <a:cxn ang="0">
                      <a:pos x="90" y="23"/>
                    </a:cxn>
                    <a:cxn ang="0">
                      <a:pos x="61" y="39"/>
                    </a:cxn>
                    <a:cxn ang="0">
                      <a:pos x="36" y="60"/>
                    </a:cxn>
                    <a:cxn ang="0">
                      <a:pos x="18" y="86"/>
                    </a:cxn>
                    <a:cxn ang="0">
                      <a:pos x="6" y="117"/>
                    </a:cxn>
                    <a:cxn ang="0">
                      <a:pos x="0" y="154"/>
                    </a:cxn>
                    <a:cxn ang="0">
                      <a:pos x="4" y="196"/>
                    </a:cxn>
                    <a:cxn ang="0">
                      <a:pos x="12" y="180"/>
                    </a:cxn>
                    <a:cxn ang="0">
                      <a:pos x="31" y="152"/>
                    </a:cxn>
                    <a:cxn ang="0">
                      <a:pos x="54" y="126"/>
                    </a:cxn>
                    <a:cxn ang="0">
                      <a:pos x="83" y="104"/>
                    </a:cxn>
                    <a:cxn ang="0">
                      <a:pos x="101" y="94"/>
                    </a:cxn>
                  </a:cxnLst>
                  <a:rect l="0" t="0" r="r" b="b"/>
                  <a:pathLst>
                    <a:path w="353" h="196">
                      <a:moveTo>
                        <a:pt x="101" y="94"/>
                      </a:moveTo>
                      <a:lnTo>
                        <a:pt x="101" y="94"/>
                      </a:lnTo>
                      <a:lnTo>
                        <a:pt x="118" y="86"/>
                      </a:lnTo>
                      <a:lnTo>
                        <a:pt x="136" y="82"/>
                      </a:lnTo>
                      <a:lnTo>
                        <a:pt x="153" y="78"/>
                      </a:lnTo>
                      <a:lnTo>
                        <a:pt x="172" y="76"/>
                      </a:lnTo>
                      <a:lnTo>
                        <a:pt x="190" y="75"/>
                      </a:lnTo>
                      <a:lnTo>
                        <a:pt x="207" y="76"/>
                      </a:lnTo>
                      <a:lnTo>
                        <a:pt x="225" y="79"/>
                      </a:lnTo>
                      <a:lnTo>
                        <a:pt x="242" y="82"/>
                      </a:lnTo>
                      <a:lnTo>
                        <a:pt x="260" y="89"/>
                      </a:lnTo>
                      <a:lnTo>
                        <a:pt x="276" y="97"/>
                      </a:lnTo>
                      <a:lnTo>
                        <a:pt x="290" y="107"/>
                      </a:lnTo>
                      <a:lnTo>
                        <a:pt x="305" y="118"/>
                      </a:lnTo>
                      <a:lnTo>
                        <a:pt x="318" y="133"/>
                      </a:lnTo>
                      <a:lnTo>
                        <a:pt x="330" y="149"/>
                      </a:lnTo>
                      <a:lnTo>
                        <a:pt x="341" y="168"/>
                      </a:lnTo>
                      <a:lnTo>
                        <a:pt x="350" y="190"/>
                      </a:lnTo>
                      <a:lnTo>
                        <a:pt x="350" y="190"/>
                      </a:lnTo>
                      <a:lnTo>
                        <a:pt x="353" y="159"/>
                      </a:lnTo>
                      <a:lnTo>
                        <a:pt x="353" y="142"/>
                      </a:lnTo>
                      <a:lnTo>
                        <a:pt x="353" y="127"/>
                      </a:lnTo>
                      <a:lnTo>
                        <a:pt x="353" y="127"/>
                      </a:lnTo>
                      <a:lnTo>
                        <a:pt x="349" y="113"/>
                      </a:lnTo>
                      <a:lnTo>
                        <a:pt x="344" y="98"/>
                      </a:lnTo>
                      <a:lnTo>
                        <a:pt x="337" y="83"/>
                      </a:lnTo>
                      <a:lnTo>
                        <a:pt x="328" y="70"/>
                      </a:lnTo>
                      <a:lnTo>
                        <a:pt x="319" y="59"/>
                      </a:lnTo>
                      <a:lnTo>
                        <a:pt x="309" y="47"/>
                      </a:lnTo>
                      <a:lnTo>
                        <a:pt x="298" y="37"/>
                      </a:lnTo>
                      <a:lnTo>
                        <a:pt x="284" y="26"/>
                      </a:lnTo>
                      <a:lnTo>
                        <a:pt x="271" y="19"/>
                      </a:lnTo>
                      <a:lnTo>
                        <a:pt x="257" y="12"/>
                      </a:lnTo>
                      <a:lnTo>
                        <a:pt x="242" y="7"/>
                      </a:lnTo>
                      <a:lnTo>
                        <a:pt x="226" y="3"/>
                      </a:lnTo>
                      <a:lnTo>
                        <a:pt x="210" y="0"/>
                      </a:lnTo>
                      <a:lnTo>
                        <a:pt x="193" y="0"/>
                      </a:lnTo>
                      <a:lnTo>
                        <a:pt x="175" y="0"/>
                      </a:lnTo>
                      <a:lnTo>
                        <a:pt x="158" y="3"/>
                      </a:lnTo>
                      <a:lnTo>
                        <a:pt x="158" y="3"/>
                      </a:lnTo>
                      <a:lnTo>
                        <a:pt x="140" y="6"/>
                      </a:lnTo>
                      <a:lnTo>
                        <a:pt x="123" y="10"/>
                      </a:lnTo>
                      <a:lnTo>
                        <a:pt x="105" y="16"/>
                      </a:lnTo>
                      <a:lnTo>
                        <a:pt x="90" y="23"/>
                      </a:lnTo>
                      <a:lnTo>
                        <a:pt x="74" y="31"/>
                      </a:lnTo>
                      <a:lnTo>
                        <a:pt x="61" y="39"/>
                      </a:lnTo>
                      <a:lnTo>
                        <a:pt x="48" y="50"/>
                      </a:lnTo>
                      <a:lnTo>
                        <a:pt x="36" y="60"/>
                      </a:lnTo>
                      <a:lnTo>
                        <a:pt x="26" y="73"/>
                      </a:lnTo>
                      <a:lnTo>
                        <a:pt x="18" y="86"/>
                      </a:lnTo>
                      <a:lnTo>
                        <a:pt x="10" y="101"/>
                      </a:lnTo>
                      <a:lnTo>
                        <a:pt x="6" y="117"/>
                      </a:lnTo>
                      <a:lnTo>
                        <a:pt x="1" y="135"/>
                      </a:lnTo>
                      <a:lnTo>
                        <a:pt x="0" y="154"/>
                      </a:lnTo>
                      <a:lnTo>
                        <a:pt x="1" y="174"/>
                      </a:lnTo>
                      <a:lnTo>
                        <a:pt x="4" y="196"/>
                      </a:lnTo>
                      <a:lnTo>
                        <a:pt x="4" y="196"/>
                      </a:lnTo>
                      <a:lnTo>
                        <a:pt x="12" y="180"/>
                      </a:lnTo>
                      <a:lnTo>
                        <a:pt x="20" y="167"/>
                      </a:lnTo>
                      <a:lnTo>
                        <a:pt x="31" y="152"/>
                      </a:lnTo>
                      <a:lnTo>
                        <a:pt x="41" y="139"/>
                      </a:lnTo>
                      <a:lnTo>
                        <a:pt x="54" y="126"/>
                      </a:lnTo>
                      <a:lnTo>
                        <a:pt x="67" y="114"/>
                      </a:lnTo>
                      <a:lnTo>
                        <a:pt x="83" y="104"/>
                      </a:lnTo>
                      <a:lnTo>
                        <a:pt x="101" y="94"/>
                      </a:lnTo>
                      <a:lnTo>
                        <a:pt x="101" y="9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>
                    <a:latin typeface="+mn-lt"/>
                    <a:ea typeface="+mn-ea"/>
                  </a:endParaRPr>
                </a:p>
              </p:txBody>
            </p:sp>
          </p:grpSp>
        </p:grpSp>
      </p:grpSp>
      <p:sp>
        <p:nvSpPr>
          <p:cNvPr id="15365" name="TextBox 176"/>
          <p:cNvSpPr txBox="1">
            <a:spLocks noChangeArrowheads="1"/>
          </p:cNvSpPr>
          <p:nvPr/>
        </p:nvSpPr>
        <p:spPr bwMode="auto">
          <a:xfrm>
            <a:off x="827584" y="1700808"/>
            <a:ext cx="26084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1600" b="1" dirty="0" smtClean="0">
                <a:solidFill>
                  <a:srgbClr val="91B1D7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노인학대 신고 및 상담전화</a:t>
            </a:r>
            <a:endParaRPr kumimoji="0" lang="en-US" altLang="ko-KR" sz="1600" b="1" dirty="0">
              <a:solidFill>
                <a:srgbClr val="91B1D7"/>
              </a:solidFill>
              <a:latin typeface="HY헤드라인M" pitchFamily="18" charset="-127"/>
              <a:ea typeface="HY헤드라인M" pitchFamily="18" charset="-127"/>
              <a:cs typeface="Arial" charset="0"/>
            </a:endParaRPr>
          </a:p>
        </p:txBody>
      </p:sp>
      <p:sp>
        <p:nvSpPr>
          <p:cNvPr id="15366" name="TextBox 190"/>
          <p:cNvSpPr txBox="1">
            <a:spLocks noChangeArrowheads="1"/>
          </p:cNvSpPr>
          <p:nvPr/>
        </p:nvSpPr>
        <p:spPr bwMode="auto">
          <a:xfrm>
            <a:off x="755576" y="2780928"/>
            <a:ext cx="44352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16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 </a:t>
            </a:r>
            <a:r>
              <a:rPr kumimoji="0" lang="ko-KR" altLang="en-US" sz="16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노인학대의 정의</a:t>
            </a:r>
            <a:r>
              <a:rPr kumimoji="0" lang="en-US" altLang="ko-KR" sz="16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(</a:t>
            </a:r>
            <a:r>
              <a:rPr kumimoji="0" lang="ko-KR" altLang="en-US" sz="16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노인복지법 제</a:t>
            </a:r>
            <a:r>
              <a:rPr kumimoji="0" lang="en-US" altLang="ko-KR" sz="16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1</a:t>
            </a:r>
            <a:r>
              <a:rPr kumimoji="0" lang="ko-KR" altLang="en-US" sz="16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조의</a:t>
            </a:r>
            <a:r>
              <a:rPr kumimoji="0" lang="en-US" altLang="ko-KR" sz="16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2 </a:t>
            </a:r>
            <a:r>
              <a:rPr kumimoji="0" lang="ko-KR" altLang="en-US" sz="16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제</a:t>
            </a:r>
            <a:r>
              <a:rPr kumimoji="0" lang="en-US" altLang="ko-KR" sz="16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4</a:t>
            </a:r>
            <a:r>
              <a:rPr kumimoji="0" lang="ko-KR" altLang="en-US" sz="16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호</a:t>
            </a:r>
            <a:r>
              <a:rPr kumimoji="0" lang="en-US" altLang="ko-KR" sz="16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)</a:t>
            </a:r>
            <a:endParaRPr kumimoji="0" lang="en-US" altLang="ko-KR" sz="1600" b="1" dirty="0">
              <a:solidFill>
                <a:srgbClr val="6995C5"/>
              </a:solidFill>
              <a:latin typeface="HY헤드라인M" pitchFamily="18" charset="-127"/>
              <a:ea typeface="HY헤드라인M" pitchFamily="18" charset="-127"/>
              <a:cs typeface="Arial" charset="0"/>
            </a:endParaRPr>
          </a:p>
        </p:txBody>
      </p:sp>
      <p:sp>
        <p:nvSpPr>
          <p:cNvPr id="15367" name="TextBox 193"/>
          <p:cNvSpPr txBox="1">
            <a:spLocks noChangeArrowheads="1"/>
          </p:cNvSpPr>
          <p:nvPr/>
        </p:nvSpPr>
        <p:spPr bwMode="auto">
          <a:xfrm>
            <a:off x="755576" y="3933056"/>
            <a:ext cx="40046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600" b="1" dirty="0" smtClean="0">
                <a:solidFill>
                  <a:srgbClr val="3A608F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어떤 경우에 노인학대를 신고해야 하는가</a:t>
            </a:r>
            <a:r>
              <a:rPr kumimoji="0" lang="en-US" altLang="ko-KR" sz="1600" b="1" dirty="0" smtClean="0">
                <a:solidFill>
                  <a:srgbClr val="3A608F"/>
                </a:solidFill>
                <a:latin typeface="HY헤드라인M" pitchFamily="18" charset="-127"/>
                <a:ea typeface="HY헤드라인M" pitchFamily="18" charset="-127"/>
                <a:cs typeface="Arial" charset="0"/>
              </a:rPr>
              <a:t>?</a:t>
            </a:r>
            <a:endParaRPr kumimoji="0" lang="en-US" altLang="ko-KR" sz="1600" b="1" dirty="0">
              <a:solidFill>
                <a:srgbClr val="3A608F"/>
              </a:solidFill>
              <a:latin typeface="HY헤드라인M" pitchFamily="18" charset="-127"/>
              <a:ea typeface="HY헤드라인M" pitchFamily="18" charset="-127"/>
              <a:cs typeface="Arial" charset="0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755576" y="2132856"/>
            <a:ext cx="446385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전국노인보호전문기관에서는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1577-1389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번호를 통해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년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365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일 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3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 24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시간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노인학대 </a:t>
            </a:r>
            <a:r>
              <a:rPr kumimoji="0"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신고</a:t>
            </a:r>
            <a:r>
              <a:rPr kumimoji="0"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·</a:t>
            </a:r>
            <a:r>
              <a:rPr kumimoji="0"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상담 전화를  운영  중에 있습니다</a:t>
            </a:r>
            <a:r>
              <a:rPr kumimoji="0"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. </a:t>
            </a:r>
            <a:endParaRPr kumimoji="0"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683568" y="3212976"/>
            <a:ext cx="442595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노인에 대하여 신체적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정신적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정서적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성적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폭력 및 경제적 착취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3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 또는 가혹행위를 하거나 유기 또는 방임하는 것을 말합니다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.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83568" y="4365104"/>
            <a:ext cx="4463852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 노인에게 신체적 손상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고통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장애 등을 입히는 행위를 하는 경우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altLang="ko-KR" sz="3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 비난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모욕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위협 등 노인에게 정서적으로 고통을 주는 경우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en-US" altLang="ko-KR" sz="3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노인이 원치 않는 성적 행위나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수치심을 유발하는 행위를 할 경우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3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노인의 동의 없이 재산 또는 권리를 빼앗는 경우 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3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부양을 거부 또는 포기하여 의식주 및 의료를 제공하지 않는 경우 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3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itchFamily="34" charset="0"/>
              </a:rPr>
              <a:t>노인을 버리는 경우 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15373" name="TextBox 73"/>
          <p:cNvSpPr txBox="1">
            <a:spLocks noChangeArrowheads="1"/>
          </p:cNvSpPr>
          <p:nvPr/>
        </p:nvSpPr>
        <p:spPr bwMode="auto">
          <a:xfrm>
            <a:off x="6012287" y="3861048"/>
            <a:ext cx="207460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2800" dirty="0" smtClean="0">
                <a:latin typeface="HY헤드라인M" pitchFamily="18" charset="-127"/>
                <a:ea typeface="HY헤드라인M" pitchFamily="18" charset="-127"/>
              </a:rPr>
              <a:t>1577-1389</a:t>
            </a:r>
            <a:endParaRPr kumimoji="0" lang="en-US" altLang="ko-KR" sz="2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883923" y="4293096"/>
            <a:ext cx="2236510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lang="ko-KR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전국노인보호전문기관</a:t>
            </a:r>
            <a:endParaRPr kumimoji="0" lang="en-US" altLang="ko-KR" sz="1500" dirty="0">
              <a:solidFill>
                <a:schemeClr val="tx1">
                  <a:lumMod val="65000"/>
                  <a:lumOff val="3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5" name="그룹 86"/>
          <p:cNvGrpSpPr>
            <a:grpSpLocks/>
          </p:cNvGrpSpPr>
          <p:nvPr/>
        </p:nvGrpSpPr>
        <p:grpSpPr bwMode="auto">
          <a:xfrm>
            <a:off x="7308304" y="2996952"/>
            <a:ext cx="936104" cy="806234"/>
            <a:chOff x="4079554" y="2530786"/>
            <a:chExt cx="887734" cy="779152"/>
          </a:xfrm>
        </p:grpSpPr>
        <p:sp>
          <p:nvSpPr>
            <p:cNvPr id="15482" name="Freeform 29"/>
            <p:cNvSpPr>
              <a:spLocks/>
            </p:cNvSpPr>
            <p:nvPr/>
          </p:nvSpPr>
          <p:spPr bwMode="auto">
            <a:xfrm>
              <a:off x="4167188" y="2566988"/>
              <a:ext cx="800100" cy="742950"/>
            </a:xfrm>
            <a:custGeom>
              <a:avLst/>
              <a:gdLst>
                <a:gd name="T0" fmla="*/ 36 w 504"/>
                <a:gd name="T1" fmla="*/ 18 h 468"/>
                <a:gd name="T2" fmla="*/ 6 w 504"/>
                <a:gd name="T3" fmla="*/ 54 h 468"/>
                <a:gd name="T4" fmla="*/ 0 w 504"/>
                <a:gd name="T5" fmla="*/ 96 h 468"/>
                <a:gd name="T6" fmla="*/ 12 w 504"/>
                <a:gd name="T7" fmla="*/ 138 h 468"/>
                <a:gd name="T8" fmla="*/ 36 w 504"/>
                <a:gd name="T9" fmla="*/ 180 h 468"/>
                <a:gd name="T10" fmla="*/ 78 w 504"/>
                <a:gd name="T11" fmla="*/ 252 h 468"/>
                <a:gd name="T12" fmla="*/ 78 w 504"/>
                <a:gd name="T13" fmla="*/ 318 h 468"/>
                <a:gd name="T14" fmla="*/ 78 w 504"/>
                <a:gd name="T15" fmla="*/ 354 h 468"/>
                <a:gd name="T16" fmla="*/ 96 w 504"/>
                <a:gd name="T17" fmla="*/ 402 h 468"/>
                <a:gd name="T18" fmla="*/ 126 w 504"/>
                <a:gd name="T19" fmla="*/ 426 h 468"/>
                <a:gd name="T20" fmla="*/ 150 w 504"/>
                <a:gd name="T21" fmla="*/ 438 h 468"/>
                <a:gd name="T22" fmla="*/ 192 w 504"/>
                <a:gd name="T23" fmla="*/ 444 h 468"/>
                <a:gd name="T24" fmla="*/ 234 w 504"/>
                <a:gd name="T25" fmla="*/ 420 h 468"/>
                <a:gd name="T26" fmla="*/ 270 w 504"/>
                <a:gd name="T27" fmla="*/ 426 h 468"/>
                <a:gd name="T28" fmla="*/ 306 w 504"/>
                <a:gd name="T29" fmla="*/ 444 h 468"/>
                <a:gd name="T30" fmla="*/ 372 w 504"/>
                <a:gd name="T31" fmla="*/ 468 h 468"/>
                <a:gd name="T32" fmla="*/ 408 w 504"/>
                <a:gd name="T33" fmla="*/ 456 h 468"/>
                <a:gd name="T34" fmla="*/ 432 w 504"/>
                <a:gd name="T35" fmla="*/ 444 h 468"/>
                <a:gd name="T36" fmla="*/ 456 w 504"/>
                <a:gd name="T37" fmla="*/ 414 h 468"/>
                <a:gd name="T38" fmla="*/ 468 w 504"/>
                <a:gd name="T39" fmla="*/ 354 h 468"/>
                <a:gd name="T40" fmla="*/ 462 w 504"/>
                <a:gd name="T41" fmla="*/ 306 h 468"/>
                <a:gd name="T42" fmla="*/ 462 w 504"/>
                <a:gd name="T43" fmla="*/ 258 h 468"/>
                <a:gd name="T44" fmla="*/ 492 w 504"/>
                <a:gd name="T45" fmla="*/ 210 h 468"/>
                <a:gd name="T46" fmla="*/ 504 w 504"/>
                <a:gd name="T47" fmla="*/ 174 h 468"/>
                <a:gd name="T48" fmla="*/ 504 w 504"/>
                <a:gd name="T49" fmla="*/ 144 h 468"/>
                <a:gd name="T50" fmla="*/ 486 w 504"/>
                <a:gd name="T51" fmla="*/ 114 h 468"/>
                <a:gd name="T52" fmla="*/ 438 w 504"/>
                <a:gd name="T53" fmla="*/ 90 h 468"/>
                <a:gd name="T54" fmla="*/ 348 w 504"/>
                <a:gd name="T55" fmla="*/ 90 h 468"/>
                <a:gd name="T56" fmla="*/ 324 w 504"/>
                <a:gd name="T57" fmla="*/ 90 h 468"/>
                <a:gd name="T58" fmla="*/ 252 w 504"/>
                <a:gd name="T59" fmla="*/ 78 h 468"/>
                <a:gd name="T60" fmla="*/ 174 w 504"/>
                <a:gd name="T61" fmla="*/ 36 h 468"/>
                <a:gd name="T62" fmla="*/ 102 w 504"/>
                <a:gd name="T63" fmla="*/ 6 h 468"/>
                <a:gd name="T64" fmla="*/ 66 w 504"/>
                <a:gd name="T65" fmla="*/ 6 h 468"/>
                <a:gd name="T66" fmla="*/ 36 w 504"/>
                <a:gd name="T67" fmla="*/ 18 h 46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04"/>
                <a:gd name="T103" fmla="*/ 0 h 468"/>
                <a:gd name="T104" fmla="*/ 504 w 504"/>
                <a:gd name="T105" fmla="*/ 468 h 46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04" h="468">
                  <a:moveTo>
                    <a:pt x="36" y="18"/>
                  </a:moveTo>
                  <a:lnTo>
                    <a:pt x="36" y="18"/>
                  </a:lnTo>
                  <a:lnTo>
                    <a:pt x="18" y="36"/>
                  </a:lnTo>
                  <a:lnTo>
                    <a:pt x="6" y="54"/>
                  </a:lnTo>
                  <a:lnTo>
                    <a:pt x="0" y="72"/>
                  </a:lnTo>
                  <a:lnTo>
                    <a:pt x="0" y="96"/>
                  </a:lnTo>
                  <a:lnTo>
                    <a:pt x="6" y="120"/>
                  </a:lnTo>
                  <a:lnTo>
                    <a:pt x="12" y="138"/>
                  </a:lnTo>
                  <a:lnTo>
                    <a:pt x="36" y="180"/>
                  </a:lnTo>
                  <a:lnTo>
                    <a:pt x="60" y="216"/>
                  </a:lnTo>
                  <a:lnTo>
                    <a:pt x="78" y="252"/>
                  </a:lnTo>
                  <a:lnTo>
                    <a:pt x="78" y="282"/>
                  </a:lnTo>
                  <a:lnTo>
                    <a:pt x="78" y="318"/>
                  </a:lnTo>
                  <a:lnTo>
                    <a:pt x="78" y="354"/>
                  </a:lnTo>
                  <a:lnTo>
                    <a:pt x="84" y="390"/>
                  </a:lnTo>
                  <a:lnTo>
                    <a:pt x="96" y="402"/>
                  </a:lnTo>
                  <a:lnTo>
                    <a:pt x="108" y="420"/>
                  </a:lnTo>
                  <a:lnTo>
                    <a:pt x="126" y="426"/>
                  </a:lnTo>
                  <a:lnTo>
                    <a:pt x="150" y="438"/>
                  </a:lnTo>
                  <a:lnTo>
                    <a:pt x="174" y="444"/>
                  </a:lnTo>
                  <a:lnTo>
                    <a:pt x="192" y="444"/>
                  </a:lnTo>
                  <a:lnTo>
                    <a:pt x="216" y="432"/>
                  </a:lnTo>
                  <a:lnTo>
                    <a:pt x="234" y="420"/>
                  </a:lnTo>
                  <a:lnTo>
                    <a:pt x="246" y="420"/>
                  </a:lnTo>
                  <a:lnTo>
                    <a:pt x="270" y="426"/>
                  </a:lnTo>
                  <a:lnTo>
                    <a:pt x="306" y="444"/>
                  </a:lnTo>
                  <a:lnTo>
                    <a:pt x="342" y="456"/>
                  </a:lnTo>
                  <a:lnTo>
                    <a:pt x="372" y="468"/>
                  </a:lnTo>
                  <a:lnTo>
                    <a:pt x="390" y="462"/>
                  </a:lnTo>
                  <a:lnTo>
                    <a:pt x="408" y="456"/>
                  </a:lnTo>
                  <a:lnTo>
                    <a:pt x="432" y="444"/>
                  </a:lnTo>
                  <a:lnTo>
                    <a:pt x="450" y="432"/>
                  </a:lnTo>
                  <a:lnTo>
                    <a:pt x="456" y="414"/>
                  </a:lnTo>
                  <a:lnTo>
                    <a:pt x="468" y="396"/>
                  </a:lnTo>
                  <a:lnTo>
                    <a:pt x="468" y="354"/>
                  </a:lnTo>
                  <a:lnTo>
                    <a:pt x="462" y="306"/>
                  </a:lnTo>
                  <a:lnTo>
                    <a:pt x="462" y="276"/>
                  </a:lnTo>
                  <a:lnTo>
                    <a:pt x="462" y="258"/>
                  </a:lnTo>
                  <a:lnTo>
                    <a:pt x="474" y="228"/>
                  </a:lnTo>
                  <a:lnTo>
                    <a:pt x="492" y="210"/>
                  </a:lnTo>
                  <a:lnTo>
                    <a:pt x="504" y="174"/>
                  </a:lnTo>
                  <a:lnTo>
                    <a:pt x="504" y="162"/>
                  </a:lnTo>
                  <a:lnTo>
                    <a:pt x="504" y="144"/>
                  </a:lnTo>
                  <a:lnTo>
                    <a:pt x="498" y="126"/>
                  </a:lnTo>
                  <a:lnTo>
                    <a:pt x="486" y="114"/>
                  </a:lnTo>
                  <a:lnTo>
                    <a:pt x="468" y="102"/>
                  </a:lnTo>
                  <a:lnTo>
                    <a:pt x="438" y="90"/>
                  </a:lnTo>
                  <a:lnTo>
                    <a:pt x="402" y="90"/>
                  </a:lnTo>
                  <a:lnTo>
                    <a:pt x="348" y="90"/>
                  </a:lnTo>
                  <a:lnTo>
                    <a:pt x="324" y="90"/>
                  </a:lnTo>
                  <a:lnTo>
                    <a:pt x="300" y="90"/>
                  </a:lnTo>
                  <a:lnTo>
                    <a:pt x="252" y="78"/>
                  </a:lnTo>
                  <a:lnTo>
                    <a:pt x="210" y="54"/>
                  </a:lnTo>
                  <a:lnTo>
                    <a:pt x="174" y="36"/>
                  </a:lnTo>
                  <a:lnTo>
                    <a:pt x="138" y="18"/>
                  </a:lnTo>
                  <a:lnTo>
                    <a:pt x="102" y="6"/>
                  </a:lnTo>
                  <a:lnTo>
                    <a:pt x="84" y="0"/>
                  </a:lnTo>
                  <a:lnTo>
                    <a:pt x="66" y="6"/>
                  </a:lnTo>
                  <a:lnTo>
                    <a:pt x="54" y="6"/>
                  </a:lnTo>
                  <a:lnTo>
                    <a:pt x="36" y="18"/>
                  </a:lnTo>
                  <a:close/>
                </a:path>
              </a:pathLst>
            </a:custGeom>
            <a:gradFill rotWithShape="0">
              <a:gsLst>
                <a:gs pos="0">
                  <a:srgbClr val="91B1D7"/>
                </a:gs>
                <a:gs pos="100000">
                  <a:srgbClr val="7CA1CE"/>
                </a:gs>
              </a:gsLst>
              <a:lin ang="2700000" scaled="1"/>
            </a:gradFill>
            <a:ln w="19050">
              <a:solidFill>
                <a:srgbClr val="91B1D7"/>
              </a:solidFill>
              <a:round/>
              <a:headEnd/>
              <a:tailEnd/>
            </a:ln>
          </p:spPr>
          <p:txBody>
            <a:bodyPr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6" name="그룹 67"/>
            <p:cNvGrpSpPr>
              <a:grpSpLocks/>
            </p:cNvGrpSpPr>
            <p:nvPr/>
          </p:nvGrpSpPr>
          <p:grpSpPr bwMode="auto">
            <a:xfrm>
              <a:off x="4079554" y="2530786"/>
              <a:ext cx="441026" cy="261513"/>
              <a:chOff x="1928794" y="3429000"/>
              <a:chExt cx="795740" cy="471846"/>
            </a:xfrm>
          </p:grpSpPr>
          <p:sp>
            <p:nvSpPr>
              <p:cNvPr id="69" name="달 68"/>
              <p:cNvSpPr/>
              <p:nvPr/>
            </p:nvSpPr>
            <p:spPr>
              <a:xfrm rot="13967261" flipH="1" flipV="1">
                <a:off x="2115480" y="3291793"/>
                <a:ext cx="422367" cy="795740"/>
              </a:xfrm>
              <a:prstGeom prst="moon">
                <a:avLst>
                  <a:gd name="adj" fmla="val 15337"/>
                </a:avLst>
              </a:prstGeom>
              <a:gradFill>
                <a:gsLst>
                  <a:gs pos="10000">
                    <a:schemeClr val="bg1">
                      <a:alpha val="6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70" name="타원 69"/>
              <p:cNvSpPr/>
              <p:nvPr/>
            </p:nvSpPr>
            <p:spPr>
              <a:xfrm rot="10800000" flipH="1" flipV="1">
                <a:off x="2081165" y="3429000"/>
                <a:ext cx="258108" cy="258108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bg1">
                      <a:alpha val="8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</p:grpSp>
      <p:grpSp>
        <p:nvGrpSpPr>
          <p:cNvPr id="7" name="그룹 85"/>
          <p:cNvGrpSpPr>
            <a:grpSpLocks/>
          </p:cNvGrpSpPr>
          <p:nvPr/>
        </p:nvGrpSpPr>
        <p:grpSpPr bwMode="auto">
          <a:xfrm rot="9162551">
            <a:off x="6186348" y="2807323"/>
            <a:ext cx="904861" cy="665379"/>
            <a:chOff x="2732710" y="2571744"/>
            <a:chExt cx="1123328" cy="663581"/>
          </a:xfrm>
        </p:grpSpPr>
        <p:sp>
          <p:nvSpPr>
            <p:cNvPr id="15473" name="Freeform 25"/>
            <p:cNvSpPr>
              <a:spLocks/>
            </p:cNvSpPr>
            <p:nvPr/>
          </p:nvSpPr>
          <p:spPr bwMode="auto">
            <a:xfrm>
              <a:off x="2808288" y="2597150"/>
              <a:ext cx="1047750" cy="638175"/>
            </a:xfrm>
            <a:custGeom>
              <a:avLst/>
              <a:gdLst>
                <a:gd name="T0" fmla="*/ 12 w 660"/>
                <a:gd name="T1" fmla="*/ 72 h 402"/>
                <a:gd name="T2" fmla="*/ 12 w 660"/>
                <a:gd name="T3" fmla="*/ 72 h 402"/>
                <a:gd name="T4" fmla="*/ 0 w 660"/>
                <a:gd name="T5" fmla="*/ 90 h 402"/>
                <a:gd name="T6" fmla="*/ 0 w 660"/>
                <a:gd name="T7" fmla="*/ 108 h 402"/>
                <a:gd name="T8" fmla="*/ 6 w 660"/>
                <a:gd name="T9" fmla="*/ 126 h 402"/>
                <a:gd name="T10" fmla="*/ 12 w 660"/>
                <a:gd name="T11" fmla="*/ 144 h 402"/>
                <a:gd name="T12" fmla="*/ 36 w 660"/>
                <a:gd name="T13" fmla="*/ 174 h 402"/>
                <a:gd name="T14" fmla="*/ 66 w 660"/>
                <a:gd name="T15" fmla="*/ 192 h 402"/>
                <a:gd name="T16" fmla="*/ 66 w 660"/>
                <a:gd name="T17" fmla="*/ 192 h 402"/>
                <a:gd name="T18" fmla="*/ 120 w 660"/>
                <a:gd name="T19" fmla="*/ 222 h 402"/>
                <a:gd name="T20" fmla="*/ 150 w 660"/>
                <a:gd name="T21" fmla="*/ 240 h 402"/>
                <a:gd name="T22" fmla="*/ 174 w 660"/>
                <a:gd name="T23" fmla="*/ 252 h 402"/>
                <a:gd name="T24" fmla="*/ 192 w 660"/>
                <a:gd name="T25" fmla="*/ 282 h 402"/>
                <a:gd name="T26" fmla="*/ 192 w 660"/>
                <a:gd name="T27" fmla="*/ 282 h 402"/>
                <a:gd name="T28" fmla="*/ 204 w 660"/>
                <a:gd name="T29" fmla="*/ 306 h 402"/>
                <a:gd name="T30" fmla="*/ 228 w 660"/>
                <a:gd name="T31" fmla="*/ 330 h 402"/>
                <a:gd name="T32" fmla="*/ 258 w 660"/>
                <a:gd name="T33" fmla="*/ 354 h 402"/>
                <a:gd name="T34" fmla="*/ 294 w 660"/>
                <a:gd name="T35" fmla="*/ 372 h 402"/>
                <a:gd name="T36" fmla="*/ 336 w 660"/>
                <a:gd name="T37" fmla="*/ 390 h 402"/>
                <a:gd name="T38" fmla="*/ 378 w 660"/>
                <a:gd name="T39" fmla="*/ 402 h 402"/>
                <a:gd name="T40" fmla="*/ 432 w 660"/>
                <a:gd name="T41" fmla="*/ 402 h 402"/>
                <a:gd name="T42" fmla="*/ 480 w 660"/>
                <a:gd name="T43" fmla="*/ 396 h 402"/>
                <a:gd name="T44" fmla="*/ 480 w 660"/>
                <a:gd name="T45" fmla="*/ 396 h 402"/>
                <a:gd name="T46" fmla="*/ 510 w 660"/>
                <a:gd name="T47" fmla="*/ 384 h 402"/>
                <a:gd name="T48" fmla="*/ 540 w 660"/>
                <a:gd name="T49" fmla="*/ 372 h 402"/>
                <a:gd name="T50" fmla="*/ 564 w 660"/>
                <a:gd name="T51" fmla="*/ 354 h 402"/>
                <a:gd name="T52" fmla="*/ 588 w 660"/>
                <a:gd name="T53" fmla="*/ 330 h 402"/>
                <a:gd name="T54" fmla="*/ 624 w 660"/>
                <a:gd name="T55" fmla="*/ 282 h 402"/>
                <a:gd name="T56" fmla="*/ 648 w 660"/>
                <a:gd name="T57" fmla="*/ 234 h 402"/>
                <a:gd name="T58" fmla="*/ 654 w 660"/>
                <a:gd name="T59" fmla="*/ 210 h 402"/>
                <a:gd name="T60" fmla="*/ 660 w 660"/>
                <a:gd name="T61" fmla="*/ 180 h 402"/>
                <a:gd name="T62" fmla="*/ 654 w 660"/>
                <a:gd name="T63" fmla="*/ 162 h 402"/>
                <a:gd name="T64" fmla="*/ 648 w 660"/>
                <a:gd name="T65" fmla="*/ 138 h 402"/>
                <a:gd name="T66" fmla="*/ 636 w 660"/>
                <a:gd name="T67" fmla="*/ 120 h 402"/>
                <a:gd name="T68" fmla="*/ 624 w 660"/>
                <a:gd name="T69" fmla="*/ 108 h 402"/>
                <a:gd name="T70" fmla="*/ 600 w 660"/>
                <a:gd name="T71" fmla="*/ 96 h 402"/>
                <a:gd name="T72" fmla="*/ 576 w 660"/>
                <a:gd name="T73" fmla="*/ 90 h 402"/>
                <a:gd name="T74" fmla="*/ 576 w 660"/>
                <a:gd name="T75" fmla="*/ 90 h 402"/>
                <a:gd name="T76" fmla="*/ 528 w 660"/>
                <a:gd name="T77" fmla="*/ 78 h 402"/>
                <a:gd name="T78" fmla="*/ 498 w 660"/>
                <a:gd name="T79" fmla="*/ 66 h 402"/>
                <a:gd name="T80" fmla="*/ 480 w 660"/>
                <a:gd name="T81" fmla="*/ 54 h 402"/>
                <a:gd name="T82" fmla="*/ 468 w 660"/>
                <a:gd name="T83" fmla="*/ 36 h 402"/>
                <a:gd name="T84" fmla="*/ 456 w 660"/>
                <a:gd name="T85" fmla="*/ 24 h 402"/>
                <a:gd name="T86" fmla="*/ 438 w 660"/>
                <a:gd name="T87" fmla="*/ 18 h 402"/>
                <a:gd name="T88" fmla="*/ 420 w 660"/>
                <a:gd name="T89" fmla="*/ 18 h 402"/>
                <a:gd name="T90" fmla="*/ 384 w 660"/>
                <a:gd name="T91" fmla="*/ 18 h 402"/>
                <a:gd name="T92" fmla="*/ 384 w 660"/>
                <a:gd name="T93" fmla="*/ 18 h 402"/>
                <a:gd name="T94" fmla="*/ 294 w 660"/>
                <a:gd name="T95" fmla="*/ 36 h 402"/>
                <a:gd name="T96" fmla="*/ 252 w 660"/>
                <a:gd name="T97" fmla="*/ 42 h 402"/>
                <a:gd name="T98" fmla="*/ 234 w 660"/>
                <a:gd name="T99" fmla="*/ 42 h 402"/>
                <a:gd name="T100" fmla="*/ 222 w 660"/>
                <a:gd name="T101" fmla="*/ 36 h 402"/>
                <a:gd name="T102" fmla="*/ 186 w 660"/>
                <a:gd name="T103" fmla="*/ 18 h 402"/>
                <a:gd name="T104" fmla="*/ 186 w 660"/>
                <a:gd name="T105" fmla="*/ 18 h 402"/>
                <a:gd name="T106" fmla="*/ 150 w 660"/>
                <a:gd name="T107" fmla="*/ 0 h 402"/>
                <a:gd name="T108" fmla="*/ 126 w 660"/>
                <a:gd name="T109" fmla="*/ 0 h 402"/>
                <a:gd name="T110" fmla="*/ 102 w 660"/>
                <a:gd name="T111" fmla="*/ 0 h 402"/>
                <a:gd name="T112" fmla="*/ 78 w 660"/>
                <a:gd name="T113" fmla="*/ 6 h 402"/>
                <a:gd name="T114" fmla="*/ 54 w 660"/>
                <a:gd name="T115" fmla="*/ 24 h 402"/>
                <a:gd name="T116" fmla="*/ 30 w 660"/>
                <a:gd name="T117" fmla="*/ 42 h 402"/>
                <a:gd name="T118" fmla="*/ 12 w 660"/>
                <a:gd name="T119" fmla="*/ 72 h 402"/>
                <a:gd name="T120" fmla="*/ 12 w 660"/>
                <a:gd name="T121" fmla="*/ 72 h 40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60"/>
                <a:gd name="T184" fmla="*/ 0 h 402"/>
                <a:gd name="T185" fmla="*/ 660 w 660"/>
                <a:gd name="T186" fmla="*/ 402 h 40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60" h="402">
                  <a:moveTo>
                    <a:pt x="12" y="72"/>
                  </a:moveTo>
                  <a:lnTo>
                    <a:pt x="12" y="72"/>
                  </a:lnTo>
                  <a:lnTo>
                    <a:pt x="0" y="90"/>
                  </a:lnTo>
                  <a:lnTo>
                    <a:pt x="0" y="108"/>
                  </a:lnTo>
                  <a:lnTo>
                    <a:pt x="6" y="126"/>
                  </a:lnTo>
                  <a:lnTo>
                    <a:pt x="12" y="144"/>
                  </a:lnTo>
                  <a:lnTo>
                    <a:pt x="36" y="174"/>
                  </a:lnTo>
                  <a:lnTo>
                    <a:pt x="66" y="192"/>
                  </a:lnTo>
                  <a:lnTo>
                    <a:pt x="120" y="222"/>
                  </a:lnTo>
                  <a:lnTo>
                    <a:pt x="150" y="240"/>
                  </a:lnTo>
                  <a:lnTo>
                    <a:pt x="174" y="252"/>
                  </a:lnTo>
                  <a:lnTo>
                    <a:pt x="192" y="282"/>
                  </a:lnTo>
                  <a:lnTo>
                    <a:pt x="204" y="306"/>
                  </a:lnTo>
                  <a:lnTo>
                    <a:pt x="228" y="330"/>
                  </a:lnTo>
                  <a:lnTo>
                    <a:pt x="258" y="354"/>
                  </a:lnTo>
                  <a:lnTo>
                    <a:pt x="294" y="372"/>
                  </a:lnTo>
                  <a:lnTo>
                    <a:pt x="336" y="390"/>
                  </a:lnTo>
                  <a:lnTo>
                    <a:pt x="378" y="402"/>
                  </a:lnTo>
                  <a:lnTo>
                    <a:pt x="432" y="402"/>
                  </a:lnTo>
                  <a:lnTo>
                    <a:pt x="480" y="396"/>
                  </a:lnTo>
                  <a:lnTo>
                    <a:pt x="510" y="384"/>
                  </a:lnTo>
                  <a:lnTo>
                    <a:pt x="540" y="372"/>
                  </a:lnTo>
                  <a:lnTo>
                    <a:pt x="564" y="354"/>
                  </a:lnTo>
                  <a:lnTo>
                    <a:pt x="588" y="330"/>
                  </a:lnTo>
                  <a:lnTo>
                    <a:pt x="624" y="282"/>
                  </a:lnTo>
                  <a:lnTo>
                    <a:pt x="648" y="234"/>
                  </a:lnTo>
                  <a:lnTo>
                    <a:pt x="654" y="210"/>
                  </a:lnTo>
                  <a:lnTo>
                    <a:pt x="660" y="180"/>
                  </a:lnTo>
                  <a:lnTo>
                    <a:pt x="654" y="162"/>
                  </a:lnTo>
                  <a:lnTo>
                    <a:pt x="648" y="138"/>
                  </a:lnTo>
                  <a:lnTo>
                    <a:pt x="636" y="120"/>
                  </a:lnTo>
                  <a:lnTo>
                    <a:pt x="624" y="108"/>
                  </a:lnTo>
                  <a:lnTo>
                    <a:pt x="600" y="96"/>
                  </a:lnTo>
                  <a:lnTo>
                    <a:pt x="576" y="90"/>
                  </a:lnTo>
                  <a:lnTo>
                    <a:pt x="528" y="78"/>
                  </a:lnTo>
                  <a:lnTo>
                    <a:pt x="498" y="66"/>
                  </a:lnTo>
                  <a:lnTo>
                    <a:pt x="480" y="54"/>
                  </a:lnTo>
                  <a:lnTo>
                    <a:pt x="468" y="36"/>
                  </a:lnTo>
                  <a:lnTo>
                    <a:pt x="456" y="24"/>
                  </a:lnTo>
                  <a:lnTo>
                    <a:pt x="438" y="18"/>
                  </a:lnTo>
                  <a:lnTo>
                    <a:pt x="420" y="18"/>
                  </a:lnTo>
                  <a:lnTo>
                    <a:pt x="384" y="18"/>
                  </a:lnTo>
                  <a:lnTo>
                    <a:pt x="294" y="36"/>
                  </a:lnTo>
                  <a:lnTo>
                    <a:pt x="252" y="42"/>
                  </a:lnTo>
                  <a:lnTo>
                    <a:pt x="234" y="42"/>
                  </a:lnTo>
                  <a:lnTo>
                    <a:pt x="222" y="36"/>
                  </a:lnTo>
                  <a:lnTo>
                    <a:pt x="186" y="18"/>
                  </a:lnTo>
                  <a:lnTo>
                    <a:pt x="150" y="0"/>
                  </a:lnTo>
                  <a:lnTo>
                    <a:pt x="126" y="0"/>
                  </a:lnTo>
                  <a:lnTo>
                    <a:pt x="102" y="0"/>
                  </a:lnTo>
                  <a:lnTo>
                    <a:pt x="78" y="6"/>
                  </a:lnTo>
                  <a:lnTo>
                    <a:pt x="54" y="24"/>
                  </a:lnTo>
                  <a:lnTo>
                    <a:pt x="30" y="4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rgbClr val="6995C5"/>
                </a:gs>
                <a:gs pos="100000">
                  <a:srgbClr val="4071A6"/>
                </a:gs>
              </a:gsLst>
              <a:lin ang="2700000" scaled="1"/>
            </a:gradFill>
            <a:ln w="19050">
              <a:solidFill>
                <a:srgbClr val="6995C5"/>
              </a:solidFill>
              <a:round/>
              <a:headEnd/>
              <a:tailEnd/>
            </a:ln>
          </p:spPr>
          <p:txBody>
            <a:bodyPr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8" name="그룹 64"/>
            <p:cNvGrpSpPr>
              <a:grpSpLocks/>
            </p:cNvGrpSpPr>
            <p:nvPr/>
          </p:nvGrpSpPr>
          <p:grpSpPr bwMode="auto">
            <a:xfrm>
              <a:off x="2732710" y="2571744"/>
              <a:ext cx="441026" cy="261513"/>
              <a:chOff x="1928794" y="3429000"/>
              <a:chExt cx="795740" cy="471846"/>
            </a:xfrm>
          </p:grpSpPr>
          <p:sp>
            <p:nvSpPr>
              <p:cNvPr id="66" name="달 65"/>
              <p:cNvSpPr/>
              <p:nvPr/>
            </p:nvSpPr>
            <p:spPr>
              <a:xfrm rot="13967261" flipH="1" flipV="1">
                <a:off x="2115480" y="3291793"/>
                <a:ext cx="422367" cy="795740"/>
              </a:xfrm>
              <a:prstGeom prst="moon">
                <a:avLst>
                  <a:gd name="adj" fmla="val 15337"/>
                </a:avLst>
              </a:prstGeom>
              <a:gradFill>
                <a:gsLst>
                  <a:gs pos="10000">
                    <a:schemeClr val="bg1">
                      <a:alpha val="6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67" name="타원 66"/>
              <p:cNvSpPr/>
              <p:nvPr/>
            </p:nvSpPr>
            <p:spPr>
              <a:xfrm rot="10800000" flipH="1" flipV="1">
                <a:off x="2081165" y="3429000"/>
                <a:ext cx="258108" cy="258108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bg1">
                      <a:alpha val="8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</p:grpSp>
      <p:grpSp>
        <p:nvGrpSpPr>
          <p:cNvPr id="9" name="그룹 84"/>
          <p:cNvGrpSpPr>
            <a:grpSpLocks/>
          </p:cNvGrpSpPr>
          <p:nvPr/>
        </p:nvGrpSpPr>
        <p:grpSpPr bwMode="auto">
          <a:xfrm rot="7621614">
            <a:off x="5292373" y="3760393"/>
            <a:ext cx="864096" cy="792088"/>
            <a:chOff x="1972594" y="3171825"/>
            <a:chExt cx="783306" cy="657225"/>
          </a:xfrm>
        </p:grpSpPr>
        <p:sp>
          <p:nvSpPr>
            <p:cNvPr id="15464" name="Freeform 21"/>
            <p:cNvSpPr>
              <a:spLocks/>
            </p:cNvSpPr>
            <p:nvPr/>
          </p:nvSpPr>
          <p:spPr bwMode="auto">
            <a:xfrm>
              <a:off x="2051050" y="3171825"/>
              <a:ext cx="704850" cy="657225"/>
            </a:xfrm>
            <a:custGeom>
              <a:avLst/>
              <a:gdLst>
                <a:gd name="T0" fmla="*/ 360 w 444"/>
                <a:gd name="T1" fmla="*/ 6 h 414"/>
                <a:gd name="T2" fmla="*/ 360 w 444"/>
                <a:gd name="T3" fmla="*/ 6 h 414"/>
                <a:gd name="T4" fmla="*/ 336 w 444"/>
                <a:gd name="T5" fmla="*/ 0 h 414"/>
                <a:gd name="T6" fmla="*/ 312 w 444"/>
                <a:gd name="T7" fmla="*/ 6 h 414"/>
                <a:gd name="T8" fmla="*/ 294 w 444"/>
                <a:gd name="T9" fmla="*/ 12 h 414"/>
                <a:gd name="T10" fmla="*/ 282 w 444"/>
                <a:gd name="T11" fmla="*/ 30 h 414"/>
                <a:gd name="T12" fmla="*/ 258 w 444"/>
                <a:gd name="T13" fmla="*/ 66 h 414"/>
                <a:gd name="T14" fmla="*/ 222 w 444"/>
                <a:gd name="T15" fmla="*/ 114 h 414"/>
                <a:gd name="T16" fmla="*/ 222 w 444"/>
                <a:gd name="T17" fmla="*/ 114 h 414"/>
                <a:gd name="T18" fmla="*/ 204 w 444"/>
                <a:gd name="T19" fmla="*/ 132 h 414"/>
                <a:gd name="T20" fmla="*/ 180 w 444"/>
                <a:gd name="T21" fmla="*/ 138 h 414"/>
                <a:gd name="T22" fmla="*/ 156 w 444"/>
                <a:gd name="T23" fmla="*/ 138 h 414"/>
                <a:gd name="T24" fmla="*/ 138 w 444"/>
                <a:gd name="T25" fmla="*/ 138 h 414"/>
                <a:gd name="T26" fmla="*/ 114 w 444"/>
                <a:gd name="T27" fmla="*/ 138 h 414"/>
                <a:gd name="T28" fmla="*/ 84 w 444"/>
                <a:gd name="T29" fmla="*/ 138 h 414"/>
                <a:gd name="T30" fmla="*/ 60 w 444"/>
                <a:gd name="T31" fmla="*/ 156 h 414"/>
                <a:gd name="T32" fmla="*/ 30 w 444"/>
                <a:gd name="T33" fmla="*/ 180 h 414"/>
                <a:gd name="T34" fmla="*/ 30 w 444"/>
                <a:gd name="T35" fmla="*/ 180 h 414"/>
                <a:gd name="T36" fmla="*/ 12 w 444"/>
                <a:gd name="T37" fmla="*/ 210 h 414"/>
                <a:gd name="T38" fmla="*/ 0 w 444"/>
                <a:gd name="T39" fmla="*/ 246 h 414"/>
                <a:gd name="T40" fmla="*/ 0 w 444"/>
                <a:gd name="T41" fmla="*/ 282 h 414"/>
                <a:gd name="T42" fmla="*/ 6 w 444"/>
                <a:gd name="T43" fmla="*/ 312 h 414"/>
                <a:gd name="T44" fmla="*/ 24 w 444"/>
                <a:gd name="T45" fmla="*/ 342 h 414"/>
                <a:gd name="T46" fmla="*/ 48 w 444"/>
                <a:gd name="T47" fmla="*/ 372 h 414"/>
                <a:gd name="T48" fmla="*/ 72 w 444"/>
                <a:gd name="T49" fmla="*/ 390 h 414"/>
                <a:gd name="T50" fmla="*/ 108 w 444"/>
                <a:gd name="T51" fmla="*/ 402 h 414"/>
                <a:gd name="T52" fmla="*/ 108 w 444"/>
                <a:gd name="T53" fmla="*/ 402 h 414"/>
                <a:gd name="T54" fmla="*/ 174 w 444"/>
                <a:gd name="T55" fmla="*/ 414 h 414"/>
                <a:gd name="T56" fmla="*/ 228 w 444"/>
                <a:gd name="T57" fmla="*/ 414 h 414"/>
                <a:gd name="T58" fmla="*/ 276 w 444"/>
                <a:gd name="T59" fmla="*/ 408 h 414"/>
                <a:gd name="T60" fmla="*/ 318 w 444"/>
                <a:gd name="T61" fmla="*/ 390 h 414"/>
                <a:gd name="T62" fmla="*/ 354 w 444"/>
                <a:gd name="T63" fmla="*/ 366 h 414"/>
                <a:gd name="T64" fmla="*/ 378 w 444"/>
                <a:gd name="T65" fmla="*/ 336 h 414"/>
                <a:gd name="T66" fmla="*/ 402 w 444"/>
                <a:gd name="T67" fmla="*/ 300 h 414"/>
                <a:gd name="T68" fmla="*/ 426 w 444"/>
                <a:gd name="T69" fmla="*/ 264 h 414"/>
                <a:gd name="T70" fmla="*/ 426 w 444"/>
                <a:gd name="T71" fmla="*/ 264 h 414"/>
                <a:gd name="T72" fmla="*/ 438 w 444"/>
                <a:gd name="T73" fmla="*/ 222 h 414"/>
                <a:gd name="T74" fmla="*/ 444 w 444"/>
                <a:gd name="T75" fmla="*/ 180 h 414"/>
                <a:gd name="T76" fmla="*/ 444 w 444"/>
                <a:gd name="T77" fmla="*/ 138 h 414"/>
                <a:gd name="T78" fmla="*/ 438 w 444"/>
                <a:gd name="T79" fmla="*/ 96 h 414"/>
                <a:gd name="T80" fmla="*/ 426 w 444"/>
                <a:gd name="T81" fmla="*/ 66 h 414"/>
                <a:gd name="T82" fmla="*/ 408 w 444"/>
                <a:gd name="T83" fmla="*/ 36 h 414"/>
                <a:gd name="T84" fmla="*/ 384 w 444"/>
                <a:gd name="T85" fmla="*/ 12 h 414"/>
                <a:gd name="T86" fmla="*/ 360 w 444"/>
                <a:gd name="T87" fmla="*/ 6 h 414"/>
                <a:gd name="T88" fmla="*/ 360 w 444"/>
                <a:gd name="T89" fmla="*/ 6 h 41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44"/>
                <a:gd name="T136" fmla="*/ 0 h 414"/>
                <a:gd name="T137" fmla="*/ 444 w 444"/>
                <a:gd name="T138" fmla="*/ 414 h 41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44" h="414">
                  <a:moveTo>
                    <a:pt x="360" y="6"/>
                  </a:moveTo>
                  <a:lnTo>
                    <a:pt x="360" y="6"/>
                  </a:lnTo>
                  <a:lnTo>
                    <a:pt x="336" y="0"/>
                  </a:lnTo>
                  <a:lnTo>
                    <a:pt x="312" y="6"/>
                  </a:lnTo>
                  <a:lnTo>
                    <a:pt x="294" y="12"/>
                  </a:lnTo>
                  <a:lnTo>
                    <a:pt x="282" y="30"/>
                  </a:lnTo>
                  <a:lnTo>
                    <a:pt x="258" y="66"/>
                  </a:lnTo>
                  <a:lnTo>
                    <a:pt x="222" y="114"/>
                  </a:lnTo>
                  <a:lnTo>
                    <a:pt x="204" y="132"/>
                  </a:lnTo>
                  <a:lnTo>
                    <a:pt x="180" y="138"/>
                  </a:lnTo>
                  <a:lnTo>
                    <a:pt x="156" y="138"/>
                  </a:lnTo>
                  <a:lnTo>
                    <a:pt x="138" y="138"/>
                  </a:lnTo>
                  <a:lnTo>
                    <a:pt x="114" y="138"/>
                  </a:lnTo>
                  <a:lnTo>
                    <a:pt x="84" y="138"/>
                  </a:lnTo>
                  <a:lnTo>
                    <a:pt x="60" y="156"/>
                  </a:lnTo>
                  <a:lnTo>
                    <a:pt x="30" y="180"/>
                  </a:lnTo>
                  <a:lnTo>
                    <a:pt x="12" y="210"/>
                  </a:lnTo>
                  <a:lnTo>
                    <a:pt x="0" y="246"/>
                  </a:lnTo>
                  <a:lnTo>
                    <a:pt x="0" y="282"/>
                  </a:lnTo>
                  <a:lnTo>
                    <a:pt x="6" y="312"/>
                  </a:lnTo>
                  <a:lnTo>
                    <a:pt x="24" y="342"/>
                  </a:lnTo>
                  <a:lnTo>
                    <a:pt x="48" y="372"/>
                  </a:lnTo>
                  <a:lnTo>
                    <a:pt x="72" y="390"/>
                  </a:lnTo>
                  <a:lnTo>
                    <a:pt x="108" y="402"/>
                  </a:lnTo>
                  <a:lnTo>
                    <a:pt x="174" y="414"/>
                  </a:lnTo>
                  <a:lnTo>
                    <a:pt x="228" y="414"/>
                  </a:lnTo>
                  <a:lnTo>
                    <a:pt x="276" y="408"/>
                  </a:lnTo>
                  <a:lnTo>
                    <a:pt x="318" y="390"/>
                  </a:lnTo>
                  <a:lnTo>
                    <a:pt x="354" y="366"/>
                  </a:lnTo>
                  <a:lnTo>
                    <a:pt x="378" y="336"/>
                  </a:lnTo>
                  <a:lnTo>
                    <a:pt x="402" y="300"/>
                  </a:lnTo>
                  <a:lnTo>
                    <a:pt x="426" y="264"/>
                  </a:lnTo>
                  <a:lnTo>
                    <a:pt x="438" y="222"/>
                  </a:lnTo>
                  <a:lnTo>
                    <a:pt x="444" y="180"/>
                  </a:lnTo>
                  <a:lnTo>
                    <a:pt x="444" y="138"/>
                  </a:lnTo>
                  <a:lnTo>
                    <a:pt x="438" y="96"/>
                  </a:lnTo>
                  <a:lnTo>
                    <a:pt x="426" y="66"/>
                  </a:lnTo>
                  <a:lnTo>
                    <a:pt x="408" y="36"/>
                  </a:lnTo>
                  <a:lnTo>
                    <a:pt x="384" y="12"/>
                  </a:lnTo>
                  <a:lnTo>
                    <a:pt x="360" y="6"/>
                  </a:lnTo>
                  <a:close/>
                </a:path>
              </a:pathLst>
            </a:custGeom>
            <a:gradFill rotWithShape="1">
              <a:gsLst>
                <a:gs pos="0">
                  <a:srgbClr val="3A608F"/>
                </a:gs>
                <a:gs pos="100000">
                  <a:srgbClr val="305178"/>
                </a:gs>
              </a:gsLst>
              <a:lin ang="2700000" scaled="1"/>
            </a:gradFill>
            <a:ln w="19050">
              <a:solidFill>
                <a:srgbClr val="3A608F"/>
              </a:solidFill>
              <a:round/>
              <a:headEnd/>
              <a:tailEnd/>
            </a:ln>
          </p:spPr>
          <p:txBody>
            <a:bodyPr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0" name="그룹 60"/>
            <p:cNvGrpSpPr>
              <a:grpSpLocks/>
            </p:cNvGrpSpPr>
            <p:nvPr/>
          </p:nvGrpSpPr>
          <p:grpSpPr bwMode="auto">
            <a:xfrm>
              <a:off x="1972594" y="3351321"/>
              <a:ext cx="441026" cy="261513"/>
              <a:chOff x="1928794" y="3429000"/>
              <a:chExt cx="795740" cy="471846"/>
            </a:xfrm>
          </p:grpSpPr>
          <p:sp>
            <p:nvSpPr>
              <p:cNvPr id="56" name="달 55"/>
              <p:cNvSpPr/>
              <p:nvPr/>
            </p:nvSpPr>
            <p:spPr>
              <a:xfrm rot="13967261" flipH="1" flipV="1">
                <a:off x="2115480" y="3291793"/>
                <a:ext cx="422367" cy="795740"/>
              </a:xfrm>
              <a:prstGeom prst="moon">
                <a:avLst>
                  <a:gd name="adj" fmla="val 15337"/>
                </a:avLst>
              </a:prstGeom>
              <a:gradFill>
                <a:gsLst>
                  <a:gs pos="10000">
                    <a:schemeClr val="bg1">
                      <a:alpha val="6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57" name="타원 56"/>
              <p:cNvSpPr/>
              <p:nvPr/>
            </p:nvSpPr>
            <p:spPr>
              <a:xfrm rot="10800000" flipH="1" flipV="1">
                <a:off x="2081165" y="3429000"/>
                <a:ext cx="258108" cy="258108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bg1">
                      <a:alpha val="8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</p:grpSp>
      <p:grpSp>
        <p:nvGrpSpPr>
          <p:cNvPr id="11" name="그룹 83"/>
          <p:cNvGrpSpPr>
            <a:grpSpLocks/>
          </p:cNvGrpSpPr>
          <p:nvPr/>
        </p:nvGrpSpPr>
        <p:grpSpPr bwMode="auto">
          <a:xfrm rot="17682001">
            <a:off x="6120461" y="4743096"/>
            <a:ext cx="864096" cy="792089"/>
            <a:chOff x="1984992" y="4199578"/>
            <a:chExt cx="635551" cy="710560"/>
          </a:xfrm>
        </p:grpSpPr>
        <p:sp>
          <p:nvSpPr>
            <p:cNvPr id="15455" name="Freeform 17"/>
            <p:cNvSpPr>
              <a:spLocks/>
            </p:cNvSpPr>
            <p:nvPr/>
          </p:nvSpPr>
          <p:spPr bwMode="auto">
            <a:xfrm>
              <a:off x="2043113" y="4223657"/>
              <a:ext cx="577430" cy="686481"/>
            </a:xfrm>
            <a:custGeom>
              <a:avLst/>
              <a:gdLst>
                <a:gd name="T0" fmla="*/ 36 w 323"/>
                <a:gd name="T1" fmla="*/ 42 h 384"/>
                <a:gd name="T2" fmla="*/ 36 w 323"/>
                <a:gd name="T3" fmla="*/ 42 h 384"/>
                <a:gd name="T4" fmla="*/ 60 w 323"/>
                <a:gd name="T5" fmla="*/ 24 h 384"/>
                <a:gd name="T6" fmla="*/ 84 w 323"/>
                <a:gd name="T7" fmla="*/ 6 h 384"/>
                <a:gd name="T8" fmla="*/ 108 w 323"/>
                <a:gd name="T9" fmla="*/ 0 h 384"/>
                <a:gd name="T10" fmla="*/ 138 w 323"/>
                <a:gd name="T11" fmla="*/ 0 h 384"/>
                <a:gd name="T12" fmla="*/ 162 w 323"/>
                <a:gd name="T13" fmla="*/ 6 h 384"/>
                <a:gd name="T14" fmla="*/ 185 w 323"/>
                <a:gd name="T15" fmla="*/ 18 h 384"/>
                <a:gd name="T16" fmla="*/ 203 w 323"/>
                <a:gd name="T17" fmla="*/ 36 h 384"/>
                <a:gd name="T18" fmla="*/ 221 w 323"/>
                <a:gd name="T19" fmla="*/ 60 h 384"/>
                <a:gd name="T20" fmla="*/ 221 w 323"/>
                <a:gd name="T21" fmla="*/ 60 h 384"/>
                <a:gd name="T22" fmla="*/ 227 w 323"/>
                <a:gd name="T23" fmla="*/ 90 h 384"/>
                <a:gd name="T24" fmla="*/ 227 w 323"/>
                <a:gd name="T25" fmla="*/ 114 h 384"/>
                <a:gd name="T26" fmla="*/ 227 w 323"/>
                <a:gd name="T27" fmla="*/ 150 h 384"/>
                <a:gd name="T28" fmla="*/ 233 w 323"/>
                <a:gd name="T29" fmla="*/ 168 h 384"/>
                <a:gd name="T30" fmla="*/ 239 w 323"/>
                <a:gd name="T31" fmla="*/ 192 h 384"/>
                <a:gd name="T32" fmla="*/ 263 w 323"/>
                <a:gd name="T33" fmla="*/ 216 h 384"/>
                <a:gd name="T34" fmla="*/ 299 w 323"/>
                <a:gd name="T35" fmla="*/ 252 h 384"/>
                <a:gd name="T36" fmla="*/ 299 w 323"/>
                <a:gd name="T37" fmla="*/ 252 h 384"/>
                <a:gd name="T38" fmla="*/ 317 w 323"/>
                <a:gd name="T39" fmla="*/ 276 h 384"/>
                <a:gd name="T40" fmla="*/ 323 w 323"/>
                <a:gd name="T41" fmla="*/ 300 h 384"/>
                <a:gd name="T42" fmla="*/ 323 w 323"/>
                <a:gd name="T43" fmla="*/ 324 h 384"/>
                <a:gd name="T44" fmla="*/ 317 w 323"/>
                <a:gd name="T45" fmla="*/ 348 h 384"/>
                <a:gd name="T46" fmla="*/ 299 w 323"/>
                <a:gd name="T47" fmla="*/ 366 h 384"/>
                <a:gd name="T48" fmla="*/ 275 w 323"/>
                <a:gd name="T49" fmla="*/ 378 h 384"/>
                <a:gd name="T50" fmla="*/ 245 w 323"/>
                <a:gd name="T51" fmla="*/ 384 h 384"/>
                <a:gd name="T52" fmla="*/ 203 w 323"/>
                <a:gd name="T53" fmla="*/ 384 h 384"/>
                <a:gd name="T54" fmla="*/ 203 w 323"/>
                <a:gd name="T55" fmla="*/ 384 h 384"/>
                <a:gd name="T56" fmla="*/ 156 w 323"/>
                <a:gd name="T57" fmla="*/ 366 h 384"/>
                <a:gd name="T58" fmla="*/ 108 w 323"/>
                <a:gd name="T59" fmla="*/ 342 h 384"/>
                <a:gd name="T60" fmla="*/ 66 w 323"/>
                <a:gd name="T61" fmla="*/ 306 h 384"/>
                <a:gd name="T62" fmla="*/ 36 w 323"/>
                <a:gd name="T63" fmla="*/ 258 h 384"/>
                <a:gd name="T64" fmla="*/ 12 w 323"/>
                <a:gd name="T65" fmla="*/ 204 h 384"/>
                <a:gd name="T66" fmla="*/ 6 w 323"/>
                <a:gd name="T67" fmla="*/ 180 h 384"/>
                <a:gd name="T68" fmla="*/ 0 w 323"/>
                <a:gd name="T69" fmla="*/ 150 h 384"/>
                <a:gd name="T70" fmla="*/ 6 w 323"/>
                <a:gd name="T71" fmla="*/ 126 h 384"/>
                <a:gd name="T72" fmla="*/ 12 w 323"/>
                <a:gd name="T73" fmla="*/ 96 h 384"/>
                <a:gd name="T74" fmla="*/ 24 w 323"/>
                <a:gd name="T75" fmla="*/ 72 h 384"/>
                <a:gd name="T76" fmla="*/ 36 w 323"/>
                <a:gd name="T77" fmla="*/ 42 h 384"/>
                <a:gd name="T78" fmla="*/ 36 w 323"/>
                <a:gd name="T79" fmla="*/ 42 h 38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23"/>
                <a:gd name="T121" fmla="*/ 0 h 384"/>
                <a:gd name="T122" fmla="*/ 323 w 323"/>
                <a:gd name="T123" fmla="*/ 384 h 38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23" h="384">
                  <a:moveTo>
                    <a:pt x="36" y="42"/>
                  </a:moveTo>
                  <a:lnTo>
                    <a:pt x="36" y="42"/>
                  </a:lnTo>
                  <a:lnTo>
                    <a:pt x="60" y="24"/>
                  </a:lnTo>
                  <a:lnTo>
                    <a:pt x="84" y="6"/>
                  </a:lnTo>
                  <a:lnTo>
                    <a:pt x="108" y="0"/>
                  </a:lnTo>
                  <a:lnTo>
                    <a:pt x="138" y="0"/>
                  </a:lnTo>
                  <a:lnTo>
                    <a:pt x="162" y="6"/>
                  </a:lnTo>
                  <a:lnTo>
                    <a:pt x="185" y="18"/>
                  </a:lnTo>
                  <a:lnTo>
                    <a:pt x="203" y="36"/>
                  </a:lnTo>
                  <a:lnTo>
                    <a:pt x="221" y="60"/>
                  </a:lnTo>
                  <a:lnTo>
                    <a:pt x="227" y="90"/>
                  </a:lnTo>
                  <a:lnTo>
                    <a:pt x="227" y="114"/>
                  </a:lnTo>
                  <a:lnTo>
                    <a:pt x="227" y="150"/>
                  </a:lnTo>
                  <a:lnTo>
                    <a:pt x="233" y="168"/>
                  </a:lnTo>
                  <a:lnTo>
                    <a:pt x="239" y="192"/>
                  </a:lnTo>
                  <a:lnTo>
                    <a:pt x="263" y="216"/>
                  </a:lnTo>
                  <a:lnTo>
                    <a:pt x="299" y="252"/>
                  </a:lnTo>
                  <a:lnTo>
                    <a:pt x="317" y="276"/>
                  </a:lnTo>
                  <a:lnTo>
                    <a:pt x="323" y="300"/>
                  </a:lnTo>
                  <a:lnTo>
                    <a:pt x="323" y="324"/>
                  </a:lnTo>
                  <a:lnTo>
                    <a:pt x="317" y="348"/>
                  </a:lnTo>
                  <a:lnTo>
                    <a:pt x="299" y="366"/>
                  </a:lnTo>
                  <a:lnTo>
                    <a:pt x="275" y="378"/>
                  </a:lnTo>
                  <a:lnTo>
                    <a:pt x="245" y="384"/>
                  </a:lnTo>
                  <a:lnTo>
                    <a:pt x="203" y="384"/>
                  </a:lnTo>
                  <a:lnTo>
                    <a:pt x="156" y="366"/>
                  </a:lnTo>
                  <a:lnTo>
                    <a:pt x="108" y="342"/>
                  </a:lnTo>
                  <a:lnTo>
                    <a:pt x="66" y="306"/>
                  </a:lnTo>
                  <a:lnTo>
                    <a:pt x="36" y="258"/>
                  </a:lnTo>
                  <a:lnTo>
                    <a:pt x="12" y="204"/>
                  </a:lnTo>
                  <a:lnTo>
                    <a:pt x="6" y="180"/>
                  </a:lnTo>
                  <a:lnTo>
                    <a:pt x="0" y="150"/>
                  </a:lnTo>
                  <a:lnTo>
                    <a:pt x="6" y="126"/>
                  </a:lnTo>
                  <a:lnTo>
                    <a:pt x="12" y="96"/>
                  </a:lnTo>
                  <a:lnTo>
                    <a:pt x="24" y="72"/>
                  </a:lnTo>
                  <a:lnTo>
                    <a:pt x="36" y="42"/>
                  </a:lnTo>
                  <a:close/>
                </a:path>
              </a:pathLst>
            </a:custGeom>
            <a:gradFill rotWithShape="0">
              <a:gsLst>
                <a:gs pos="0">
                  <a:srgbClr val="254061"/>
                </a:gs>
                <a:gs pos="100000">
                  <a:srgbClr val="1D324B"/>
                </a:gs>
              </a:gsLst>
              <a:lin ang="2700000" scaled="1"/>
            </a:gradFill>
            <a:ln w="19050">
              <a:solidFill>
                <a:srgbClr val="3A608F"/>
              </a:solidFill>
              <a:round/>
              <a:headEnd/>
              <a:tailEnd/>
            </a:ln>
          </p:spPr>
          <p:txBody>
            <a:bodyPr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12" name="그룹 61"/>
            <p:cNvGrpSpPr>
              <a:grpSpLocks/>
            </p:cNvGrpSpPr>
            <p:nvPr/>
          </p:nvGrpSpPr>
          <p:grpSpPr bwMode="auto">
            <a:xfrm>
              <a:off x="1984992" y="4199578"/>
              <a:ext cx="441026" cy="261513"/>
              <a:chOff x="1928794" y="3429000"/>
              <a:chExt cx="795740" cy="471846"/>
            </a:xfrm>
          </p:grpSpPr>
          <p:sp>
            <p:nvSpPr>
              <p:cNvPr id="63" name="달 62"/>
              <p:cNvSpPr/>
              <p:nvPr/>
            </p:nvSpPr>
            <p:spPr>
              <a:xfrm rot="13967261" flipH="1" flipV="1">
                <a:off x="2115480" y="3291793"/>
                <a:ext cx="422367" cy="795740"/>
              </a:xfrm>
              <a:prstGeom prst="moon">
                <a:avLst>
                  <a:gd name="adj" fmla="val 15337"/>
                </a:avLst>
              </a:prstGeom>
              <a:gradFill>
                <a:gsLst>
                  <a:gs pos="10000">
                    <a:schemeClr val="bg1">
                      <a:alpha val="6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64" name="타원 63"/>
              <p:cNvSpPr/>
              <p:nvPr/>
            </p:nvSpPr>
            <p:spPr>
              <a:xfrm rot="10800000" flipH="1" flipV="1">
                <a:off x="2081165" y="3429000"/>
                <a:ext cx="258108" cy="258108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bg1">
                      <a:alpha val="8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</p:grpSp>
      <p:grpSp>
        <p:nvGrpSpPr>
          <p:cNvPr id="13" name="그룹 160"/>
          <p:cNvGrpSpPr>
            <a:grpSpLocks/>
          </p:cNvGrpSpPr>
          <p:nvPr/>
        </p:nvGrpSpPr>
        <p:grpSpPr bwMode="auto">
          <a:xfrm>
            <a:off x="467544" y="2996952"/>
            <a:ext cx="5760640" cy="244475"/>
            <a:chOff x="470538" y="2847821"/>
            <a:chExt cx="5526828" cy="244943"/>
          </a:xfrm>
        </p:grpSpPr>
        <p:sp>
          <p:nvSpPr>
            <p:cNvPr id="92" name="자유형 91"/>
            <p:cNvSpPr/>
            <p:nvPr/>
          </p:nvSpPr>
          <p:spPr>
            <a:xfrm>
              <a:off x="776879" y="2970293"/>
              <a:ext cx="5220487" cy="0"/>
            </a:xfrm>
            <a:custGeom>
              <a:avLst/>
              <a:gdLst>
                <a:gd name="connsiteX0" fmla="*/ 0 w 5114925"/>
                <a:gd name="connsiteY0" fmla="*/ 0 h 0"/>
                <a:gd name="connsiteX1" fmla="*/ 5114925 w 51149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14925">
                  <a:moveTo>
                    <a:pt x="0" y="0"/>
                  </a:moveTo>
                  <a:lnTo>
                    <a:pt x="5114925" y="0"/>
                  </a:lnTo>
                </a:path>
              </a:pathLst>
            </a:custGeom>
            <a:ln w="19050">
              <a:solidFill>
                <a:srgbClr val="6995C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grpSp>
          <p:nvGrpSpPr>
            <p:cNvPr id="14" name="그룹 216"/>
            <p:cNvGrpSpPr>
              <a:grpSpLocks noChangeAspect="1"/>
            </p:cNvGrpSpPr>
            <p:nvPr/>
          </p:nvGrpSpPr>
          <p:grpSpPr bwMode="auto">
            <a:xfrm rot="-5400000">
              <a:off x="550464" y="2767895"/>
              <a:ext cx="244943" cy="404796"/>
              <a:chOff x="627713" y="3162303"/>
              <a:chExt cx="556548" cy="919761"/>
            </a:xfrm>
          </p:grpSpPr>
          <p:grpSp>
            <p:nvGrpSpPr>
              <p:cNvPr id="15" name="그룹 185"/>
              <p:cNvGrpSpPr>
                <a:grpSpLocks/>
              </p:cNvGrpSpPr>
              <p:nvPr/>
            </p:nvGrpSpPr>
            <p:grpSpPr bwMode="auto">
              <a:xfrm>
                <a:off x="627713" y="3162306"/>
                <a:ext cx="556548" cy="919762"/>
                <a:chOff x="627714" y="3162299"/>
                <a:chExt cx="556549" cy="919760"/>
              </a:xfrm>
            </p:grpSpPr>
            <p:sp>
              <p:nvSpPr>
                <p:cNvPr id="107" name="타원 106"/>
                <p:cNvSpPr/>
                <p:nvPr/>
              </p:nvSpPr>
              <p:spPr>
                <a:xfrm>
                  <a:off x="627715" y="3162296"/>
                  <a:ext cx="556549" cy="555400"/>
                </a:xfrm>
                <a:prstGeom prst="ellipse">
                  <a:avLst/>
                </a:prstGeom>
                <a:solidFill>
                  <a:srgbClr val="6995C5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108" name="이등변 삼각형 107"/>
                <p:cNvSpPr/>
                <p:nvPr/>
              </p:nvSpPr>
              <p:spPr>
                <a:xfrm flipV="1">
                  <a:off x="812026" y="3703270"/>
                  <a:ext cx="187926" cy="378683"/>
                </a:xfrm>
                <a:prstGeom prst="triangle">
                  <a:avLst/>
                </a:prstGeom>
                <a:solidFill>
                  <a:srgbClr val="6995C5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</p:grpSp>
          <p:sp>
            <p:nvSpPr>
              <p:cNvPr id="101" name="타원 100"/>
              <p:cNvSpPr/>
              <p:nvPr/>
            </p:nvSpPr>
            <p:spPr>
              <a:xfrm>
                <a:off x="660239" y="3191156"/>
                <a:ext cx="495112" cy="490484"/>
              </a:xfrm>
              <a:prstGeom prst="ellipse">
                <a:avLst/>
              </a:prstGeom>
              <a:gradFill flip="none" rotWithShape="1">
                <a:gsLst>
                  <a:gs pos="0">
                    <a:srgbClr val="6995C5"/>
                  </a:gs>
                  <a:gs pos="100000">
                    <a:srgbClr val="4071A6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02" name="이등변 삼각형 101"/>
              <p:cNvSpPr/>
              <p:nvPr/>
            </p:nvSpPr>
            <p:spPr>
              <a:xfrm flipV="1">
                <a:off x="830096" y="3641971"/>
                <a:ext cx="155399" cy="349829"/>
              </a:xfrm>
              <a:prstGeom prst="triangle">
                <a:avLst/>
              </a:prstGeom>
              <a:solidFill>
                <a:srgbClr val="4071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03" name="타원 102"/>
              <p:cNvSpPr/>
              <p:nvPr/>
            </p:nvSpPr>
            <p:spPr>
              <a:xfrm>
                <a:off x="696866" y="3228445"/>
                <a:ext cx="415068" cy="415069"/>
              </a:xfrm>
              <a:prstGeom prst="ellipse">
                <a:avLst/>
              </a:prstGeom>
              <a:gradFill>
                <a:gsLst>
                  <a:gs pos="75000">
                    <a:srgbClr val="6995C5"/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grpSp>
            <p:nvGrpSpPr>
              <p:cNvPr id="16" name="그룹 130"/>
              <p:cNvGrpSpPr>
                <a:grpSpLocks/>
              </p:cNvGrpSpPr>
              <p:nvPr/>
            </p:nvGrpSpPr>
            <p:grpSpPr bwMode="auto">
              <a:xfrm>
                <a:off x="631403" y="3215828"/>
                <a:ext cx="431521" cy="259987"/>
                <a:chOff x="2510649" y="4017377"/>
                <a:chExt cx="1496033" cy="901342"/>
              </a:xfrm>
            </p:grpSpPr>
            <p:sp>
              <p:nvSpPr>
                <p:cNvPr id="105" name="달 104"/>
                <p:cNvSpPr/>
                <p:nvPr/>
              </p:nvSpPr>
              <p:spPr>
                <a:xfrm rot="3167261">
                  <a:off x="2861630" y="3773666"/>
                  <a:ext cx="794072" cy="1496033"/>
                </a:xfrm>
                <a:prstGeom prst="moon">
                  <a:avLst>
                    <a:gd name="adj" fmla="val 15337"/>
                  </a:avLst>
                </a:prstGeom>
                <a:gradFill>
                  <a:gsLst>
                    <a:gs pos="10000">
                      <a:schemeClr val="bg1">
                        <a:alpha val="60000"/>
                      </a:schemeClr>
                    </a:gs>
                    <a:gs pos="100000">
                      <a:srgbClr val="000000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106" name="타원 105"/>
                <p:cNvSpPr/>
                <p:nvPr/>
              </p:nvSpPr>
              <p:spPr>
                <a:xfrm>
                  <a:off x="2794161" y="4017377"/>
                  <a:ext cx="485256" cy="485256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chemeClr val="bg1">
                        <a:alpha val="80000"/>
                      </a:schemeClr>
                    </a:gs>
                    <a:gs pos="100000">
                      <a:srgbClr val="000000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</p:grpSp>
        </p:grpSp>
      </p:grpSp>
      <p:grpSp>
        <p:nvGrpSpPr>
          <p:cNvPr id="21" name="그룹 159"/>
          <p:cNvGrpSpPr>
            <a:grpSpLocks/>
          </p:cNvGrpSpPr>
          <p:nvPr/>
        </p:nvGrpSpPr>
        <p:grpSpPr bwMode="auto">
          <a:xfrm>
            <a:off x="467544" y="1916832"/>
            <a:ext cx="7416824" cy="1296144"/>
            <a:chOff x="470538" y="1911507"/>
            <a:chExt cx="6929486" cy="1193641"/>
          </a:xfrm>
        </p:grpSpPr>
        <p:sp>
          <p:nvSpPr>
            <p:cNvPr id="88" name="자유형 87"/>
            <p:cNvSpPr/>
            <p:nvPr/>
          </p:nvSpPr>
          <p:spPr>
            <a:xfrm>
              <a:off x="776928" y="2033729"/>
              <a:ext cx="6623096" cy="1071419"/>
            </a:xfrm>
            <a:custGeom>
              <a:avLst/>
              <a:gdLst>
                <a:gd name="connsiteX0" fmla="*/ 6636774 w 6636774"/>
                <a:gd name="connsiteY0" fmla="*/ 983226 h 983226"/>
                <a:gd name="connsiteX1" fmla="*/ 6636774 w 6636774"/>
                <a:gd name="connsiteY1" fmla="*/ 0 h 983226"/>
                <a:gd name="connsiteX2" fmla="*/ 0 w 6636774"/>
                <a:gd name="connsiteY2" fmla="*/ 0 h 983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36774" h="983226">
                  <a:moveTo>
                    <a:pt x="6636774" y="983226"/>
                  </a:moveTo>
                  <a:lnTo>
                    <a:pt x="6636774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91B1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grpSp>
          <p:nvGrpSpPr>
            <p:cNvPr id="22" name="그룹 240"/>
            <p:cNvGrpSpPr>
              <a:grpSpLocks noChangeAspect="1"/>
            </p:cNvGrpSpPr>
            <p:nvPr/>
          </p:nvGrpSpPr>
          <p:grpSpPr bwMode="auto">
            <a:xfrm rot="-5400000">
              <a:off x="550464" y="1831581"/>
              <a:ext cx="244943" cy="404796"/>
              <a:chOff x="627714" y="3162299"/>
              <a:chExt cx="556549" cy="919760"/>
            </a:xfrm>
          </p:grpSpPr>
          <p:grpSp>
            <p:nvGrpSpPr>
              <p:cNvPr id="23" name="그룹 172"/>
              <p:cNvGrpSpPr>
                <a:grpSpLocks/>
              </p:cNvGrpSpPr>
              <p:nvPr/>
            </p:nvGrpSpPr>
            <p:grpSpPr bwMode="auto">
              <a:xfrm>
                <a:off x="627714" y="3162299"/>
                <a:ext cx="556549" cy="919760"/>
                <a:chOff x="627714" y="3162299"/>
                <a:chExt cx="556549" cy="919760"/>
              </a:xfrm>
            </p:grpSpPr>
            <p:sp>
              <p:nvSpPr>
                <p:cNvPr id="146" name="타원 145"/>
                <p:cNvSpPr/>
                <p:nvPr/>
              </p:nvSpPr>
              <p:spPr>
                <a:xfrm>
                  <a:off x="628853" y="3162300"/>
                  <a:ext cx="555411" cy="555490"/>
                </a:xfrm>
                <a:prstGeom prst="ellipse">
                  <a:avLst/>
                </a:prstGeom>
                <a:solidFill>
                  <a:srgbClr val="91B1D7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148" name="이등변 삼각형 147"/>
                <p:cNvSpPr/>
                <p:nvPr/>
              </p:nvSpPr>
              <p:spPr>
                <a:xfrm flipV="1">
                  <a:off x="812787" y="3703361"/>
                  <a:ext cx="187541" cy="378744"/>
                </a:xfrm>
                <a:prstGeom prst="triangle">
                  <a:avLst/>
                </a:prstGeom>
                <a:solidFill>
                  <a:srgbClr val="91B1D7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</p:grpSp>
          <p:sp>
            <p:nvSpPr>
              <p:cNvPr id="138" name="타원 137"/>
              <p:cNvSpPr/>
              <p:nvPr/>
            </p:nvSpPr>
            <p:spPr>
              <a:xfrm>
                <a:off x="661311" y="3191157"/>
                <a:ext cx="494100" cy="490562"/>
              </a:xfrm>
              <a:prstGeom prst="ellipse">
                <a:avLst/>
              </a:prstGeom>
              <a:gradFill flip="none" rotWithShape="1">
                <a:gsLst>
                  <a:gs pos="0">
                    <a:srgbClr val="91B1D7"/>
                  </a:gs>
                  <a:gs pos="100000">
                    <a:srgbClr val="6995C5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39" name="이등변 삼각형 138"/>
              <p:cNvSpPr/>
              <p:nvPr/>
            </p:nvSpPr>
            <p:spPr>
              <a:xfrm flipV="1">
                <a:off x="830822" y="3642043"/>
                <a:ext cx="155081" cy="349885"/>
              </a:xfrm>
              <a:prstGeom prst="triangle">
                <a:avLst/>
              </a:prstGeom>
              <a:solidFill>
                <a:srgbClr val="6995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40" name="타원 139"/>
              <p:cNvSpPr/>
              <p:nvPr/>
            </p:nvSpPr>
            <p:spPr>
              <a:xfrm>
                <a:off x="696866" y="3228444"/>
                <a:ext cx="415068" cy="415068"/>
              </a:xfrm>
              <a:prstGeom prst="ellipse">
                <a:avLst/>
              </a:prstGeom>
              <a:gradFill>
                <a:gsLst>
                  <a:gs pos="75000">
                    <a:srgbClr val="91B1D7"/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grpSp>
            <p:nvGrpSpPr>
              <p:cNvPr id="24" name="그룹 130"/>
              <p:cNvGrpSpPr>
                <a:grpSpLocks/>
              </p:cNvGrpSpPr>
              <p:nvPr/>
            </p:nvGrpSpPr>
            <p:grpSpPr bwMode="auto">
              <a:xfrm>
                <a:off x="631403" y="3215827"/>
                <a:ext cx="431521" cy="259986"/>
                <a:chOff x="2510649" y="4017377"/>
                <a:chExt cx="1496033" cy="901342"/>
              </a:xfrm>
            </p:grpSpPr>
            <p:sp>
              <p:nvSpPr>
                <p:cNvPr id="144" name="달 143"/>
                <p:cNvSpPr/>
                <p:nvPr/>
              </p:nvSpPr>
              <p:spPr>
                <a:xfrm rot="3167261">
                  <a:off x="2861630" y="3773666"/>
                  <a:ext cx="794072" cy="1496033"/>
                </a:xfrm>
                <a:prstGeom prst="moon">
                  <a:avLst>
                    <a:gd name="adj" fmla="val 15337"/>
                  </a:avLst>
                </a:prstGeom>
                <a:gradFill>
                  <a:gsLst>
                    <a:gs pos="10000">
                      <a:schemeClr val="bg1">
                        <a:alpha val="60000"/>
                      </a:schemeClr>
                    </a:gs>
                    <a:gs pos="100000">
                      <a:srgbClr val="000000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145" name="타원 144"/>
                <p:cNvSpPr/>
                <p:nvPr/>
              </p:nvSpPr>
              <p:spPr>
                <a:xfrm>
                  <a:off x="2794161" y="4017377"/>
                  <a:ext cx="485256" cy="485256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chemeClr val="bg1">
                        <a:alpha val="80000"/>
                      </a:schemeClr>
                    </a:gs>
                    <a:gs pos="100000">
                      <a:srgbClr val="000000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</p:grpSp>
        </p:grpSp>
      </p:grpSp>
      <p:grpSp>
        <p:nvGrpSpPr>
          <p:cNvPr id="25" name="그룹 163"/>
          <p:cNvGrpSpPr>
            <a:grpSpLocks/>
          </p:cNvGrpSpPr>
          <p:nvPr/>
        </p:nvGrpSpPr>
        <p:grpSpPr bwMode="auto">
          <a:xfrm>
            <a:off x="467544" y="4149080"/>
            <a:ext cx="4968552" cy="244475"/>
            <a:chOff x="470538" y="3783867"/>
            <a:chExt cx="4806828" cy="244943"/>
          </a:xfrm>
        </p:grpSpPr>
        <p:sp>
          <p:nvSpPr>
            <p:cNvPr id="93" name="자유형 92"/>
            <p:cNvSpPr/>
            <p:nvPr/>
          </p:nvSpPr>
          <p:spPr>
            <a:xfrm>
              <a:off x="776918" y="3906339"/>
              <a:ext cx="4500448" cy="0"/>
            </a:xfrm>
            <a:custGeom>
              <a:avLst/>
              <a:gdLst>
                <a:gd name="connsiteX0" fmla="*/ 0 w 5114925"/>
                <a:gd name="connsiteY0" fmla="*/ 0 h 0"/>
                <a:gd name="connsiteX1" fmla="*/ 5114925 w 51149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14925">
                  <a:moveTo>
                    <a:pt x="0" y="0"/>
                  </a:moveTo>
                  <a:lnTo>
                    <a:pt x="5114925" y="0"/>
                  </a:lnTo>
                </a:path>
              </a:pathLst>
            </a:custGeom>
            <a:ln w="19050">
              <a:solidFill>
                <a:srgbClr val="3A60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grpSp>
          <p:nvGrpSpPr>
            <p:cNvPr id="26" name="그룹 230"/>
            <p:cNvGrpSpPr>
              <a:grpSpLocks noChangeAspect="1"/>
            </p:cNvGrpSpPr>
            <p:nvPr/>
          </p:nvGrpSpPr>
          <p:grpSpPr bwMode="auto">
            <a:xfrm rot="-5400000">
              <a:off x="550464" y="3703941"/>
              <a:ext cx="244943" cy="404796"/>
              <a:chOff x="627714" y="3162299"/>
              <a:chExt cx="556549" cy="919760"/>
            </a:xfrm>
          </p:grpSpPr>
          <p:grpSp>
            <p:nvGrpSpPr>
              <p:cNvPr id="27" name="그룹 195"/>
              <p:cNvGrpSpPr>
                <a:grpSpLocks/>
              </p:cNvGrpSpPr>
              <p:nvPr/>
            </p:nvGrpSpPr>
            <p:grpSpPr bwMode="auto">
              <a:xfrm>
                <a:off x="627714" y="3162299"/>
                <a:ext cx="556549" cy="919760"/>
                <a:chOff x="627714" y="3162299"/>
                <a:chExt cx="556549" cy="919760"/>
              </a:xfrm>
            </p:grpSpPr>
            <p:sp>
              <p:nvSpPr>
                <p:cNvPr id="158" name="타원 157"/>
                <p:cNvSpPr/>
                <p:nvPr/>
              </p:nvSpPr>
              <p:spPr>
                <a:xfrm>
                  <a:off x="627715" y="3162300"/>
                  <a:ext cx="556549" cy="555472"/>
                </a:xfrm>
                <a:prstGeom prst="ellipse">
                  <a:avLst/>
                </a:prstGeom>
                <a:solidFill>
                  <a:srgbClr val="3A608F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159" name="이등변 삼각형 158"/>
                <p:cNvSpPr/>
                <p:nvPr/>
              </p:nvSpPr>
              <p:spPr>
                <a:xfrm flipV="1">
                  <a:off x="812026" y="3703344"/>
                  <a:ext cx="187926" cy="378732"/>
                </a:xfrm>
                <a:prstGeom prst="triangle">
                  <a:avLst/>
                </a:prstGeom>
                <a:solidFill>
                  <a:srgbClr val="3A608F">
                    <a:alpha val="2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</p:grpSp>
          <p:sp>
            <p:nvSpPr>
              <p:cNvPr id="151" name="타원 150"/>
              <p:cNvSpPr/>
              <p:nvPr/>
            </p:nvSpPr>
            <p:spPr>
              <a:xfrm>
                <a:off x="660240" y="3191156"/>
                <a:ext cx="495113" cy="490547"/>
              </a:xfrm>
              <a:prstGeom prst="ellipse">
                <a:avLst/>
              </a:prstGeom>
              <a:gradFill flip="none" rotWithShape="1">
                <a:gsLst>
                  <a:gs pos="0">
                    <a:srgbClr val="3A608F"/>
                  </a:gs>
                  <a:gs pos="100000">
                    <a:srgbClr val="305178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53" name="이등변 삼각형 152"/>
              <p:cNvSpPr/>
              <p:nvPr/>
            </p:nvSpPr>
            <p:spPr>
              <a:xfrm flipV="1">
                <a:off x="830098" y="3642028"/>
                <a:ext cx="155399" cy="349874"/>
              </a:xfrm>
              <a:prstGeom prst="triangle">
                <a:avLst/>
              </a:prstGeom>
              <a:solidFill>
                <a:srgbClr val="3051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154" name="타원 153"/>
              <p:cNvSpPr/>
              <p:nvPr/>
            </p:nvSpPr>
            <p:spPr>
              <a:xfrm>
                <a:off x="696866" y="3228444"/>
                <a:ext cx="415068" cy="415068"/>
              </a:xfrm>
              <a:prstGeom prst="ellipse">
                <a:avLst/>
              </a:prstGeom>
              <a:gradFill>
                <a:gsLst>
                  <a:gs pos="75000">
                    <a:srgbClr val="3A608F"/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grpSp>
            <p:nvGrpSpPr>
              <p:cNvPr id="28" name="그룹 130"/>
              <p:cNvGrpSpPr>
                <a:grpSpLocks/>
              </p:cNvGrpSpPr>
              <p:nvPr/>
            </p:nvGrpSpPr>
            <p:grpSpPr bwMode="auto">
              <a:xfrm>
                <a:off x="631403" y="3215827"/>
                <a:ext cx="431521" cy="259986"/>
                <a:chOff x="2510649" y="4017377"/>
                <a:chExt cx="1496033" cy="901342"/>
              </a:xfrm>
            </p:grpSpPr>
            <p:sp>
              <p:nvSpPr>
                <p:cNvPr id="156" name="달 155"/>
                <p:cNvSpPr/>
                <p:nvPr/>
              </p:nvSpPr>
              <p:spPr>
                <a:xfrm rot="3167261">
                  <a:off x="2861630" y="3773666"/>
                  <a:ext cx="794072" cy="1496033"/>
                </a:xfrm>
                <a:prstGeom prst="moon">
                  <a:avLst>
                    <a:gd name="adj" fmla="val 15337"/>
                  </a:avLst>
                </a:prstGeom>
                <a:gradFill>
                  <a:gsLst>
                    <a:gs pos="10000">
                      <a:schemeClr val="bg1">
                        <a:alpha val="60000"/>
                      </a:schemeClr>
                    </a:gs>
                    <a:gs pos="100000">
                      <a:srgbClr val="000000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  <p:sp>
              <p:nvSpPr>
                <p:cNvPr id="157" name="타원 156"/>
                <p:cNvSpPr/>
                <p:nvPr/>
              </p:nvSpPr>
              <p:spPr>
                <a:xfrm>
                  <a:off x="2794161" y="4017377"/>
                  <a:ext cx="485256" cy="485256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chemeClr val="bg1">
                        <a:alpha val="80000"/>
                      </a:schemeClr>
                    </a:gs>
                    <a:gs pos="100000">
                      <a:srgbClr val="000000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/>
                </a:p>
              </p:txBody>
            </p:sp>
          </p:grpSp>
        </p:grpSp>
      </p:grpSp>
      <p:sp>
        <p:nvSpPr>
          <p:cNvPr id="122" name="제목 33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909603"/>
          </a:xfrm>
        </p:spPr>
        <p:txBody>
          <a:bodyPr>
            <a:normAutofit/>
          </a:bodyPr>
          <a:lstStyle/>
          <a:p>
            <a:r>
              <a:rPr lang="ko-KR" altLang="en-US" sz="3600" dirty="0" smtClean="0">
                <a:solidFill>
                  <a:srgbClr val="009AD3"/>
                </a:solidFill>
                <a:latin typeface="HY헤드라인M" pitchFamily="18" charset="-127"/>
                <a:ea typeface="HY헤드라인M" pitchFamily="18" charset="-127"/>
              </a:rPr>
              <a:t>         </a:t>
            </a:r>
            <a:r>
              <a:rPr lang="ko-KR" altLang="en-US" sz="3600" dirty="0" smtClean="0">
                <a:solidFill>
                  <a:srgbClr val="45A8C3"/>
                </a:solidFill>
                <a:latin typeface="HY헤드라인M" pitchFamily="18" charset="-127"/>
                <a:ea typeface="HY헤드라인M" pitchFamily="18" charset="-127"/>
              </a:rPr>
              <a:t>노인학대와 신고상담전화</a:t>
            </a:r>
            <a:endParaRPr lang="ko-KR" altLang="en-US" sz="3600" dirty="0">
              <a:solidFill>
                <a:srgbClr val="45A8C3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467544" y="6093296"/>
            <a:ext cx="800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노인보호전문기관은 전국 </a:t>
            </a:r>
            <a:r>
              <a:rPr lang="en-US" altLang="ko-KR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16</a:t>
            </a: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개 시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·</a:t>
            </a: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도에  설치되어  </a:t>
            </a:r>
            <a:r>
              <a:rPr lang="en-US" altLang="ko-KR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24</a:t>
            </a: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시간 상담전화를 운영합니다</a:t>
            </a:r>
            <a:r>
              <a:rPr lang="en-US" altLang="ko-KR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 </a:t>
            </a:r>
          </a:p>
          <a:p>
            <a:endParaRPr lang="en-US" altLang="ko-KR" sz="400" b="1" dirty="0" smtClean="0">
              <a:solidFill>
                <a:srgbClr val="6BB76D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539552" y="1124744"/>
            <a:ext cx="8286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71717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     </a:t>
            </a:r>
            <a:r>
              <a:rPr lang="ko-KR" alt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노인학대 신고</a:t>
            </a:r>
            <a:r>
              <a:rPr lang="en-US" altLang="ko-KR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·</a:t>
            </a:r>
            <a:r>
              <a:rPr lang="ko-KR" alt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상담전화번호 </a:t>
            </a:r>
            <a:r>
              <a:rPr lang="en-US" altLang="ko-KR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1577-1389</a:t>
            </a:r>
            <a:endParaRPr lang="ko-KR" alt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pic>
        <p:nvPicPr>
          <p:cNvPr id="126" name="그림 125" descr="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1124744"/>
            <a:ext cx="288032" cy="288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그림 55" descr="돋보기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32251">
            <a:off x="332976" y="432108"/>
            <a:ext cx="1035123" cy="881309"/>
          </a:xfrm>
          <a:prstGeom prst="rect">
            <a:avLst/>
          </a:prstGeom>
        </p:spPr>
      </p:pic>
      <p:grpSp>
        <p:nvGrpSpPr>
          <p:cNvPr id="2" name="그룹 164"/>
          <p:cNvGrpSpPr/>
          <p:nvPr/>
        </p:nvGrpSpPr>
        <p:grpSpPr>
          <a:xfrm>
            <a:off x="2051720" y="4797152"/>
            <a:ext cx="1831624" cy="1711622"/>
            <a:chOff x="4583568" y="3881855"/>
            <a:chExt cx="1889657" cy="1854360"/>
          </a:xfrm>
        </p:grpSpPr>
        <p:sp>
          <p:nvSpPr>
            <p:cNvPr id="111" name="눈물 방울 110"/>
            <p:cNvSpPr/>
            <p:nvPr/>
          </p:nvSpPr>
          <p:spPr>
            <a:xfrm flipH="1">
              <a:off x="4583568" y="3881855"/>
              <a:ext cx="1854360" cy="1854360"/>
            </a:xfrm>
            <a:prstGeom prst="teardrop">
              <a:avLst/>
            </a:prstGeom>
            <a:solidFill>
              <a:srgbClr val="254061">
                <a:alpha val="25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눈물 방울 111"/>
            <p:cNvSpPr/>
            <p:nvPr/>
          </p:nvSpPr>
          <p:spPr>
            <a:xfrm flipH="1">
              <a:off x="4655603" y="3958556"/>
              <a:ext cx="1705251" cy="1705251"/>
            </a:xfrm>
            <a:prstGeom prst="teardrop">
              <a:avLst/>
            </a:prstGeom>
            <a:gradFill flip="none" rotWithShape="1">
              <a:gsLst>
                <a:gs pos="0">
                  <a:srgbClr val="254061"/>
                </a:gs>
                <a:gs pos="100000">
                  <a:srgbClr val="1D324B"/>
                </a:gs>
              </a:gsLst>
              <a:lin ang="5400000" scaled="1"/>
              <a:tileRect/>
            </a:gra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타원 112"/>
            <p:cNvSpPr/>
            <p:nvPr/>
          </p:nvSpPr>
          <p:spPr>
            <a:xfrm flipH="1">
              <a:off x="4706742" y="3975997"/>
              <a:ext cx="1655820" cy="1655820"/>
            </a:xfrm>
            <a:prstGeom prst="ellipse">
              <a:avLst/>
            </a:prstGeom>
            <a:gradFill flip="none" rotWithShape="1">
              <a:gsLst>
                <a:gs pos="75000">
                  <a:srgbClr val="25406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4" name="직각 삼각형 113"/>
            <p:cNvSpPr/>
            <p:nvPr/>
          </p:nvSpPr>
          <p:spPr>
            <a:xfrm rot="10800000" flipH="1">
              <a:off x="4705920" y="4005179"/>
              <a:ext cx="130266" cy="130267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달 114"/>
            <p:cNvSpPr/>
            <p:nvPr/>
          </p:nvSpPr>
          <p:spPr>
            <a:xfrm rot="18432739" flipH="1">
              <a:off x="5328172" y="3773665"/>
              <a:ext cx="794072" cy="1496034"/>
            </a:xfrm>
            <a:prstGeom prst="moon">
              <a:avLst>
                <a:gd name="adj" fmla="val 15337"/>
              </a:avLst>
            </a:prstGeom>
            <a:gradFill>
              <a:gsLst>
                <a:gs pos="10000">
                  <a:schemeClr val="bg1">
                    <a:alpha val="6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타원 115"/>
            <p:cNvSpPr/>
            <p:nvPr/>
          </p:nvSpPr>
          <p:spPr>
            <a:xfrm flipH="1">
              <a:off x="5710323" y="4017375"/>
              <a:ext cx="485256" cy="485256"/>
            </a:xfrm>
            <a:prstGeom prst="ellipse">
              <a:avLst/>
            </a:prstGeom>
            <a:gradFill flip="none" rotWithShape="1">
              <a:gsLst>
                <a:gs pos="10000">
                  <a:schemeClr val="bg1">
                    <a:alpha val="8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" name="그룹 152"/>
          <p:cNvGrpSpPr/>
          <p:nvPr/>
        </p:nvGrpSpPr>
        <p:grpSpPr>
          <a:xfrm>
            <a:off x="179512" y="4797152"/>
            <a:ext cx="1839442" cy="1711622"/>
            <a:chOff x="2510649" y="3881856"/>
            <a:chExt cx="1897723" cy="1854359"/>
          </a:xfrm>
        </p:grpSpPr>
        <p:sp>
          <p:nvSpPr>
            <p:cNvPr id="68" name="눈물 방울 67"/>
            <p:cNvSpPr/>
            <p:nvPr/>
          </p:nvSpPr>
          <p:spPr>
            <a:xfrm>
              <a:off x="2554013" y="3881856"/>
              <a:ext cx="1854359" cy="1854359"/>
            </a:xfrm>
            <a:prstGeom prst="teardrop">
              <a:avLst/>
            </a:prstGeom>
            <a:solidFill>
              <a:srgbClr val="3A608F">
                <a:alpha val="25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눈물 방울 70"/>
            <p:cNvSpPr/>
            <p:nvPr/>
          </p:nvSpPr>
          <p:spPr>
            <a:xfrm>
              <a:off x="2631086" y="3958557"/>
              <a:ext cx="1705250" cy="1705250"/>
            </a:xfrm>
            <a:prstGeom prst="teardrop">
              <a:avLst/>
            </a:prstGeom>
            <a:gradFill flip="none" rotWithShape="1">
              <a:gsLst>
                <a:gs pos="0">
                  <a:srgbClr val="3A608F"/>
                </a:gs>
                <a:gs pos="100000">
                  <a:srgbClr val="305178"/>
                </a:gs>
              </a:gsLst>
              <a:lin ang="5400000" scaled="1"/>
              <a:tileRect/>
            </a:gra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>
              <a:off x="2629378" y="3975998"/>
              <a:ext cx="1655819" cy="1655819"/>
            </a:xfrm>
            <a:prstGeom prst="ellipse">
              <a:avLst/>
            </a:prstGeom>
            <a:gradFill flip="none" rotWithShape="1">
              <a:gsLst>
                <a:gs pos="75000">
                  <a:srgbClr val="3A608F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6" name="직각 삼각형 75"/>
            <p:cNvSpPr/>
            <p:nvPr/>
          </p:nvSpPr>
          <p:spPr>
            <a:xfrm rot="10800000">
              <a:off x="4160840" y="4005180"/>
              <a:ext cx="130266" cy="130266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" name="그룹 129"/>
            <p:cNvGrpSpPr/>
            <p:nvPr/>
          </p:nvGrpSpPr>
          <p:grpSpPr>
            <a:xfrm>
              <a:off x="2510649" y="4017377"/>
              <a:ext cx="1496033" cy="901342"/>
              <a:chOff x="2510649" y="4017377"/>
              <a:chExt cx="1496033" cy="901342"/>
            </a:xfrm>
          </p:grpSpPr>
          <p:sp>
            <p:nvSpPr>
              <p:cNvPr id="73" name="달 72"/>
              <p:cNvSpPr/>
              <p:nvPr/>
            </p:nvSpPr>
            <p:spPr>
              <a:xfrm rot="3167261">
                <a:off x="2861630" y="3773666"/>
                <a:ext cx="794072" cy="1496033"/>
              </a:xfrm>
              <a:prstGeom prst="moon">
                <a:avLst>
                  <a:gd name="adj" fmla="val 15337"/>
                </a:avLst>
              </a:prstGeom>
              <a:gradFill>
                <a:gsLst>
                  <a:gs pos="10000">
                    <a:schemeClr val="bg1">
                      <a:alpha val="6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4" name="타원 73"/>
              <p:cNvSpPr/>
              <p:nvPr/>
            </p:nvSpPr>
            <p:spPr>
              <a:xfrm>
                <a:off x="2794161" y="4017377"/>
                <a:ext cx="485256" cy="485256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bg1">
                      <a:alpha val="8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5" name="그룹 150"/>
          <p:cNvGrpSpPr/>
          <p:nvPr/>
        </p:nvGrpSpPr>
        <p:grpSpPr>
          <a:xfrm>
            <a:off x="169209" y="3079152"/>
            <a:ext cx="1840564" cy="1711622"/>
            <a:chOff x="2510649" y="2003269"/>
            <a:chExt cx="1898882" cy="1854359"/>
          </a:xfrm>
        </p:grpSpPr>
        <p:sp>
          <p:nvSpPr>
            <p:cNvPr id="82" name="눈물 방울 81"/>
            <p:cNvSpPr/>
            <p:nvPr/>
          </p:nvSpPr>
          <p:spPr>
            <a:xfrm flipV="1">
              <a:off x="2555172" y="2003269"/>
              <a:ext cx="1854359" cy="1854359"/>
            </a:xfrm>
            <a:prstGeom prst="teardrop">
              <a:avLst/>
            </a:prstGeom>
            <a:solidFill>
              <a:srgbClr val="91B1D7">
                <a:alpha val="25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눈물 방울 83"/>
            <p:cNvSpPr/>
            <p:nvPr/>
          </p:nvSpPr>
          <p:spPr>
            <a:xfrm flipV="1">
              <a:off x="2632245" y="2075677"/>
              <a:ext cx="1705251" cy="1705250"/>
            </a:xfrm>
            <a:prstGeom prst="teardrop">
              <a:avLst/>
            </a:prstGeom>
            <a:gradFill flip="none" rotWithShape="1">
              <a:gsLst>
                <a:gs pos="0">
                  <a:srgbClr val="91B1D7"/>
                </a:gs>
                <a:gs pos="100000">
                  <a:srgbClr val="739BCB"/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 flipV="1">
              <a:off x="2630537" y="2107666"/>
              <a:ext cx="1655820" cy="1655819"/>
            </a:xfrm>
            <a:prstGeom prst="ellipse">
              <a:avLst/>
            </a:prstGeom>
            <a:gradFill flip="none" rotWithShape="1">
              <a:gsLst>
                <a:gs pos="75000">
                  <a:srgbClr val="91B1D7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8" name="직각 삼각형 87"/>
            <p:cNvSpPr/>
            <p:nvPr/>
          </p:nvSpPr>
          <p:spPr>
            <a:xfrm rot="16200000">
              <a:off x="4163871" y="3609482"/>
              <a:ext cx="130266" cy="130266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" name="그룹 130"/>
            <p:cNvGrpSpPr/>
            <p:nvPr/>
          </p:nvGrpSpPr>
          <p:grpSpPr>
            <a:xfrm>
              <a:off x="2510649" y="2138789"/>
              <a:ext cx="1496033" cy="901342"/>
              <a:chOff x="2510649" y="4017377"/>
              <a:chExt cx="1496033" cy="901342"/>
            </a:xfrm>
          </p:grpSpPr>
          <p:sp>
            <p:nvSpPr>
              <p:cNvPr id="132" name="달 131"/>
              <p:cNvSpPr/>
              <p:nvPr/>
            </p:nvSpPr>
            <p:spPr>
              <a:xfrm rot="3167261">
                <a:off x="2861630" y="3773666"/>
                <a:ext cx="794072" cy="1496033"/>
              </a:xfrm>
              <a:prstGeom prst="moon">
                <a:avLst>
                  <a:gd name="adj" fmla="val 15337"/>
                </a:avLst>
              </a:prstGeom>
              <a:gradFill>
                <a:gsLst>
                  <a:gs pos="10000">
                    <a:schemeClr val="bg1">
                      <a:alpha val="6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8" name="타원 137"/>
              <p:cNvSpPr/>
              <p:nvPr/>
            </p:nvSpPr>
            <p:spPr>
              <a:xfrm>
                <a:off x="2794161" y="4017377"/>
                <a:ext cx="485256" cy="485256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bg1">
                      <a:alpha val="8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7" name="그룹 151"/>
          <p:cNvGrpSpPr/>
          <p:nvPr/>
        </p:nvGrpSpPr>
        <p:grpSpPr>
          <a:xfrm>
            <a:off x="2051720" y="3068960"/>
            <a:ext cx="1833770" cy="1711622"/>
            <a:chOff x="4433873" y="2003268"/>
            <a:chExt cx="1891872" cy="1854359"/>
          </a:xfrm>
        </p:grpSpPr>
        <p:sp>
          <p:nvSpPr>
            <p:cNvPr id="93" name="눈물 방울 92"/>
            <p:cNvSpPr/>
            <p:nvPr/>
          </p:nvSpPr>
          <p:spPr>
            <a:xfrm flipH="1" flipV="1">
              <a:off x="4433873" y="2003268"/>
              <a:ext cx="1854359" cy="1854359"/>
            </a:xfrm>
            <a:prstGeom prst="teardrop">
              <a:avLst/>
            </a:prstGeom>
            <a:solidFill>
              <a:srgbClr val="6995C5">
                <a:alpha val="25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눈물 방울 93"/>
            <p:cNvSpPr/>
            <p:nvPr/>
          </p:nvSpPr>
          <p:spPr>
            <a:xfrm flipH="1" flipV="1">
              <a:off x="4505908" y="2075676"/>
              <a:ext cx="1705250" cy="1705250"/>
            </a:xfrm>
            <a:prstGeom prst="teardrop">
              <a:avLst/>
            </a:prstGeom>
            <a:gradFill flip="none" rotWithShape="1">
              <a:gsLst>
                <a:gs pos="0">
                  <a:srgbClr val="6995C5"/>
                </a:gs>
                <a:gs pos="100000">
                  <a:srgbClr val="4071A6"/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 flipH="1" flipV="1">
              <a:off x="4557047" y="2107665"/>
              <a:ext cx="1655819" cy="1655819"/>
            </a:xfrm>
            <a:prstGeom prst="ellipse">
              <a:avLst/>
            </a:prstGeom>
            <a:gradFill flip="none" rotWithShape="1">
              <a:gsLst>
                <a:gs pos="75000">
                  <a:srgbClr val="6995C5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8" name="직각 삼각형 97"/>
            <p:cNvSpPr/>
            <p:nvPr/>
          </p:nvSpPr>
          <p:spPr>
            <a:xfrm rot="10800000" flipH="1" flipV="1">
              <a:off x="4556225" y="3604037"/>
              <a:ext cx="130266" cy="130266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" name="그룹 141"/>
            <p:cNvGrpSpPr/>
            <p:nvPr/>
          </p:nvGrpSpPr>
          <p:grpSpPr>
            <a:xfrm>
              <a:off x="4829711" y="2138788"/>
              <a:ext cx="1496034" cy="901343"/>
              <a:chOff x="4829711" y="4017375"/>
              <a:chExt cx="1496034" cy="901343"/>
            </a:xfrm>
          </p:grpSpPr>
          <p:sp>
            <p:nvSpPr>
              <p:cNvPr id="143" name="달 142"/>
              <p:cNvSpPr/>
              <p:nvPr/>
            </p:nvSpPr>
            <p:spPr>
              <a:xfrm rot="18432739" flipH="1">
                <a:off x="5180692" y="3773665"/>
                <a:ext cx="794072" cy="1496034"/>
              </a:xfrm>
              <a:prstGeom prst="moon">
                <a:avLst>
                  <a:gd name="adj" fmla="val 15337"/>
                </a:avLst>
              </a:prstGeom>
              <a:gradFill>
                <a:gsLst>
                  <a:gs pos="10000">
                    <a:schemeClr val="bg1">
                      <a:alpha val="6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타원 143"/>
              <p:cNvSpPr/>
              <p:nvPr/>
            </p:nvSpPr>
            <p:spPr>
              <a:xfrm flipH="1">
                <a:off x="5562843" y="4017375"/>
                <a:ext cx="485256" cy="485256"/>
              </a:xfrm>
              <a:prstGeom prst="ellipse">
                <a:avLst/>
              </a:prstGeom>
              <a:gradFill flip="none" rotWithShape="1">
                <a:gsLst>
                  <a:gs pos="10000">
                    <a:schemeClr val="bg1">
                      <a:alpha val="80000"/>
                    </a:scheme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34" name="제목 33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64096"/>
          </a:xfrm>
        </p:spPr>
        <p:txBody>
          <a:bodyPr/>
          <a:lstStyle/>
          <a:p>
            <a:r>
              <a:rPr lang="ko-KR" altLang="en-US" sz="3600" dirty="0" smtClean="0">
                <a:solidFill>
                  <a:srgbClr val="009AD3"/>
                </a:solidFill>
                <a:latin typeface="HY헤드라인M" pitchFamily="18" charset="-127"/>
                <a:ea typeface="HY헤드라인M" pitchFamily="18" charset="-127"/>
              </a:rPr>
              <a:t>       </a:t>
            </a:r>
            <a:r>
              <a:rPr lang="ko-KR" altLang="en-US" sz="3600" dirty="0" smtClean="0">
                <a:solidFill>
                  <a:srgbClr val="45A8C3"/>
                </a:solidFill>
                <a:latin typeface="HY헤드라인M" pitchFamily="18" charset="-127"/>
                <a:ea typeface="HY헤드라인M" pitchFamily="18" charset="-127"/>
              </a:rPr>
              <a:t>우리는 노인학대 신고의무자</a:t>
            </a:r>
            <a:endParaRPr lang="ko-KR" altLang="en-US" dirty="0">
              <a:solidFill>
                <a:srgbClr val="009AD3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1196752"/>
            <a:ext cx="8286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ko-KR" altLang="en-US" sz="12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노인복지법 제 </a:t>
            </a:r>
            <a:r>
              <a:rPr lang="en-US" altLang="ko-KR" sz="12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39</a:t>
            </a:r>
            <a:r>
              <a:rPr lang="ko-KR" altLang="en-US" sz="12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조의</a:t>
            </a:r>
            <a:r>
              <a:rPr lang="en-US" altLang="ko-KR" sz="12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6</a:t>
            </a:r>
            <a:r>
              <a:rPr lang="ko-KR" altLang="en-US" sz="12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에 의한 노인학대 신고의무자는 다음과 같습니다</a:t>
            </a:r>
            <a:r>
              <a:rPr lang="en-US" altLang="ko-KR" sz="1200" dirty="0" smtClean="0">
                <a:solidFill>
                  <a:schemeClr val="bg1">
                    <a:lumMod val="6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</a:t>
            </a:r>
            <a:endParaRPr lang="ko-KR" altLang="en-US" sz="1200" dirty="0">
              <a:solidFill>
                <a:schemeClr val="bg1">
                  <a:lumMod val="65000"/>
                </a:schemeClr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grpSp>
        <p:nvGrpSpPr>
          <p:cNvPr id="9" name="그룹 165"/>
          <p:cNvGrpSpPr/>
          <p:nvPr/>
        </p:nvGrpSpPr>
        <p:grpSpPr>
          <a:xfrm>
            <a:off x="395536" y="5301208"/>
            <a:ext cx="1467068" cy="707886"/>
            <a:chOff x="2741753" y="4649884"/>
            <a:chExt cx="1467068" cy="707886"/>
          </a:xfrm>
        </p:grpSpPr>
        <p:sp>
          <p:nvSpPr>
            <p:cNvPr id="78" name="TextBox 77"/>
            <p:cNvSpPr txBox="1"/>
            <p:nvPr/>
          </p:nvSpPr>
          <p:spPr>
            <a:xfrm>
              <a:off x="3367143" y="4903708"/>
              <a:ext cx="184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741753" y="4649884"/>
              <a:ext cx="146706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사회복지</a:t>
              </a:r>
              <a:endPara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전담공무원</a:t>
              </a:r>
              <a:endPara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0" name="그룹 161"/>
          <p:cNvGrpSpPr/>
          <p:nvPr/>
        </p:nvGrpSpPr>
        <p:grpSpPr>
          <a:xfrm>
            <a:off x="611560" y="3717032"/>
            <a:ext cx="992579" cy="644061"/>
            <a:chOff x="2796596" y="2627281"/>
            <a:chExt cx="992579" cy="644061"/>
          </a:xfrm>
        </p:grpSpPr>
        <p:sp>
          <p:nvSpPr>
            <p:cNvPr id="90" name="TextBox 89"/>
            <p:cNvSpPr txBox="1"/>
            <p:nvPr/>
          </p:nvSpPr>
          <p:spPr>
            <a:xfrm>
              <a:off x="3402246" y="3025121"/>
              <a:ext cx="184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796596" y="2627281"/>
              <a:ext cx="992579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의료인</a:t>
              </a:r>
              <a:endParaRPr lang="en-US" altLang="ko-KR" sz="2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1" name="그룹 162"/>
          <p:cNvGrpSpPr/>
          <p:nvPr/>
        </p:nvGrpSpPr>
        <p:grpSpPr>
          <a:xfrm>
            <a:off x="2339752" y="3501008"/>
            <a:ext cx="1210588" cy="774847"/>
            <a:chOff x="4530295" y="2496494"/>
            <a:chExt cx="1210588" cy="774847"/>
          </a:xfrm>
        </p:grpSpPr>
        <p:sp>
          <p:nvSpPr>
            <p:cNvPr id="103" name="TextBox 102"/>
            <p:cNvSpPr txBox="1"/>
            <p:nvPr/>
          </p:nvSpPr>
          <p:spPr>
            <a:xfrm>
              <a:off x="5251402" y="3025120"/>
              <a:ext cx="184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530295" y="2496494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119</a:t>
              </a:r>
            </a:p>
            <a:p>
              <a:pPr algn="ctr"/>
              <a:r>
                <a:rPr lang="ko-KR" altLang="en-US" sz="2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구급대원</a:t>
              </a:r>
              <a:endPara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2" name="그룹 166"/>
          <p:cNvGrpSpPr/>
          <p:nvPr/>
        </p:nvGrpSpPr>
        <p:grpSpPr>
          <a:xfrm>
            <a:off x="2051720" y="5373216"/>
            <a:ext cx="1795683" cy="618631"/>
            <a:chOff x="4526961" y="4712108"/>
            <a:chExt cx="1795683" cy="752276"/>
          </a:xfrm>
        </p:grpSpPr>
        <p:sp>
          <p:nvSpPr>
            <p:cNvPr id="120" name="TextBox 119"/>
            <p:cNvSpPr txBox="1"/>
            <p:nvPr/>
          </p:nvSpPr>
          <p:spPr>
            <a:xfrm>
              <a:off x="4526961" y="4712108"/>
              <a:ext cx="1795683" cy="752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71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노인복지시설 및</a:t>
              </a:r>
              <a:endParaRPr lang="en-US" altLang="ko-KR" sz="17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sz="171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관련기관종사자</a:t>
              </a:r>
              <a:endParaRPr lang="en-US" altLang="ko-KR" sz="17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5404443" y="4903708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altLang="ko-KR" sz="1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46" name="TextBox 145"/>
          <p:cNvSpPr txBox="1"/>
          <p:nvPr/>
        </p:nvSpPr>
        <p:spPr>
          <a:xfrm>
            <a:off x="3995936" y="2996952"/>
            <a:ext cx="1683474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ko-KR" altLang="en-US" sz="1400" b="1" dirty="0" smtClean="0">
                <a:solidFill>
                  <a:srgbClr val="91B1D7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의료법 제</a:t>
            </a:r>
            <a:r>
              <a:rPr lang="en-US" altLang="ko-KR" sz="1400" b="1" dirty="0" smtClean="0">
                <a:solidFill>
                  <a:srgbClr val="91B1D7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lang="ko-KR" altLang="en-US" sz="1400" b="1" dirty="0" smtClean="0">
                <a:solidFill>
                  <a:srgbClr val="91B1D7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조제</a:t>
            </a:r>
            <a:r>
              <a:rPr lang="en-US" altLang="ko-KR" sz="1400" b="1" dirty="0" smtClean="0">
                <a:solidFill>
                  <a:srgbClr val="91B1D7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1</a:t>
            </a:r>
            <a:r>
              <a:rPr lang="ko-KR" altLang="en-US" sz="1400" b="1" dirty="0" smtClean="0">
                <a:solidFill>
                  <a:srgbClr val="91B1D7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항</a:t>
            </a:r>
            <a:endParaRPr lang="en-US" altLang="ko-KR" sz="1400" b="1" dirty="0" smtClean="0">
              <a:solidFill>
                <a:srgbClr val="91B1D7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lvl="0"/>
            <a:endParaRPr lang="en-US" altLang="ko-KR" sz="500" b="1" dirty="0" smtClean="0">
              <a:solidFill>
                <a:srgbClr val="6BB76D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 Unicode MS" pitchFamily="50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의사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치과의사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 한의사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조산사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r>
              <a:rPr lang="ko-KR" altLang="en-US" sz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 간호사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5947673" y="2996952"/>
            <a:ext cx="29803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119 </a:t>
            </a:r>
            <a:r>
              <a:rPr lang="ko-KR" altLang="en-US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구조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·</a:t>
            </a:r>
            <a:r>
              <a:rPr lang="ko-KR" altLang="en-US" sz="1400" b="1" dirty="0" err="1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구급에관한법률</a:t>
            </a:r>
            <a:r>
              <a:rPr lang="ko-KR" altLang="en-US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lang="en-US" altLang="ko-KR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10</a:t>
            </a:r>
            <a:r>
              <a:rPr lang="ko-KR" altLang="en-US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조</a:t>
            </a:r>
            <a:endParaRPr lang="en-US" altLang="ko-KR" sz="1400" b="1" dirty="0" smtClean="0">
              <a:solidFill>
                <a:srgbClr val="6995C5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lvl="0"/>
            <a:endParaRPr lang="en-US" altLang="ko-KR" sz="300" b="1" dirty="0" smtClean="0">
              <a:solidFill>
                <a:srgbClr val="6BB76D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endParaRPr lang="en-US" altLang="ko-KR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의료기관에 긴급히 이송하는 업무를 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 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수행하는  등의 구급업무를 하는 구급대원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3995936" y="4437112"/>
            <a:ext cx="211788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14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사회복지관련법</a:t>
            </a:r>
            <a:endParaRPr lang="en-US" altLang="ko-KR" sz="1400" b="1" dirty="0" smtClean="0">
              <a:solidFill>
                <a:srgbClr val="25406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lvl="0"/>
            <a:endParaRPr lang="en-US" altLang="ko-KR" sz="5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 Unicode MS" pitchFamily="50" charset="-127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노인복지법상 노인복지시설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사회복지관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장애인복지시설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가정폭력관련 상담소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가정폭력피해자 보호시설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노숙인 보호를 위한 시설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장기요양기관 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재가장기요양기관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건강가정지원센터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6084168" y="4365104"/>
            <a:ext cx="259228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1400" b="1" dirty="0" smtClean="0">
                <a:solidFill>
                  <a:srgbClr val="3A608F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사회복지사업법 제 </a:t>
            </a:r>
            <a:r>
              <a:rPr lang="en-US" altLang="ko-KR" sz="1400" b="1" dirty="0" smtClean="0">
                <a:solidFill>
                  <a:srgbClr val="3A608F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14</a:t>
            </a:r>
            <a:r>
              <a:rPr lang="ko-KR" altLang="en-US" sz="1400" b="1" dirty="0" smtClean="0">
                <a:solidFill>
                  <a:srgbClr val="3A608F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조</a:t>
            </a:r>
            <a:endParaRPr lang="en-US" altLang="ko-KR" sz="1400" b="1" dirty="0" smtClean="0">
              <a:solidFill>
                <a:srgbClr val="3A608F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lvl="0"/>
            <a:endParaRPr lang="en-US" altLang="ko-KR" sz="500" b="1" dirty="0" smtClean="0">
              <a:solidFill>
                <a:srgbClr val="6BB76D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·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도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·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군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·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구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읍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·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면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·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동의 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  사회복지 전담공무원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복지사무전담기구에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사회복지사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itchFamily="34" charset="0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 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자격증을 가진 사회복지전담공무원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53" name="그림 52" descr="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1196752"/>
            <a:ext cx="288032" cy="288032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611560" y="1556792"/>
            <a:ext cx="784887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노인학대 신고의무 </a:t>
            </a:r>
            <a:r>
              <a:rPr lang="en-US" altLang="ko-KR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노인복지법 제</a:t>
            </a:r>
            <a:r>
              <a:rPr lang="en-US" altLang="ko-KR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39</a:t>
            </a: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조의</a:t>
            </a:r>
            <a:r>
              <a:rPr lang="en-US" altLang="ko-KR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6</a:t>
            </a: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제</a:t>
            </a:r>
            <a:r>
              <a:rPr lang="en-US" altLang="ko-KR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2</a:t>
            </a: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항</a:t>
            </a:r>
            <a:r>
              <a:rPr lang="en-US" altLang="ko-KR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)</a:t>
            </a:r>
          </a:p>
          <a:p>
            <a:pPr lvl="0"/>
            <a:endParaRPr lang="en-US" altLang="ko-KR" sz="300" b="1" dirty="0" smtClean="0">
              <a:solidFill>
                <a:schemeClr val="tx1">
                  <a:lumMod val="50000"/>
                  <a:lumOff val="50000"/>
                </a:schemeClr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    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신고의무자는 그 직무상 노인학대를 알게 된 때에는 즉시 신고하여야 합니다</a:t>
            </a: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</a:p>
          <a:p>
            <a:pPr lvl="0"/>
            <a:endParaRPr lang="en-US" altLang="ko-KR" sz="400" b="1" dirty="0" smtClean="0">
              <a:solidFill>
                <a:srgbClr val="25406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ko-KR" altLang="en-US" sz="12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노인학대 신고의무자의 신분 보호 </a:t>
            </a:r>
            <a:r>
              <a:rPr lang="en-US" altLang="ko-KR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노인복지법 제</a:t>
            </a:r>
            <a:r>
              <a:rPr lang="en-US" altLang="ko-KR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39</a:t>
            </a: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조의</a:t>
            </a:r>
            <a:r>
              <a:rPr lang="en-US" altLang="ko-KR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6 </a:t>
            </a: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제</a:t>
            </a:r>
            <a:r>
              <a:rPr lang="en-US" altLang="ko-KR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</a:t>
            </a:r>
            <a:r>
              <a:rPr lang="ko-KR" altLang="en-US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항</a:t>
            </a:r>
            <a:r>
              <a:rPr lang="en-US" altLang="ko-KR" sz="16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]</a:t>
            </a:r>
            <a:r>
              <a:rPr lang="en-US" altLang="ko-KR" sz="12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</a:t>
            </a:r>
          </a:p>
          <a:p>
            <a:pPr lvl="0"/>
            <a:endParaRPr lang="en-US" altLang="ko-KR" sz="500" b="1" dirty="0" smtClean="0">
              <a:solidFill>
                <a:srgbClr val="6995C5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lvl="0"/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   신고인의 신분은 보장되어야 하며 신고자의 의사에 반하여 신분이 노출되지 않습니다</a:t>
            </a: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endParaRPr lang="en-US" altLang="ko-KR" sz="400" b="1" dirty="0" smtClean="0">
              <a:solidFill>
                <a:srgbClr val="6BB76D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endParaRPr lang="en-US" altLang="ko-KR" sz="400" b="1" dirty="0" smtClean="0">
              <a:solidFill>
                <a:srgbClr val="6BB76D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55" name="모서리가 둥근 직사각형 54"/>
          <p:cNvSpPr/>
          <p:nvPr/>
        </p:nvSpPr>
        <p:spPr>
          <a:xfrm>
            <a:off x="539552" y="1484784"/>
            <a:ext cx="8064896" cy="1440160"/>
          </a:xfrm>
          <a:prstGeom prst="roundRect">
            <a:avLst>
              <a:gd name="adj" fmla="val 7449"/>
            </a:avLst>
          </a:prstGeom>
          <a:solidFill>
            <a:srgbClr val="99CCFF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그림 89" descr="돋보기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32251">
            <a:off x="332976" y="432109"/>
            <a:ext cx="1035123" cy="881309"/>
          </a:xfrm>
          <a:prstGeom prst="rect">
            <a:avLst/>
          </a:prstGeom>
        </p:spPr>
      </p:pic>
      <p:sp>
        <p:nvSpPr>
          <p:cNvPr id="96" name="직사각형 95"/>
          <p:cNvSpPr/>
          <p:nvPr/>
        </p:nvSpPr>
        <p:spPr>
          <a:xfrm>
            <a:off x="474634" y="2409815"/>
            <a:ext cx="2547966" cy="4071966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  <a:effectLst>
            <a:outerShdw blurRad="508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8" name="TextBox 167"/>
          <p:cNvSpPr txBox="1"/>
          <p:nvPr/>
        </p:nvSpPr>
        <p:spPr>
          <a:xfrm>
            <a:off x="525434" y="3604976"/>
            <a:ext cx="2428892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o-KR" altLang="en-US" sz="1400" b="1" dirty="0" smtClean="0">
                <a:solidFill>
                  <a:srgbClr val="6B95C7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의료인과 구급대원의  역할</a:t>
            </a:r>
            <a:endParaRPr lang="en-US" altLang="ko-KR" sz="1400" b="1" dirty="0" smtClean="0">
              <a:solidFill>
                <a:srgbClr val="6B95C7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lvl="0"/>
            <a:endParaRPr lang="en-US" altLang="ko-KR" sz="700" b="1" dirty="0" smtClean="0">
              <a:solidFill>
                <a:srgbClr val="6BB76D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1300" dirty="0" smtClean="0">
                <a:solidFill>
                  <a:schemeClr val="bg2">
                    <a:lumMod val="10000"/>
                  </a:schemeClr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200" dirty="0" smtClean="0">
                <a:solidFill>
                  <a:schemeClr val="bg2">
                    <a:lumMod val="10000"/>
                  </a:schemeClr>
                </a:solidFill>
                <a:latin typeface="+mn-ea"/>
                <a:cs typeface="Arial" pitchFamily="34" charset="0"/>
              </a:rPr>
              <a:t>노인학대로인한 응급상황의 </a:t>
            </a:r>
            <a:endParaRPr lang="en-US" altLang="ko-KR" sz="1200" dirty="0" smtClean="0">
              <a:solidFill>
                <a:schemeClr val="bg2">
                  <a:lumMod val="10000"/>
                </a:schemeClr>
              </a:solidFill>
              <a:latin typeface="+mn-ea"/>
              <a:cs typeface="Arial" pitchFamily="34" charset="0"/>
            </a:endParaRPr>
          </a:p>
          <a:p>
            <a:r>
              <a:rPr lang="en-US" altLang="ko-KR" sz="1200" dirty="0" smtClean="0">
                <a:solidFill>
                  <a:schemeClr val="bg2">
                    <a:lumMod val="10000"/>
                  </a:schemeClr>
                </a:solidFill>
                <a:latin typeface="+mn-ea"/>
                <a:cs typeface="Arial" pitchFamily="34" charset="0"/>
              </a:rPr>
              <a:t>   </a:t>
            </a:r>
            <a:r>
              <a:rPr lang="ko-KR" altLang="en-US" sz="1200" dirty="0" smtClean="0">
                <a:solidFill>
                  <a:schemeClr val="bg2">
                    <a:lumMod val="10000"/>
                  </a:schemeClr>
                </a:solidFill>
                <a:latin typeface="+mn-ea"/>
                <a:cs typeface="Arial" pitchFamily="34" charset="0"/>
              </a:rPr>
              <a:t>환자 치료 및 응급이송 </a:t>
            </a:r>
            <a:endParaRPr lang="en-US" altLang="ko-KR" sz="1200" dirty="0" smtClean="0">
              <a:solidFill>
                <a:schemeClr val="bg2">
                  <a:lumMod val="10000"/>
                </a:schemeClr>
              </a:solidFill>
              <a:latin typeface="+mn-ea"/>
              <a:cs typeface="Arial" pitchFamily="34" charset="0"/>
            </a:endParaRPr>
          </a:p>
          <a:p>
            <a:endParaRPr lang="en-US" altLang="ko-KR" sz="1200" dirty="0" smtClean="0"/>
          </a:p>
          <a:p>
            <a:pPr algn="just">
              <a:buFont typeface="Wingdings" pitchFamily="2" charset="2"/>
              <a:buChar char="Ø"/>
            </a:pPr>
            <a:r>
              <a:rPr lang="ko-KR" altLang="en-US" sz="1200" dirty="0" smtClean="0"/>
              <a:t> 노인학대 판정을 위한 의학</a:t>
            </a:r>
            <a:endParaRPr lang="en-US" altLang="ko-KR" sz="1200" dirty="0" smtClean="0"/>
          </a:p>
          <a:p>
            <a:pPr algn="just"/>
            <a:r>
              <a:rPr lang="en-US" altLang="ko-KR" sz="1200" dirty="0" smtClean="0"/>
              <a:t>   </a:t>
            </a:r>
            <a:r>
              <a:rPr lang="ko-KR" altLang="en-US" sz="1200" dirty="0" smtClean="0"/>
              <a:t>적 진단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소견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또는 증언 진</a:t>
            </a:r>
            <a:r>
              <a:rPr lang="en-US" altLang="ko-KR" sz="1200" dirty="0" smtClean="0"/>
              <a:t>    </a:t>
            </a:r>
          </a:p>
          <a:p>
            <a:pPr algn="just"/>
            <a:r>
              <a:rPr lang="en-US" altLang="ko-KR" sz="1200" dirty="0" smtClean="0"/>
              <a:t>   </a:t>
            </a:r>
            <a:r>
              <a:rPr lang="ko-KR" altLang="en-US" sz="1200" dirty="0" smtClean="0"/>
              <a:t>술을 위한 증거확보와 기록</a:t>
            </a:r>
            <a:endParaRPr lang="en-US" altLang="ko-KR" sz="1200" dirty="0" smtClean="0"/>
          </a:p>
          <a:p>
            <a:pPr>
              <a:buFont typeface="Wingdings" pitchFamily="2" charset="2"/>
              <a:buChar char="Ø"/>
            </a:pPr>
            <a:endParaRPr lang="ko-KR" altLang="en-US" sz="1200" dirty="0" smtClean="0"/>
          </a:p>
          <a:p>
            <a:pPr algn="dist">
              <a:buFont typeface="Wingdings" pitchFamily="2" charset="2"/>
              <a:buChar char="Ø"/>
            </a:pPr>
            <a:r>
              <a:rPr lang="ko-KR" altLang="en-US" sz="1200" dirty="0" smtClean="0"/>
              <a:t> 필요한 경우 학대사례에 대        </a:t>
            </a:r>
            <a:endParaRPr lang="en-US" altLang="ko-KR" sz="1200" dirty="0" smtClean="0"/>
          </a:p>
          <a:p>
            <a:pPr algn="dist"/>
            <a:r>
              <a:rPr lang="en-US" altLang="ko-KR" sz="1200" dirty="0" smtClean="0"/>
              <a:t>   </a:t>
            </a:r>
            <a:r>
              <a:rPr lang="ko-KR" altLang="en-US" sz="1200" dirty="0" smtClean="0"/>
              <a:t>한 증거자료를 제공하는 등 </a:t>
            </a:r>
            <a:endParaRPr lang="en-US" altLang="ko-KR" sz="1200" dirty="0" smtClean="0"/>
          </a:p>
          <a:p>
            <a:pPr algn="dist"/>
            <a:r>
              <a:rPr lang="en-US" altLang="ko-KR" sz="1200" dirty="0" smtClean="0"/>
              <a:t>   </a:t>
            </a:r>
            <a:r>
              <a:rPr lang="ko-KR" altLang="en-US" sz="1200" dirty="0" smtClean="0"/>
              <a:t>노인학대 문제 해결에 적극 </a:t>
            </a:r>
            <a:endParaRPr lang="en-US" altLang="ko-KR" sz="1200" dirty="0" smtClean="0"/>
          </a:p>
          <a:p>
            <a:pPr algn="just"/>
            <a:r>
              <a:rPr lang="en-US" altLang="ko-KR" sz="1200" dirty="0" smtClean="0"/>
              <a:t>   </a:t>
            </a:r>
            <a:r>
              <a:rPr lang="ko-KR" altLang="en-US" sz="1200" dirty="0" smtClean="0"/>
              <a:t>협조</a:t>
            </a:r>
            <a:endParaRPr lang="en-US" altLang="ko-KR" sz="1200" dirty="0" smtClean="0"/>
          </a:p>
          <a:p>
            <a:pPr>
              <a:buFont typeface="Wingdings" pitchFamily="2" charset="2"/>
              <a:buChar char="Ø"/>
            </a:pPr>
            <a:endParaRPr lang="en-US" altLang="ko-KR" sz="1300" dirty="0" smtClean="0"/>
          </a:p>
        </p:txBody>
      </p:sp>
      <p:sp>
        <p:nvSpPr>
          <p:cNvPr id="172" name="직사각형 171"/>
          <p:cNvSpPr/>
          <p:nvPr/>
        </p:nvSpPr>
        <p:spPr>
          <a:xfrm>
            <a:off x="3300864" y="2409815"/>
            <a:ext cx="2547966" cy="4071966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  <a:effectLst>
            <a:outerShdw blurRad="508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TextBox 173"/>
          <p:cNvSpPr txBox="1"/>
          <p:nvPr/>
        </p:nvSpPr>
        <p:spPr>
          <a:xfrm>
            <a:off x="3351664" y="3604976"/>
            <a:ext cx="251648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1400" b="1" dirty="0" smtClean="0">
                <a:solidFill>
                  <a:srgbClr val="3A608F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사회복지전담공무원의  역할</a:t>
            </a:r>
            <a:endParaRPr lang="en-US" altLang="ko-KR" sz="1400" b="1" dirty="0" smtClean="0">
              <a:solidFill>
                <a:srgbClr val="3A608F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lvl="0"/>
            <a:endParaRPr lang="en-US" altLang="ko-KR" sz="700" b="1" dirty="0" smtClean="0">
              <a:solidFill>
                <a:srgbClr val="6BB76D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13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피해노인 및 학대행위자</a:t>
            </a: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또는    </a:t>
            </a:r>
            <a:endParaRPr lang="en-US" altLang="ko-KR" sz="1200" dirty="0" smtClean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</a:t>
            </a:r>
            <a:r>
              <a:rPr lang="ko-KR" altLang="en-US" sz="1200" dirty="0" smtClean="0">
                <a:latin typeface="+mn-ea"/>
              </a:rPr>
              <a:t>보호자의 신분조회 요청에 적극 </a:t>
            </a:r>
            <a:endParaRPr lang="en-US" altLang="ko-KR" sz="1200" dirty="0" smtClean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</a:t>
            </a:r>
            <a:r>
              <a:rPr lang="ko-KR" altLang="en-US" sz="1200" dirty="0" smtClean="0">
                <a:latin typeface="+mn-ea"/>
              </a:rPr>
              <a:t>협조 </a:t>
            </a:r>
            <a:endParaRPr lang="en-US" altLang="ko-KR" sz="1200" dirty="0" smtClean="0">
              <a:latin typeface="+mn-ea"/>
            </a:endParaRPr>
          </a:p>
          <a:p>
            <a:pPr>
              <a:buFont typeface="Wingdings" pitchFamily="2" charset="2"/>
              <a:buChar char="Ø"/>
            </a:pPr>
            <a:endParaRPr lang="ko-KR" altLang="en-US" sz="1200" dirty="0" smtClean="0">
              <a:latin typeface="+mn-ea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1200" dirty="0" smtClean="0">
                <a:latin typeface="+mn-ea"/>
              </a:rPr>
              <a:t> 학대피해노인 및 가족에게 제공 </a:t>
            </a:r>
            <a:endParaRPr lang="en-US" altLang="ko-KR" sz="1200" dirty="0" smtClean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</a:t>
            </a:r>
            <a:r>
              <a:rPr lang="ko-KR" altLang="en-US" sz="1200" dirty="0" smtClean="0">
                <a:latin typeface="+mn-ea"/>
              </a:rPr>
              <a:t>할 수 있는 정부지원 등 연계</a:t>
            </a:r>
            <a:endParaRPr lang="en-US" altLang="ko-KR" sz="1200" dirty="0" smtClean="0">
              <a:latin typeface="+mn-ea"/>
            </a:endParaRPr>
          </a:p>
          <a:p>
            <a:pPr>
              <a:buFont typeface="Wingdings" pitchFamily="2" charset="2"/>
              <a:buChar char="Ø"/>
            </a:pPr>
            <a:endParaRPr lang="ko-KR" altLang="en-US" sz="1200" dirty="0" smtClean="0">
              <a:latin typeface="+mn-ea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1200" dirty="0" smtClean="0">
                <a:latin typeface="+mn-ea"/>
              </a:rPr>
              <a:t> 관할지역내 시설학대 발생 시</a:t>
            </a:r>
            <a:r>
              <a:rPr lang="en-US" altLang="ko-KR" sz="1200" dirty="0" smtClean="0">
                <a:latin typeface="+mn-ea"/>
              </a:rPr>
              <a:t>   </a:t>
            </a:r>
          </a:p>
          <a:p>
            <a:r>
              <a:rPr lang="en-US" altLang="ko-KR" sz="1200" dirty="0" smtClean="0">
                <a:latin typeface="+mn-ea"/>
              </a:rPr>
              <a:t>  </a:t>
            </a:r>
            <a:r>
              <a:rPr lang="ko-KR" altLang="en-US" sz="1200" dirty="0" smtClean="0">
                <a:latin typeface="+mn-ea"/>
              </a:rPr>
              <a:t> 노인보호전문기관 사례 개입 </a:t>
            </a:r>
            <a:endParaRPr lang="en-US" altLang="ko-KR" sz="1200" dirty="0" smtClean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</a:t>
            </a:r>
            <a:r>
              <a:rPr lang="ko-KR" altLang="en-US" sz="1200" dirty="0" smtClean="0">
                <a:latin typeface="+mn-ea"/>
              </a:rPr>
              <a:t>지원</a:t>
            </a:r>
            <a:endParaRPr lang="en-US" altLang="ko-KR" sz="1200" dirty="0" smtClean="0">
              <a:latin typeface="+mn-ea"/>
            </a:endParaRPr>
          </a:p>
          <a:p>
            <a:pPr>
              <a:buFont typeface="Wingdings" pitchFamily="2" charset="2"/>
              <a:buChar char="Ø"/>
            </a:pPr>
            <a:endParaRPr lang="ko-KR" altLang="en-US" sz="1200" dirty="0" smtClean="0">
              <a:latin typeface="+mn-ea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120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노인학대 관련 정책수립 및 </a:t>
            </a:r>
            <a:endParaRPr lang="en-US" altLang="ko-KR" sz="1200" dirty="0" smtClean="0">
              <a:latin typeface="+mn-ea"/>
            </a:endParaRPr>
          </a:p>
          <a:p>
            <a:r>
              <a:rPr lang="en-US" altLang="ko-KR" sz="1200" dirty="0" smtClean="0">
                <a:latin typeface="+mn-ea"/>
              </a:rPr>
              <a:t>   </a:t>
            </a:r>
            <a:r>
              <a:rPr lang="ko-KR" altLang="en-US" sz="1200" dirty="0" smtClean="0">
                <a:latin typeface="+mn-ea"/>
              </a:rPr>
              <a:t>제도개선에 적극 </a:t>
            </a:r>
            <a:r>
              <a:rPr lang="ko-KR" altLang="en-US" sz="1200" dirty="0" smtClean="0"/>
              <a:t>참여 </a:t>
            </a:r>
            <a:endParaRPr lang="ko-KR" altLang="en-US" sz="1200" dirty="0"/>
          </a:p>
        </p:txBody>
      </p:sp>
      <p:sp>
        <p:nvSpPr>
          <p:cNvPr id="202" name="직사각형 201"/>
          <p:cNvSpPr/>
          <p:nvPr/>
        </p:nvSpPr>
        <p:spPr>
          <a:xfrm>
            <a:off x="6127094" y="2409815"/>
            <a:ext cx="2547966" cy="4071966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75000"/>
              </a:schemeClr>
            </a:solidFill>
          </a:ln>
          <a:effectLst>
            <a:outerShdw blurRad="508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4" name="TextBox 203"/>
          <p:cNvSpPr txBox="1"/>
          <p:nvPr/>
        </p:nvSpPr>
        <p:spPr>
          <a:xfrm>
            <a:off x="6177894" y="3604976"/>
            <a:ext cx="257057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1400" b="1" dirty="0" smtClean="0">
                <a:solidFill>
                  <a:srgbClr val="1D324B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사회복지시설종사자의  역할</a:t>
            </a:r>
            <a:endParaRPr lang="en-US" altLang="ko-KR" sz="1400" b="1" dirty="0" smtClean="0">
              <a:solidFill>
                <a:srgbClr val="1D324B"/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endParaRPr lang="ko-KR" altLang="en-US" sz="1200" dirty="0" smtClean="0"/>
          </a:p>
          <a:p>
            <a:pPr>
              <a:buFont typeface="Wingdings" pitchFamily="2" charset="2"/>
              <a:buChar char="Ø"/>
            </a:pPr>
            <a:r>
              <a:rPr lang="ko-KR" altLang="en-US" sz="1200" dirty="0" smtClean="0"/>
              <a:t> 노인학대 사례 의뢰 시 관련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정보를 구두나 문서로 전달 </a:t>
            </a:r>
            <a:endParaRPr lang="en-US" altLang="ko-KR" sz="1200" dirty="0" smtClean="0"/>
          </a:p>
          <a:p>
            <a:pPr>
              <a:buFont typeface="Wingdings" pitchFamily="2" charset="2"/>
              <a:buChar char="Ø"/>
            </a:pPr>
            <a:endParaRPr lang="ko-KR" altLang="en-US" sz="1200" dirty="0" smtClean="0"/>
          </a:p>
          <a:p>
            <a:pPr>
              <a:buFont typeface="Wingdings" pitchFamily="2" charset="2"/>
              <a:buChar char="Ø"/>
            </a:pPr>
            <a:r>
              <a:rPr lang="ko-KR" altLang="en-US" sz="1200" dirty="0" smtClean="0"/>
              <a:t> 사례를 지속적으로 관리하여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노인보호전문기관과 공동대처 </a:t>
            </a:r>
            <a:endParaRPr lang="en-US" altLang="ko-KR" sz="1200" dirty="0" smtClean="0"/>
          </a:p>
          <a:p>
            <a:pPr>
              <a:buFont typeface="Wingdings" pitchFamily="2" charset="2"/>
              <a:buChar char="Ø"/>
            </a:pPr>
            <a:endParaRPr lang="ko-KR" altLang="en-US" sz="1200" dirty="0" smtClean="0"/>
          </a:p>
          <a:p>
            <a:pPr>
              <a:buFont typeface="Wingdings" pitchFamily="2" charset="2"/>
              <a:buChar char="Ø"/>
            </a:pPr>
            <a:r>
              <a:rPr lang="ko-KR" altLang="en-US" sz="1200" dirty="0" smtClean="0"/>
              <a:t> 노인학대 예방을 위한 지역사회</a:t>
            </a:r>
            <a:endParaRPr lang="en-US" altLang="ko-KR" sz="1200" dirty="0" smtClean="0"/>
          </a:p>
          <a:p>
            <a:r>
              <a:rPr lang="en-US" altLang="ko-KR" sz="1200" dirty="0" smtClean="0"/>
              <a:t>  </a:t>
            </a:r>
            <a:r>
              <a:rPr lang="ko-KR" altLang="en-US" sz="1200" dirty="0" smtClean="0"/>
              <a:t> 협력체계 구축에 적극 동참 </a:t>
            </a:r>
            <a:endParaRPr lang="ko-KR" altLang="en-US" sz="1200" dirty="0"/>
          </a:p>
        </p:txBody>
      </p:sp>
      <p:sp>
        <p:nvSpPr>
          <p:cNvPr id="34" name="제목 33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57592" cy="765587"/>
          </a:xfrm>
        </p:spPr>
        <p:txBody>
          <a:bodyPr>
            <a:normAutofit/>
          </a:bodyPr>
          <a:lstStyle/>
          <a:p>
            <a:r>
              <a:rPr lang="ko-KR" altLang="en-US" sz="3600" dirty="0" smtClean="0">
                <a:solidFill>
                  <a:srgbClr val="009AD3"/>
                </a:solidFill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ko-KR" altLang="en-US" sz="3600" dirty="0" smtClean="0">
                <a:solidFill>
                  <a:srgbClr val="45A8C3"/>
                </a:solidFill>
                <a:latin typeface="HY헤드라인M" pitchFamily="18" charset="-127"/>
                <a:ea typeface="HY헤드라인M" pitchFamily="18" charset="-127"/>
              </a:rPr>
              <a:t>노인학대 신고의무자의 역할</a:t>
            </a:r>
            <a:endParaRPr lang="ko-KR" altLang="en-US" sz="3600" dirty="0">
              <a:solidFill>
                <a:srgbClr val="009AD3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43608" y="1214422"/>
            <a:ext cx="691276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717171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ko-KR" alt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노인학대 신고의무자의 공통 역할 </a:t>
            </a:r>
            <a:endParaRPr lang="en-US" altLang="ko-KR" sz="1200" dirty="0" smtClean="0">
              <a:solidFill>
                <a:schemeClr val="tx2">
                  <a:lumMod val="60000"/>
                  <a:lumOff val="40000"/>
                </a:schemeClr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endParaRPr lang="en-US" altLang="ko-KR" sz="500" b="1" dirty="0" smtClean="0">
              <a:solidFill>
                <a:schemeClr val="tx2">
                  <a:lumMod val="60000"/>
                  <a:lumOff val="40000"/>
                </a:schemeClr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r>
              <a:rPr lang="en-US" altLang="ko-KR" sz="1200" dirty="0" smtClean="0">
                <a:solidFill>
                  <a:schemeClr val="bg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    </a:t>
            </a:r>
            <a:r>
              <a:rPr lang="ko-KR" altLang="en-US" sz="1200" b="1" dirty="0" smtClean="0">
                <a:solidFill>
                  <a:schemeClr val="bg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첫째</a:t>
            </a:r>
            <a:r>
              <a:rPr lang="en-US" altLang="ko-KR" sz="1200" b="1" dirty="0" smtClean="0">
                <a:solidFill>
                  <a:schemeClr val="bg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, </a:t>
            </a:r>
            <a:r>
              <a:rPr lang="ko-KR" altLang="en-US" sz="1200" b="1" dirty="0" smtClean="0">
                <a:solidFill>
                  <a:schemeClr val="bg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정기적으로 노인학대 관련 교육에 적극 참여합니다</a:t>
            </a:r>
            <a:r>
              <a:rPr lang="en-US" altLang="ko-KR" sz="1200" b="1" dirty="0" smtClean="0">
                <a:solidFill>
                  <a:schemeClr val="bg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</a:p>
          <a:p>
            <a:endParaRPr lang="en-US" altLang="ko-KR" sz="400" b="1" dirty="0" smtClean="0">
              <a:solidFill>
                <a:schemeClr val="bg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r>
              <a:rPr lang="en-US" altLang="ko-KR" sz="1200" b="1" dirty="0" smtClean="0">
                <a:solidFill>
                  <a:schemeClr val="bg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    </a:t>
            </a:r>
            <a:r>
              <a:rPr lang="ko-KR" altLang="en-US" sz="1200" b="1" dirty="0" smtClean="0">
                <a:solidFill>
                  <a:schemeClr val="bg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둘째</a:t>
            </a:r>
            <a:r>
              <a:rPr lang="en-US" altLang="ko-KR" sz="1200" b="1" dirty="0" smtClean="0">
                <a:solidFill>
                  <a:schemeClr val="bg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, </a:t>
            </a:r>
            <a:r>
              <a:rPr lang="ko-KR" altLang="en-US" sz="1200" b="1" dirty="0" smtClean="0">
                <a:solidFill>
                  <a:schemeClr val="bg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노인학대를 목격하였을 경우 신속히 노인보호전문기관에 의뢰합니다</a:t>
            </a:r>
            <a:r>
              <a:rPr lang="en-US" altLang="ko-KR" sz="1200" b="1" dirty="0" smtClean="0">
                <a:solidFill>
                  <a:schemeClr val="bg2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endParaRPr lang="ko-KR" altLang="en-US" sz="1200" b="1" dirty="0">
              <a:solidFill>
                <a:schemeClr val="bg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grpSp>
        <p:nvGrpSpPr>
          <p:cNvPr id="2" name="그룹 92"/>
          <p:cNvGrpSpPr/>
          <p:nvPr/>
        </p:nvGrpSpPr>
        <p:grpSpPr>
          <a:xfrm>
            <a:off x="474634" y="2233588"/>
            <a:ext cx="2547966" cy="1176359"/>
            <a:chOff x="474634" y="1824013"/>
            <a:chExt cx="2547966" cy="1176359"/>
          </a:xfrm>
        </p:grpSpPr>
        <p:sp>
          <p:nvSpPr>
            <p:cNvPr id="101" name="직사각형 100"/>
            <p:cNvSpPr/>
            <p:nvPr/>
          </p:nvSpPr>
          <p:spPr>
            <a:xfrm>
              <a:off x="474634" y="2000240"/>
              <a:ext cx="2547966" cy="1000132"/>
            </a:xfrm>
            <a:prstGeom prst="rect">
              <a:avLst/>
            </a:prstGeom>
            <a:gradFill>
              <a:gsLst>
                <a:gs pos="0">
                  <a:srgbClr val="6B95C7"/>
                </a:gs>
                <a:gs pos="100000">
                  <a:srgbClr val="4476B2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직각 삼각형 127"/>
            <p:cNvSpPr/>
            <p:nvPr/>
          </p:nvSpPr>
          <p:spPr>
            <a:xfrm rot="16200000">
              <a:off x="2814638" y="2791786"/>
              <a:ext cx="157152" cy="15715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" name="그룹 120"/>
            <p:cNvGrpSpPr/>
            <p:nvPr/>
          </p:nvGrpSpPr>
          <p:grpSpPr>
            <a:xfrm>
              <a:off x="695842" y="1824013"/>
              <a:ext cx="2105551" cy="506746"/>
              <a:chOff x="637527" y="1824013"/>
              <a:chExt cx="2216369" cy="533417"/>
            </a:xfrm>
          </p:grpSpPr>
          <p:grpSp>
            <p:nvGrpSpPr>
              <p:cNvPr id="4" name="그룹 137"/>
              <p:cNvGrpSpPr/>
              <p:nvPr/>
            </p:nvGrpSpPr>
            <p:grpSpPr>
              <a:xfrm>
                <a:off x="637527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04" name="타원 103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426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3" name="모서리가 둥근 직사각형 102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4DBFDC"/>
                    </a:gs>
                    <a:gs pos="100000">
                      <a:srgbClr val="F0F5FA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5" name="그룹 137"/>
              <p:cNvGrpSpPr/>
              <p:nvPr/>
            </p:nvGrpSpPr>
            <p:grpSpPr>
              <a:xfrm>
                <a:off x="970163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02" name="타원 101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426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5" name="모서리가 둥근 직사각형 104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4DBFDC"/>
                    </a:gs>
                    <a:gs pos="100000">
                      <a:srgbClr val="F0F5FA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6" name="그룹 137"/>
              <p:cNvGrpSpPr/>
              <p:nvPr/>
            </p:nvGrpSpPr>
            <p:grpSpPr>
              <a:xfrm>
                <a:off x="1302799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07" name="타원 106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426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8" name="모서리가 둥근 직사각형 107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4DBFDC"/>
                    </a:gs>
                    <a:gs pos="100000">
                      <a:srgbClr val="F0F5FA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7" name="그룹 137"/>
              <p:cNvGrpSpPr/>
              <p:nvPr/>
            </p:nvGrpSpPr>
            <p:grpSpPr>
              <a:xfrm>
                <a:off x="1635435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10" name="타원 109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426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1" name="모서리가 둥근 직사각형 110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4DBFDC"/>
                    </a:gs>
                    <a:gs pos="100000">
                      <a:srgbClr val="F0F5FA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8" name="그룹 137"/>
              <p:cNvGrpSpPr/>
              <p:nvPr/>
            </p:nvGrpSpPr>
            <p:grpSpPr>
              <a:xfrm>
                <a:off x="1968071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13" name="타원 112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426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4" name="모서리가 둥근 직사각형 113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4DBFDC"/>
                    </a:gs>
                    <a:gs pos="100000">
                      <a:srgbClr val="F0F5FA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9" name="그룹 137"/>
              <p:cNvGrpSpPr/>
              <p:nvPr/>
            </p:nvGrpSpPr>
            <p:grpSpPr>
              <a:xfrm>
                <a:off x="2300707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16" name="타원 115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426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7" name="모서리가 둥근 직사각형 116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4DBFDC"/>
                    </a:gs>
                    <a:gs pos="100000">
                      <a:srgbClr val="F0F5FA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0" name="그룹 137"/>
              <p:cNvGrpSpPr/>
              <p:nvPr/>
            </p:nvGrpSpPr>
            <p:grpSpPr>
              <a:xfrm>
                <a:off x="2633342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19" name="타원 118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426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0" name="모서리가 둥근 직사각형 119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4DBFDC"/>
                    </a:gs>
                    <a:gs pos="100000">
                      <a:srgbClr val="F0F5FA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grpSp>
        <p:nvGrpSpPr>
          <p:cNvPr id="11" name="그룹 140"/>
          <p:cNvGrpSpPr/>
          <p:nvPr/>
        </p:nvGrpSpPr>
        <p:grpSpPr>
          <a:xfrm>
            <a:off x="3300864" y="2233588"/>
            <a:ext cx="2547966" cy="1176359"/>
            <a:chOff x="3300864" y="1824013"/>
            <a:chExt cx="2547966" cy="1176359"/>
          </a:xfrm>
        </p:grpSpPr>
        <p:sp>
          <p:nvSpPr>
            <p:cNvPr id="177" name="직사각형 176"/>
            <p:cNvSpPr/>
            <p:nvPr/>
          </p:nvSpPr>
          <p:spPr>
            <a:xfrm>
              <a:off x="3300864" y="2000240"/>
              <a:ext cx="2547966" cy="1000132"/>
            </a:xfrm>
            <a:prstGeom prst="rect">
              <a:avLst/>
            </a:prstGeom>
            <a:gradFill>
              <a:gsLst>
                <a:gs pos="0">
                  <a:srgbClr val="356E9C"/>
                </a:gs>
                <a:gs pos="100000">
                  <a:srgbClr val="305178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직각 삼각형 177"/>
            <p:cNvSpPr/>
            <p:nvPr/>
          </p:nvSpPr>
          <p:spPr>
            <a:xfrm rot="16200000">
              <a:off x="5640868" y="2791786"/>
              <a:ext cx="157152" cy="15715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2" name="그룹 144"/>
            <p:cNvGrpSpPr/>
            <p:nvPr/>
          </p:nvGrpSpPr>
          <p:grpSpPr>
            <a:xfrm>
              <a:off x="3519514" y="1824013"/>
              <a:ext cx="2110667" cy="506746"/>
              <a:chOff x="3463757" y="1824013"/>
              <a:chExt cx="2221755" cy="533417"/>
            </a:xfrm>
          </p:grpSpPr>
          <p:grpSp>
            <p:nvGrpSpPr>
              <p:cNvPr id="13" name="그룹 179"/>
              <p:cNvGrpSpPr/>
              <p:nvPr/>
            </p:nvGrpSpPr>
            <p:grpSpPr>
              <a:xfrm>
                <a:off x="3463757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99" name="타원 198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33E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0" name="모서리가 둥근 직사각형 199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AD3"/>
                    </a:gs>
                    <a:gs pos="100000">
                      <a:srgbClr val="ECF2F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4" name="그룹 179"/>
              <p:cNvGrpSpPr/>
              <p:nvPr/>
            </p:nvGrpSpPr>
            <p:grpSpPr>
              <a:xfrm>
                <a:off x="3797291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23" name="타원 122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33E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4" name="모서리가 둥근 직사각형 123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AD3"/>
                    </a:gs>
                    <a:gs pos="100000">
                      <a:srgbClr val="ECF2F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5" name="그룹 179"/>
              <p:cNvGrpSpPr/>
              <p:nvPr/>
            </p:nvGrpSpPr>
            <p:grpSpPr>
              <a:xfrm>
                <a:off x="4130825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26" name="타원 125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33E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7" name="모서리가 둥근 직사각형 126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AD3"/>
                    </a:gs>
                    <a:gs pos="100000">
                      <a:srgbClr val="ECF2F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6" name="그룹 179"/>
              <p:cNvGrpSpPr/>
              <p:nvPr/>
            </p:nvGrpSpPr>
            <p:grpSpPr>
              <a:xfrm>
                <a:off x="4464359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30" name="타원 129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33E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1" name="모서리가 둥근 직사각형 130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AD3"/>
                    </a:gs>
                    <a:gs pos="100000">
                      <a:srgbClr val="ECF2F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7" name="그룹 179"/>
              <p:cNvGrpSpPr/>
              <p:nvPr/>
            </p:nvGrpSpPr>
            <p:grpSpPr>
              <a:xfrm>
                <a:off x="4797893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34" name="타원 133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33E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5" name="모서리가 둥근 직사각형 134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AD3"/>
                    </a:gs>
                    <a:gs pos="100000">
                      <a:srgbClr val="ECF2F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8" name="그룹 179"/>
              <p:cNvGrpSpPr/>
              <p:nvPr/>
            </p:nvGrpSpPr>
            <p:grpSpPr>
              <a:xfrm>
                <a:off x="5131427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38" name="타원 137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33E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9" name="모서리가 둥근 직사각형 138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AD3"/>
                    </a:gs>
                    <a:gs pos="100000">
                      <a:srgbClr val="ECF2F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9" name="그룹 179"/>
              <p:cNvGrpSpPr/>
              <p:nvPr/>
            </p:nvGrpSpPr>
            <p:grpSpPr>
              <a:xfrm>
                <a:off x="5464958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43" name="타원 142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33E5B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4" name="모서리가 둥근 직사각형 143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AD3"/>
                    </a:gs>
                    <a:gs pos="100000">
                      <a:srgbClr val="ECF2F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grpSp>
        <p:nvGrpSpPr>
          <p:cNvPr id="20" name="그룹 141"/>
          <p:cNvGrpSpPr/>
          <p:nvPr/>
        </p:nvGrpSpPr>
        <p:grpSpPr>
          <a:xfrm>
            <a:off x="6127094" y="2233588"/>
            <a:ext cx="2547966" cy="1176359"/>
            <a:chOff x="6127094" y="1824013"/>
            <a:chExt cx="2547966" cy="1176359"/>
          </a:xfrm>
        </p:grpSpPr>
        <p:sp>
          <p:nvSpPr>
            <p:cNvPr id="207" name="직사각형 206"/>
            <p:cNvSpPr/>
            <p:nvPr/>
          </p:nvSpPr>
          <p:spPr>
            <a:xfrm>
              <a:off x="6127094" y="2000240"/>
              <a:ext cx="2547966" cy="1000132"/>
            </a:xfrm>
            <a:prstGeom prst="rect">
              <a:avLst/>
            </a:prstGeom>
            <a:gradFill>
              <a:gsLst>
                <a:gs pos="0">
                  <a:srgbClr val="254061"/>
                </a:gs>
                <a:gs pos="100000">
                  <a:srgbClr val="1D324B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8" name="직각 삼각형 207"/>
            <p:cNvSpPr/>
            <p:nvPr/>
          </p:nvSpPr>
          <p:spPr>
            <a:xfrm rot="16200000">
              <a:off x="8467098" y="2791786"/>
              <a:ext cx="157152" cy="15715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1" name="그룹 180"/>
            <p:cNvGrpSpPr/>
            <p:nvPr/>
          </p:nvGrpSpPr>
          <p:grpSpPr>
            <a:xfrm>
              <a:off x="6347839" y="1824013"/>
              <a:ext cx="2106476" cy="506746"/>
              <a:chOff x="6289987" y="1824013"/>
              <a:chExt cx="2217343" cy="533417"/>
            </a:xfrm>
          </p:grpSpPr>
          <p:grpSp>
            <p:nvGrpSpPr>
              <p:cNvPr id="22" name="그룹 209"/>
              <p:cNvGrpSpPr/>
              <p:nvPr/>
            </p:nvGrpSpPr>
            <p:grpSpPr>
              <a:xfrm>
                <a:off x="6289987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231" name="타원 230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2E5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2" name="모서리가 둥근 직사각형 231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9CC"/>
                    </a:gs>
                    <a:gs pos="100000">
                      <a:srgbClr val="F1F2F9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3" name="그룹 209"/>
              <p:cNvGrpSpPr/>
              <p:nvPr/>
            </p:nvGrpSpPr>
            <p:grpSpPr>
              <a:xfrm>
                <a:off x="6622785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49" name="타원 148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2E5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0" name="모서리가 둥근 직사각형 149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9CC"/>
                    </a:gs>
                    <a:gs pos="100000">
                      <a:srgbClr val="F1F2F9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5" name="그룹 209"/>
              <p:cNvGrpSpPr/>
              <p:nvPr/>
            </p:nvGrpSpPr>
            <p:grpSpPr>
              <a:xfrm>
                <a:off x="6955583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52" name="타원 151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2E5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4" name="모서리가 둥근 직사각형 153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9CC"/>
                    </a:gs>
                    <a:gs pos="100000">
                      <a:srgbClr val="F1F2F9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6" name="그룹 209"/>
              <p:cNvGrpSpPr/>
              <p:nvPr/>
            </p:nvGrpSpPr>
            <p:grpSpPr>
              <a:xfrm>
                <a:off x="7288381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57" name="타원 156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2E5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0" name="모서리가 둥근 직사각형 159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9CC"/>
                    </a:gs>
                    <a:gs pos="100000">
                      <a:srgbClr val="F1F2F9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7" name="그룹 209"/>
              <p:cNvGrpSpPr/>
              <p:nvPr/>
            </p:nvGrpSpPr>
            <p:grpSpPr>
              <a:xfrm>
                <a:off x="7621179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66" name="타원 165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2E5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7" name="모서리가 둥근 직사각형 166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9CC"/>
                    </a:gs>
                    <a:gs pos="100000">
                      <a:srgbClr val="F1F2F9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8" name="그룹 209"/>
              <p:cNvGrpSpPr/>
              <p:nvPr/>
            </p:nvGrpSpPr>
            <p:grpSpPr>
              <a:xfrm>
                <a:off x="7953977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70" name="타원 169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2E5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1" name="모서리가 둥근 직사각형 170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9CC"/>
                    </a:gs>
                    <a:gs pos="100000">
                      <a:srgbClr val="F1F2F9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9" name="그룹 209"/>
              <p:cNvGrpSpPr/>
              <p:nvPr/>
            </p:nvGrpSpPr>
            <p:grpSpPr>
              <a:xfrm>
                <a:off x="8286776" y="1824013"/>
                <a:ext cx="220554" cy="533417"/>
                <a:chOff x="579636" y="1785926"/>
                <a:chExt cx="220554" cy="533417"/>
              </a:xfrm>
            </p:grpSpPr>
            <p:sp>
              <p:nvSpPr>
                <p:cNvPr id="179" name="타원 178"/>
                <p:cNvSpPr/>
                <p:nvPr/>
              </p:nvSpPr>
              <p:spPr>
                <a:xfrm>
                  <a:off x="579636" y="2094546"/>
                  <a:ext cx="220554" cy="224797"/>
                </a:xfrm>
                <a:prstGeom prst="ellipse">
                  <a:avLst/>
                </a:prstGeom>
                <a:solidFill>
                  <a:srgbClr val="262E54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0" name="모서리가 둥근 직사각형 179"/>
                <p:cNvSpPr/>
                <p:nvPr/>
              </p:nvSpPr>
              <p:spPr>
                <a:xfrm rot="5400000">
                  <a:off x="451421" y="1961048"/>
                  <a:ext cx="476985" cy="126742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rgbClr val="0099CC"/>
                    </a:gs>
                    <a:gs pos="100000">
                      <a:srgbClr val="F1F2F9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sp>
        <p:nvSpPr>
          <p:cNvPr id="137" name="TextBox 136"/>
          <p:cNvSpPr txBox="1"/>
          <p:nvPr/>
        </p:nvSpPr>
        <p:spPr>
          <a:xfrm>
            <a:off x="539552" y="2758455"/>
            <a:ext cx="23771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의료인</a:t>
            </a:r>
            <a:r>
              <a:rPr lang="en-US" altLang="ko-K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구급대원</a:t>
            </a:r>
            <a:endParaRPr lang="en-US" altLang="ko-KR" sz="2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3419872" y="2614439"/>
            <a:ext cx="2264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사회복지</a:t>
            </a:r>
            <a:endParaRPr lang="en-US" altLang="ko-KR" sz="2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전담공무원</a:t>
            </a:r>
            <a:endParaRPr lang="en-US" altLang="ko-KR" sz="2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6156176" y="2614439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사회복지관련</a:t>
            </a:r>
            <a:endParaRPr lang="en-US" altLang="ko-KR" sz="2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시설종사자</a:t>
            </a:r>
            <a:endParaRPr lang="en-US" altLang="ko-KR" sz="2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1" name="그림 90" descr="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196752"/>
            <a:ext cx="288032" cy="288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돋보기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32251">
            <a:off x="404983" y="504115"/>
            <a:ext cx="1035123" cy="881309"/>
          </a:xfrm>
          <a:prstGeom prst="rect">
            <a:avLst/>
          </a:prstGeom>
        </p:spPr>
      </p:pic>
      <p:sp>
        <p:nvSpPr>
          <p:cNvPr id="34" name="제목 3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09603"/>
          </a:xfrm>
        </p:spPr>
        <p:txBody>
          <a:bodyPr>
            <a:normAutofit/>
          </a:bodyPr>
          <a:lstStyle/>
          <a:p>
            <a:r>
              <a:rPr lang="ko-KR" altLang="en-US" sz="3600" dirty="0" smtClean="0">
                <a:solidFill>
                  <a:srgbClr val="009AD3"/>
                </a:solidFill>
                <a:latin typeface="HY헤드라인M" pitchFamily="18" charset="-127"/>
                <a:ea typeface="HY헤드라인M" pitchFamily="18" charset="-127"/>
              </a:rPr>
              <a:t>       </a:t>
            </a:r>
            <a:r>
              <a:rPr lang="ko-KR" altLang="en-US" sz="3600" dirty="0" smtClean="0">
                <a:solidFill>
                  <a:srgbClr val="45A8C3"/>
                </a:solidFill>
                <a:latin typeface="HY헤드라인M" pitchFamily="18" charset="-127"/>
                <a:ea typeface="HY헤드라인M" pitchFamily="18" charset="-127"/>
              </a:rPr>
              <a:t>신고의무자 교육안내</a:t>
            </a:r>
            <a:endParaRPr lang="ko-KR" altLang="en-US" sz="3600" dirty="0">
              <a:solidFill>
                <a:srgbClr val="009AD3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1268760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717171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ko-KR" alt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노인복지법에는 노인학대 신고의무자 교육 관련 내용을 교육과정에 포함하도록 되어있습니다</a:t>
            </a:r>
            <a:r>
              <a:rPr lang="en-US" altLang="ko-KR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</a:p>
          <a:p>
            <a:r>
              <a:rPr lang="ko-KR" alt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      노인보호전문기관에서는 신고의무자 온라인 교육 시스템을 개발하여 운영 중에 있습니다</a:t>
            </a:r>
            <a:r>
              <a:rPr lang="en-US" altLang="ko-KR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. </a:t>
            </a:r>
            <a:endParaRPr lang="ko-KR" altLang="en-US" sz="1200" dirty="0">
              <a:solidFill>
                <a:schemeClr val="tx2">
                  <a:lumMod val="60000"/>
                  <a:lumOff val="40000"/>
                </a:schemeClr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3" name="모서리가 둥근 직사각형 42"/>
          <p:cNvSpPr/>
          <p:nvPr/>
        </p:nvSpPr>
        <p:spPr>
          <a:xfrm>
            <a:off x="2195736" y="1916832"/>
            <a:ext cx="6192688" cy="2592288"/>
          </a:xfrm>
          <a:prstGeom prst="roundRect">
            <a:avLst>
              <a:gd name="adj" fmla="val 7449"/>
            </a:avLst>
          </a:prstGeom>
          <a:solidFill>
            <a:srgbClr val="6995C5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갈매기형 수장 57"/>
          <p:cNvSpPr/>
          <p:nvPr/>
        </p:nvSpPr>
        <p:spPr>
          <a:xfrm>
            <a:off x="1691680" y="2636912"/>
            <a:ext cx="331425" cy="441900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267744" y="1988841"/>
            <a:ext cx="6120680" cy="2448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노인학대 신고의무자 교육 </a:t>
            </a:r>
            <a:r>
              <a:rPr lang="en-US" altLang="ko-KR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lang="ko-KR" altLang="en-US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노인복지법 제 </a:t>
            </a:r>
            <a:r>
              <a:rPr lang="en-US" altLang="ko-KR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39</a:t>
            </a:r>
            <a:r>
              <a:rPr lang="ko-KR" altLang="en-US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조의</a:t>
            </a:r>
            <a:r>
              <a:rPr lang="en-US" altLang="ko-KR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6  </a:t>
            </a:r>
            <a:r>
              <a:rPr lang="ko-KR" altLang="en-US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제</a:t>
            </a:r>
            <a:r>
              <a:rPr lang="en-US" altLang="ko-KR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4</a:t>
            </a:r>
            <a:r>
              <a:rPr lang="ko-KR" altLang="en-US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항</a:t>
            </a:r>
            <a:r>
              <a:rPr lang="en-US" altLang="ko-KR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)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신고의무자 자격 취득이나 보수교육과정에 노인학대 예방 및 신고   </a:t>
            </a:r>
            <a:endParaRPr lang="en-US" altLang="ko-KR" sz="1300" dirty="0" smtClean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 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의무와 관련된 교육 내용을 포함하도록 되어 있습니다</a:t>
            </a: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400" dirty="0" smtClean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r>
              <a:rPr lang="ko-KR" altLang="en-US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노인학대  신고의무자  교육내용 </a:t>
            </a:r>
            <a:r>
              <a:rPr lang="en-US" altLang="ko-KR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lang="ko-KR" altLang="en-US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노인복지법 시행규칙 제</a:t>
            </a:r>
            <a:r>
              <a:rPr lang="en-US" altLang="ko-KR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29</a:t>
            </a:r>
            <a:r>
              <a:rPr lang="ko-KR" altLang="en-US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조의 </a:t>
            </a:r>
            <a:r>
              <a:rPr lang="en-US" altLang="ko-KR" sz="1400" b="1" dirty="0" smtClean="0">
                <a:solidFill>
                  <a:srgbClr val="6995C5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16)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4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노인학대 예방 및 신고의무에 관한 법령</a:t>
            </a: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,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노인학대 발견 시 신고 요령</a:t>
            </a: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 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피해노인 보호 절차에 대한 내용 등을 포함하여 </a:t>
            </a: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1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시간 이상 교육 하도록     </a:t>
            </a:r>
            <a:endParaRPr lang="en-US" altLang="ko-KR" sz="1300" dirty="0" smtClean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 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되어 있습니다</a:t>
            </a: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 집합교육 또는 인터넷 강의를 활용하여 교육 할 수 있습니다</a:t>
            </a: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  <a:latin typeface="+mn-ea"/>
              </a:rPr>
              <a:t>. </a:t>
            </a:r>
          </a:p>
        </p:txBody>
      </p:sp>
      <p:pic>
        <p:nvPicPr>
          <p:cNvPr id="57" name="그림 56" descr="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204864"/>
            <a:ext cx="1126321" cy="1746000"/>
          </a:xfrm>
          <a:prstGeom prst="rect">
            <a:avLst/>
          </a:prstGeom>
          <a:effectLst>
            <a:outerShdw blurRad="165100" dist="88900" dir="19080000" sx="109000" sy="109000" algn="ctr" rotWithShape="0">
              <a:schemeClr val="bg2">
                <a:lumMod val="75000"/>
                <a:alpha val="94000"/>
              </a:schemeClr>
            </a:outerShdw>
          </a:effectLst>
          <a:scene3d>
            <a:camera prst="orthographicFront"/>
            <a:lightRig rig="threePt" dir="t"/>
          </a:scene3d>
          <a:sp3d prstMaterial="matte"/>
        </p:spPr>
      </p:pic>
      <p:pic>
        <p:nvPicPr>
          <p:cNvPr id="64" name="그림 63" descr="2-2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0070C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39552" y="4653136"/>
            <a:ext cx="1127003" cy="1720800"/>
          </a:xfrm>
          <a:prstGeom prst="rect">
            <a:avLst/>
          </a:prstGeom>
          <a:effectLst>
            <a:outerShdw blurRad="190500" dist="88900" dir="14820000" sx="115000" sy="115000" algn="ctr" rotWithShape="0">
              <a:schemeClr val="bg2">
                <a:lumMod val="75000"/>
                <a:alpha val="84000"/>
              </a:schemeClr>
            </a:outerShdw>
          </a:effectLst>
        </p:spPr>
      </p:pic>
      <p:sp>
        <p:nvSpPr>
          <p:cNvPr id="38" name="갈매기형 수장 37"/>
          <p:cNvSpPr/>
          <p:nvPr/>
        </p:nvSpPr>
        <p:spPr>
          <a:xfrm>
            <a:off x="1835696" y="5085184"/>
            <a:ext cx="331425" cy="441900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39752" y="4725144"/>
            <a:ext cx="604867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1400" b="1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노인학대신고의무자 온라인교육  운영 안내 </a:t>
            </a:r>
            <a:endParaRPr lang="en-US" altLang="ko-KR" sz="1400" b="1" dirty="0" smtClean="0">
              <a:solidFill>
                <a:srgbClr val="254061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pPr lvl="0"/>
            <a:r>
              <a:rPr lang="en-US" altLang="ko-KR" sz="1400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(</a:t>
            </a:r>
            <a:r>
              <a:rPr lang="ko-KR" altLang="en-US" sz="1400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한국보건복지인력개발원 홈페이지</a:t>
            </a:r>
            <a:r>
              <a:rPr lang="en-US" altLang="ko-KR" sz="1400" dirty="0" smtClean="0">
                <a:solidFill>
                  <a:srgbClr val="254061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)</a:t>
            </a:r>
            <a:endParaRPr lang="en-US" altLang="ko-KR" sz="1400" dirty="0" smtClean="0">
              <a:solidFill>
                <a:srgbClr val="6995C5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  <a:p>
            <a:endParaRPr lang="en-US" altLang="ko-KR" sz="3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400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</a:rPr>
              <a:t>한국보건복지인력개발원</a:t>
            </a: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  <a:hlinkClick r:id="rId6"/>
              </a:rPr>
              <a:t>www.kohi.or.kr</a:t>
            </a: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</a:rPr>
              <a:t>) 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</a:rPr>
              <a:t>교육신청 ＞</a:t>
            </a: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</a:rPr>
              <a:t>사이버교육 ＞</a:t>
            </a: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300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</a:rPr>
              <a:t>노인학대예방 과정 수강신청</a:t>
            </a:r>
            <a:endParaRPr lang="en-US" altLang="ko-KR" sz="1300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ko-KR" altLang="en-US" sz="1300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rial" pitchFamily="34" charset="0"/>
              </a:rPr>
              <a:t>회원가입 후 교육 신청 시 무료강의 수강</a:t>
            </a:r>
            <a:endParaRPr lang="en-US" altLang="ko-KR" sz="1300" dirty="0" smtClean="0">
              <a:solidFill>
                <a:schemeClr val="bg2">
                  <a:lumMod val="2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2195736" y="4653136"/>
            <a:ext cx="6264696" cy="1584176"/>
          </a:xfrm>
          <a:prstGeom prst="roundRect">
            <a:avLst>
              <a:gd name="adj" fmla="val 7449"/>
            </a:avLst>
          </a:prstGeom>
          <a:solidFill>
            <a:srgbClr val="6995C5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5" name="그림 44" descr="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1560" y="1340768"/>
            <a:ext cx="288032" cy="288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모듈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1121</TotalTime>
  <Words>749</Words>
  <Application>Microsoft Office PowerPoint</Application>
  <PresentationFormat>화면 슬라이드 쇼(4:3)</PresentationFormat>
  <Paragraphs>174</Paragraphs>
  <Slides>4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6" baseType="lpstr">
      <vt:lpstr>디자인 사용자 지정</vt:lpstr>
      <vt:lpstr>2_디자인 사용자 지정</vt:lpstr>
      <vt:lpstr>         노인학대와 신고상담전화</vt:lpstr>
      <vt:lpstr>       우리는 노인학대 신고의무자</vt:lpstr>
      <vt:lpstr>      노인학대 신고의무자의 역할</vt:lpstr>
      <vt:lpstr>       신고의무자 교육안내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c216</dc:creator>
  <cp:lastModifiedBy>samsung</cp:lastModifiedBy>
  <cp:revision>400</cp:revision>
  <dcterms:created xsi:type="dcterms:W3CDTF">2010-04-08T07:12:30Z</dcterms:created>
  <dcterms:modified xsi:type="dcterms:W3CDTF">2013-08-28T08:57:15Z</dcterms:modified>
</cp:coreProperties>
</file>