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Masters/slideMaster6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2" r:id="rId3"/>
    <p:sldMasterId id="2147483678" r:id="rId4"/>
    <p:sldMasterId id="2147483684" r:id="rId5"/>
    <p:sldMasterId id="2147483690" r:id="rId6"/>
  </p:sldMasterIdLst>
  <p:notesMasterIdLst>
    <p:notesMasterId r:id="rId41"/>
  </p:notesMasterIdLst>
  <p:sldIdLst>
    <p:sldId id="256" r:id="rId7"/>
    <p:sldId id="257" r:id="rId8"/>
    <p:sldId id="363" r:id="rId9"/>
    <p:sldId id="364" r:id="rId10"/>
    <p:sldId id="365" r:id="rId11"/>
    <p:sldId id="366" r:id="rId12"/>
    <p:sldId id="367" r:id="rId13"/>
    <p:sldId id="258" r:id="rId14"/>
    <p:sldId id="381" r:id="rId15"/>
    <p:sldId id="382" r:id="rId16"/>
    <p:sldId id="383" r:id="rId17"/>
    <p:sldId id="384" r:id="rId18"/>
    <p:sldId id="377" r:id="rId19"/>
    <p:sldId id="379" r:id="rId20"/>
    <p:sldId id="368" r:id="rId21"/>
    <p:sldId id="374" r:id="rId22"/>
    <p:sldId id="375" r:id="rId23"/>
    <p:sldId id="372" r:id="rId24"/>
    <p:sldId id="369" r:id="rId25"/>
    <p:sldId id="370" r:id="rId26"/>
    <p:sldId id="371" r:id="rId27"/>
    <p:sldId id="351" r:id="rId28"/>
    <p:sldId id="352" r:id="rId29"/>
    <p:sldId id="353" r:id="rId30"/>
    <p:sldId id="354" r:id="rId31"/>
    <p:sldId id="355" r:id="rId32"/>
    <p:sldId id="356" r:id="rId33"/>
    <p:sldId id="357" r:id="rId34"/>
    <p:sldId id="358" r:id="rId35"/>
    <p:sldId id="359" r:id="rId36"/>
    <p:sldId id="360" r:id="rId37"/>
    <p:sldId id="361" r:id="rId38"/>
    <p:sldId id="362" r:id="rId39"/>
    <p:sldId id="288" r:id="rId40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4660"/>
  </p:normalViewPr>
  <p:slideViewPr>
    <p:cSldViewPr>
      <p:cViewPr varScale="1">
        <p:scale>
          <a:sx n="85" d="100"/>
          <a:sy n="85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7&#45380;\2.%20&#44368;&#50977;\5.%20&#49884;&#46020;%20&#49324;&#54924;&#48373;&#51648;&#49884;&#49444;%20&#44368;&#50977;(5~7&#50900;)\170421_&#53685;&#44228;%2012-16&#45380;_&#49324;&#54924;&#48373;&#51648;&#49884;&#49444;_&#49885;&#51473;&#46021;_&#48156;&#49373;_&#44148;(&#50612;&#47536;&#51060;&#51665;,_&#50976;&#52824;&#50896;_&#54252;&#54632;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7&#45380;\2.%20&#44368;&#50977;\5.%20&#49884;&#46020;%20&#49324;&#54924;&#48373;&#51648;&#49884;&#49444;%20&#44368;&#50977;(5~7&#50900;)\170421_&#53685;&#44228;%2012-16&#45380;_&#49324;&#54924;&#48373;&#51648;&#49884;&#49444;_&#49885;&#51473;&#46021;_&#48156;&#49373;_&#44148;(&#50612;&#47536;&#51060;&#51665;,_&#50976;&#52824;&#50896;_&#54252;&#54632;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6&#45380;\&#44368;&#50977;&#51088;&#47308;(PPT)\161224_2017&#45380;&#46020;%20&#54617;&#44368;&#44553;&#49885;&#44288;&#44228;&#51088;%20&#44288;&#47144;%20&#51088;&#47308;\&#52280;&#44256;&#50857;_2016&#45380;%20&#45432;&#47196;&#48148;&#51060;&#47084;&#49828;%20&#51648;&#50669;&#48324;_&#48156;&#49373;&#54788;&#5488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Sheet3!$G$6</c:f>
              <c:strCache>
                <c:ptCount val="1"/>
                <c:pt idx="0">
                  <c:v>50인 이상 시설 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cat>
            <c:strRef>
              <c:f>Sheet3!$H$5:$J$5</c:f>
              <c:strCache>
                <c:ptCount val="3"/>
                <c:pt idx="0">
                  <c:v>유치원</c:v>
                </c:pt>
                <c:pt idx="1">
                  <c:v>어린이집</c:v>
                </c:pt>
                <c:pt idx="2">
                  <c:v>사회복지시설</c:v>
                </c:pt>
              </c:strCache>
            </c:strRef>
          </c:cat>
          <c:val>
            <c:numRef>
              <c:f>Sheet3!$H$6:$J$6</c:f>
              <c:numCache>
                <c:formatCode>General</c:formatCode>
                <c:ptCount val="3"/>
                <c:pt idx="0">
                  <c:v>13</c:v>
                </c:pt>
                <c:pt idx="1">
                  <c:v>11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Sheet3!$G$7</c:f>
              <c:strCache>
                <c:ptCount val="1"/>
                <c:pt idx="0">
                  <c:v>50인 이하 소규모 시설 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val>
            <c:numRef>
              <c:f>Sheet3!$H$7:$J$7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/>
        <c:axId val="91964160"/>
        <c:axId val="91965696"/>
      </c:barChart>
      <c:lineChart>
        <c:grouping val="standard"/>
        <c:ser>
          <c:idx val="2"/>
          <c:order val="2"/>
          <c:tx>
            <c:strRef>
              <c:f>Sheet3!$G$8</c:f>
              <c:strCache>
                <c:ptCount val="1"/>
                <c:pt idx="0">
                  <c:v>50인 이상 시설 환자수</c:v>
                </c:pt>
              </c:strCache>
            </c:strRef>
          </c:tx>
          <c:marker>
            <c:symbol val="triangle"/>
            <c:size val="8"/>
          </c:marker>
          <c:dLbls>
            <c:dLbl>
              <c:idx val="0"/>
              <c:layout>
                <c:manualLayout>
                  <c:x val="0"/>
                  <c:y val="-4.3585926831178332E-2"/>
                </c:manualLayout>
              </c:layout>
              <c:showVal val="1"/>
            </c:dLbl>
            <c:dLbl>
              <c:idx val="1"/>
              <c:layout>
                <c:manualLayout>
                  <c:x val="3.2921810699588485E-3"/>
                  <c:y val="-4.3585926831178332E-2"/>
                </c:manualLayout>
              </c:layout>
              <c:showVal val="1"/>
            </c:dLbl>
            <c:showVal val="1"/>
          </c:dLbls>
          <c:val>
            <c:numRef>
              <c:f>Sheet3!$H$8:$J$8</c:f>
              <c:numCache>
                <c:formatCode>General</c:formatCode>
                <c:ptCount val="3"/>
                <c:pt idx="0">
                  <c:v>249</c:v>
                </c:pt>
                <c:pt idx="1">
                  <c:v>171</c:v>
                </c:pt>
                <c:pt idx="2">
                  <c:v>113</c:v>
                </c:pt>
              </c:numCache>
            </c:numRef>
          </c:val>
        </c:ser>
        <c:ser>
          <c:idx val="3"/>
          <c:order val="3"/>
          <c:tx>
            <c:strRef>
              <c:f>Sheet3!$G$9</c:f>
              <c:strCache>
                <c:ptCount val="1"/>
                <c:pt idx="0">
                  <c:v>50인 이하 소규모 시설 환자수</c:v>
                </c:pt>
              </c:strCache>
            </c:strRef>
          </c:tx>
          <c:marker>
            <c:symbol val="diamond"/>
            <c:size val="8"/>
          </c:marker>
          <c:dLbls>
            <c:dLbl>
              <c:idx val="0"/>
              <c:layout>
                <c:manualLayout>
                  <c:x val="1.6460905349794245E-3"/>
                  <c:y val="-7.1322425723746377E-2"/>
                </c:manualLayout>
              </c:layout>
              <c:showVal val="1"/>
            </c:dLbl>
            <c:dLbl>
              <c:idx val="1"/>
              <c:layout>
                <c:manualLayout>
                  <c:x val="-4.9382716049382741E-3"/>
                  <c:y val="-9.5096567631661813E-2"/>
                </c:manualLayout>
              </c:layout>
              <c:showVal val="1"/>
            </c:dLbl>
            <c:dLbl>
              <c:idx val="2"/>
              <c:layout>
                <c:manualLayout>
                  <c:x val="6.0905349794238693E-2"/>
                  <c:y val="0"/>
                </c:manualLayout>
              </c:layout>
              <c:showVal val="1"/>
            </c:dLbl>
            <c:showVal val="1"/>
          </c:dLbls>
          <c:val>
            <c:numRef>
              <c:f>Sheet3!$H$9:$J$9</c:f>
              <c:numCache>
                <c:formatCode>General</c:formatCode>
                <c:ptCount val="3"/>
                <c:pt idx="0">
                  <c:v>51</c:v>
                </c:pt>
                <c:pt idx="1">
                  <c:v>26</c:v>
                </c:pt>
                <c:pt idx="2">
                  <c:v>19</c:v>
                </c:pt>
              </c:numCache>
            </c:numRef>
          </c:val>
        </c:ser>
        <c:dLbls/>
        <c:marker val="1"/>
        <c:axId val="91985408"/>
        <c:axId val="91983872"/>
      </c:lineChart>
      <c:catAx>
        <c:axId val="91964160"/>
        <c:scaling>
          <c:orientation val="minMax"/>
        </c:scaling>
        <c:axPos val="b"/>
        <c:tickLblPos val="nextTo"/>
        <c:crossAx val="91965696"/>
        <c:crosses val="autoZero"/>
        <c:auto val="1"/>
        <c:lblAlgn val="ctr"/>
        <c:lblOffset val="100"/>
      </c:catAx>
      <c:valAx>
        <c:axId val="91965696"/>
        <c:scaling>
          <c:orientation val="minMax"/>
        </c:scaling>
        <c:axPos val="l"/>
        <c:majorGridlines/>
        <c:numFmt formatCode="General" sourceLinked="1"/>
        <c:tickLblPos val="nextTo"/>
        <c:crossAx val="91964160"/>
        <c:crosses val="autoZero"/>
        <c:crossBetween val="between"/>
      </c:valAx>
      <c:valAx>
        <c:axId val="91983872"/>
        <c:scaling>
          <c:orientation val="minMax"/>
        </c:scaling>
        <c:axPos val="r"/>
        <c:numFmt formatCode="General" sourceLinked="1"/>
        <c:tickLblPos val="nextTo"/>
        <c:crossAx val="91985408"/>
        <c:crosses val="max"/>
        <c:crossBetween val="between"/>
      </c:valAx>
      <c:catAx>
        <c:axId val="91985408"/>
        <c:scaling>
          <c:orientation val="minMax"/>
        </c:scaling>
        <c:delete val="1"/>
        <c:axPos val="b"/>
        <c:tickLblPos val="none"/>
        <c:crossAx val="91983872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Sheet2!$C$28</c:f>
              <c:strCache>
                <c:ptCount val="1"/>
                <c:pt idx="0">
                  <c:v>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Sheet2!$B$29:$B$33</c:f>
              <c:strCache>
                <c:ptCount val="5"/>
                <c:pt idx="0">
                  <c:v>노로바이러스</c:v>
                </c:pt>
                <c:pt idx="1">
                  <c:v>병원성대장균</c:v>
                </c:pt>
                <c:pt idx="2">
                  <c:v>퍼프린젠스</c:v>
                </c:pt>
                <c:pt idx="3">
                  <c:v>캠필로박터</c:v>
                </c:pt>
                <c:pt idx="4">
                  <c:v>불명</c:v>
                </c:pt>
              </c:strCache>
            </c:strRef>
          </c:cat>
          <c:val>
            <c:numRef>
              <c:f>Sheet2!$C$29:$C$33</c:f>
              <c:numCache>
                <c:formatCode>General</c:formatCode>
                <c:ptCount val="5"/>
                <c:pt idx="0">
                  <c:v>26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</c:ser>
        <c:dLbls/>
        <c:axId val="89506944"/>
        <c:axId val="89508480"/>
      </c:barChart>
      <c:lineChart>
        <c:grouping val="standard"/>
        <c:ser>
          <c:idx val="1"/>
          <c:order val="1"/>
          <c:tx>
            <c:strRef>
              <c:f>Sheet2!$D$28</c:f>
              <c:strCache>
                <c:ptCount val="1"/>
                <c:pt idx="0">
                  <c:v>환자수</c:v>
                </c:pt>
              </c:strCache>
            </c:strRef>
          </c:tx>
          <c:dLbls>
            <c:dLbl>
              <c:idx val="1"/>
              <c:layout>
                <c:manualLayout>
                  <c:x val="0"/>
                  <c:y val="-7.870370370370372E-2"/>
                </c:manualLayout>
              </c:layout>
              <c:showVal val="1"/>
            </c:dLbl>
            <c:dLbl>
              <c:idx val="2"/>
              <c:layout>
                <c:manualLayout>
                  <c:x val="-1.6666666666666722E-2"/>
                  <c:y val="-8.7962962962962993E-2"/>
                </c:manualLayout>
              </c:layout>
              <c:showVal val="1"/>
            </c:dLbl>
            <c:dLbl>
              <c:idx val="3"/>
              <c:layout>
                <c:manualLayout>
                  <c:x val="-3.333333333333334E-2"/>
                  <c:y val="-6.9444444444444461E-2"/>
                </c:manualLayout>
              </c:layout>
              <c:showVal val="1"/>
            </c:dLbl>
            <c:dLbl>
              <c:idx val="4"/>
              <c:layout>
                <c:manualLayout>
                  <c:x val="-4.7222222222222228E-2"/>
                  <c:y val="-8.3333333333333343E-2"/>
                </c:manualLayout>
              </c:layout>
              <c:showVal val="1"/>
            </c:dLbl>
            <c:showVal val="1"/>
          </c:dLbls>
          <c:cat>
            <c:strRef>
              <c:f>Sheet2!$B$29:$B$33</c:f>
              <c:strCache>
                <c:ptCount val="5"/>
                <c:pt idx="0">
                  <c:v>노로바이러스</c:v>
                </c:pt>
                <c:pt idx="1">
                  <c:v>병원성대장균</c:v>
                </c:pt>
                <c:pt idx="2">
                  <c:v>퍼프린젠스</c:v>
                </c:pt>
                <c:pt idx="3">
                  <c:v>캠필로박터</c:v>
                </c:pt>
                <c:pt idx="4">
                  <c:v>불명</c:v>
                </c:pt>
              </c:strCache>
            </c:strRef>
          </c:cat>
          <c:val>
            <c:numRef>
              <c:f>Sheet2!$D$29:$D$33</c:f>
              <c:numCache>
                <c:formatCode>General</c:formatCode>
                <c:ptCount val="5"/>
                <c:pt idx="0">
                  <c:v>457</c:v>
                </c:pt>
                <c:pt idx="1">
                  <c:v>93</c:v>
                </c:pt>
                <c:pt idx="2">
                  <c:v>60</c:v>
                </c:pt>
                <c:pt idx="3">
                  <c:v>5</c:v>
                </c:pt>
                <c:pt idx="4">
                  <c:v>14</c:v>
                </c:pt>
              </c:numCache>
            </c:numRef>
          </c:val>
        </c:ser>
        <c:dLbls/>
        <c:marker val="1"/>
        <c:axId val="92362624"/>
        <c:axId val="92361088"/>
      </c:lineChart>
      <c:catAx>
        <c:axId val="89506944"/>
        <c:scaling>
          <c:orientation val="minMax"/>
        </c:scaling>
        <c:axPos val="b"/>
        <c:tickLblPos val="nextTo"/>
        <c:crossAx val="89508480"/>
        <c:crosses val="autoZero"/>
        <c:auto val="1"/>
        <c:lblAlgn val="ctr"/>
        <c:lblOffset val="100"/>
      </c:catAx>
      <c:valAx>
        <c:axId val="89508480"/>
        <c:scaling>
          <c:orientation val="minMax"/>
        </c:scaling>
        <c:axPos val="l"/>
        <c:numFmt formatCode="General" sourceLinked="1"/>
        <c:tickLblPos val="nextTo"/>
        <c:crossAx val="89506944"/>
        <c:crosses val="autoZero"/>
        <c:crossBetween val="between"/>
      </c:valAx>
      <c:valAx>
        <c:axId val="92361088"/>
        <c:scaling>
          <c:orientation val="minMax"/>
        </c:scaling>
        <c:axPos val="r"/>
        <c:numFmt formatCode="General" sourceLinked="1"/>
        <c:tickLblPos val="nextTo"/>
        <c:crossAx val="92362624"/>
        <c:crosses val="max"/>
        <c:crossBetween val="between"/>
        <c:majorUnit val="100"/>
      </c:valAx>
      <c:catAx>
        <c:axId val="92362624"/>
        <c:scaling>
          <c:orientation val="minMax"/>
        </c:scaling>
        <c:delete val="1"/>
        <c:axPos val="b"/>
        <c:tickLblPos val="none"/>
        <c:crossAx val="92361088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doughnut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dkEdge">
              <a:bevelB/>
            </a:sp3d>
          </c:spPr>
          <c:cat>
            <c:strRef>
              <c:f>Sheet1!$B$30:$B$34</c:f>
              <c:strCache>
                <c:ptCount val="5"/>
                <c:pt idx="0">
                  <c:v>고교</c:v>
                </c:pt>
                <c:pt idx="1">
                  <c:v>중교</c:v>
                </c:pt>
                <c:pt idx="2">
                  <c:v>초교</c:v>
                </c:pt>
                <c:pt idx="3">
                  <c:v>유치원</c:v>
                </c:pt>
                <c:pt idx="4">
                  <c:v>어린이집</c:v>
                </c:pt>
              </c:strCache>
            </c:strRef>
          </c:cat>
          <c:val>
            <c:numRef>
              <c:f>Sheet1!$C$30:$C$34</c:f>
              <c:numCache>
                <c:formatCode>General</c:formatCode>
                <c:ptCount val="5"/>
                <c:pt idx="0">
                  <c:v>37</c:v>
                </c:pt>
                <c:pt idx="1">
                  <c:v>6</c:v>
                </c:pt>
                <c:pt idx="2">
                  <c:v>228</c:v>
                </c:pt>
                <c:pt idx="3">
                  <c:v>174</c:v>
                </c:pt>
                <c:pt idx="4">
                  <c:v>242</c:v>
                </c:pt>
              </c:numCache>
            </c:numRef>
          </c:val>
        </c:ser>
        <c:dLbls/>
        <c:firstSliceAng val="0"/>
        <c:holeSize val="50"/>
      </c:doughnutChart>
    </c:plotArea>
    <c:plotVisOnly val="1"/>
    <c:dispBlanksAs val="zero"/>
  </c:chart>
  <c:spPr>
    <a:ln>
      <a:noFill/>
    </a:ln>
    <a:scene3d>
      <a:camera prst="orthographicFront"/>
      <a:lightRig rig="threePt" dir="t"/>
    </a:scene3d>
    <a:sp3d>
      <a:bevelT/>
    </a:sp3d>
  </c:spPr>
  <c:txPr>
    <a:bodyPr/>
    <a:lstStyle/>
    <a:p>
      <a:pPr>
        <a:defRPr sz="800"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C64C0-D873-46E4-A033-F86F1CA7C975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1A85E35A-D333-4FFD-B116-D0DDC1674F9D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+mn-ea"/>
              <a:ea typeface="+mn-ea"/>
            </a:rPr>
            <a:t>식중독</a:t>
          </a:r>
          <a:endParaRPr lang="ko-KR" altLang="en-US" sz="2800" dirty="0">
            <a:latin typeface="+mn-ea"/>
            <a:ea typeface="+mn-ea"/>
          </a:endParaRPr>
        </a:p>
      </dgm:t>
    </dgm:pt>
    <dgm:pt modelId="{A1C0C483-2385-46B1-823F-22CB2893CEDB}" type="parTrans" cxnId="{9CD8D870-F89F-40DB-8B5B-19373489AE68}">
      <dgm:prSet/>
      <dgm:spPr/>
      <dgm:t>
        <a:bodyPr/>
        <a:lstStyle/>
        <a:p>
          <a:pPr latinLnBrk="1"/>
          <a:endParaRPr lang="ko-KR" altLang="en-US"/>
        </a:p>
      </dgm:t>
    </dgm:pt>
    <dgm:pt modelId="{1ADFC78A-D848-46A5-BC71-25EE3B8714F8}" type="sibTrans" cxnId="{9CD8D870-F89F-40DB-8B5B-19373489AE68}">
      <dgm:prSet/>
      <dgm:spPr/>
      <dgm:t>
        <a:bodyPr/>
        <a:lstStyle/>
        <a:p>
          <a:pPr latinLnBrk="1"/>
          <a:endParaRPr lang="ko-KR" altLang="en-US"/>
        </a:p>
      </dgm:t>
    </dgm:pt>
    <dgm:pt modelId="{D29859FC-0C6C-4E0C-9AAE-6DE428621067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+mn-ea"/>
              <a:ea typeface="+mn-ea"/>
            </a:rPr>
            <a:t>집단식중독</a:t>
          </a:r>
          <a:endParaRPr lang="ko-KR" altLang="en-US" sz="2800" dirty="0">
            <a:latin typeface="+mn-ea"/>
            <a:ea typeface="+mn-ea"/>
          </a:endParaRPr>
        </a:p>
      </dgm:t>
    </dgm:pt>
    <dgm:pt modelId="{0B6360B3-0CD8-41DF-8880-71B9678CEEC2}" type="parTrans" cxnId="{252B1D88-4739-44F7-B80F-5948F749FFE3}">
      <dgm:prSet/>
      <dgm:spPr/>
      <dgm:t>
        <a:bodyPr/>
        <a:lstStyle/>
        <a:p>
          <a:pPr latinLnBrk="1"/>
          <a:endParaRPr lang="ko-KR" altLang="en-US"/>
        </a:p>
      </dgm:t>
    </dgm:pt>
    <dgm:pt modelId="{56265FF1-F210-4AFD-8F7B-A1768EA06CA9}" type="sibTrans" cxnId="{252B1D88-4739-44F7-B80F-5948F749FFE3}">
      <dgm:prSet/>
      <dgm:spPr/>
      <dgm:t>
        <a:bodyPr/>
        <a:lstStyle/>
        <a:p>
          <a:pPr latinLnBrk="1"/>
          <a:endParaRPr lang="ko-KR" altLang="en-US"/>
        </a:p>
      </dgm:t>
    </dgm:pt>
    <dgm:pt modelId="{ACD52FEB-7202-48BF-B4EB-E761541196B0}">
      <dgm:prSet phldrT="[텍스트]"/>
      <dgm:spPr/>
      <dgm:t>
        <a:bodyPr/>
        <a:lstStyle/>
        <a:p>
          <a:pPr latinLnBrk="1"/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식품섭취</a:t>
          </a:r>
          <a:r>
            <a:rPr lang="ko-KR" altLang="en-US" dirty="0" smtClean="0">
              <a:latin typeface="+mn-ea"/>
              <a:ea typeface="+mn-ea"/>
            </a:rPr>
            <a:t>로 인하여 인체에 유해한 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미생물</a:t>
          </a:r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dirty="0" smtClean="0">
              <a:latin typeface="+mn-ea"/>
              <a:ea typeface="+mn-ea"/>
            </a:rPr>
            <a:t>또는 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유독물질</a:t>
          </a:r>
          <a:r>
            <a:rPr lang="ko-KR" altLang="en-US" dirty="0" smtClean="0">
              <a:latin typeface="+mn-ea"/>
              <a:ea typeface="+mn-ea"/>
            </a:rPr>
            <a:t>에 의하여  발생하였거나 발생한 것으로 판단되는</a:t>
          </a:r>
          <a:r>
            <a:rPr lang="ko-KR" altLang="en-US" spc="-150" dirty="0" smtClean="0">
              <a:latin typeface="+mn-ea"/>
              <a:ea typeface="+mn-ea"/>
            </a:rPr>
            <a:t> </a:t>
          </a:r>
          <a:r>
            <a:rPr lang="ko-KR" altLang="en-US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감염성 질환</a:t>
          </a:r>
          <a:r>
            <a:rPr lang="ko-KR" altLang="en-US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dirty="0" smtClean="0">
              <a:latin typeface="+mn-ea"/>
              <a:ea typeface="+mn-ea"/>
            </a:rPr>
            <a:t>또는 </a:t>
          </a:r>
          <a:r>
            <a:rPr lang="ko-KR" alt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독소형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질환 </a:t>
          </a:r>
          <a:r>
            <a:rPr lang="en-US" altLang="ko-KR" dirty="0" smtClean="0">
              <a:latin typeface="+mn-ea"/>
              <a:ea typeface="+mn-ea"/>
            </a:rPr>
            <a:t>(</a:t>
          </a:r>
          <a:r>
            <a:rPr lang="ko-KR" altLang="en-US" dirty="0" smtClean="0">
              <a:latin typeface="+mn-ea"/>
              <a:ea typeface="+mn-ea"/>
            </a:rPr>
            <a:t>식품위생법 제</a:t>
          </a:r>
          <a:r>
            <a:rPr lang="en-US" altLang="ko-KR" dirty="0" smtClean="0">
              <a:latin typeface="+mn-ea"/>
              <a:ea typeface="+mn-ea"/>
            </a:rPr>
            <a:t>2</a:t>
          </a:r>
          <a:r>
            <a:rPr lang="ko-KR" altLang="en-US" dirty="0" smtClean="0">
              <a:latin typeface="+mn-ea"/>
              <a:ea typeface="+mn-ea"/>
            </a:rPr>
            <a:t>조 제</a:t>
          </a:r>
          <a:r>
            <a:rPr lang="en-US" altLang="ko-KR" dirty="0" smtClean="0">
              <a:latin typeface="+mn-ea"/>
              <a:ea typeface="+mn-ea"/>
            </a:rPr>
            <a:t>14</a:t>
          </a:r>
          <a:r>
            <a:rPr lang="ko-KR" altLang="en-US" dirty="0" smtClean="0">
              <a:latin typeface="+mn-ea"/>
              <a:ea typeface="+mn-ea"/>
            </a:rPr>
            <a:t>항</a:t>
          </a:r>
          <a:r>
            <a:rPr lang="en-US" altLang="ko-KR" dirty="0" smtClean="0">
              <a:latin typeface="+mn-ea"/>
              <a:ea typeface="+mn-ea"/>
            </a:rPr>
            <a:t>)</a:t>
          </a:r>
          <a:endParaRPr lang="ko-KR" altLang="en-US" dirty="0">
            <a:latin typeface="+mn-ea"/>
            <a:ea typeface="+mn-ea"/>
          </a:endParaRPr>
        </a:p>
      </dgm:t>
    </dgm:pt>
    <dgm:pt modelId="{C9C6151C-2338-41ED-83C8-6FE709BBD454}" type="parTrans" cxnId="{A1D62C3B-0C2E-4655-B703-D9D154BEEE29}">
      <dgm:prSet/>
      <dgm:spPr/>
      <dgm:t>
        <a:bodyPr/>
        <a:lstStyle/>
        <a:p>
          <a:pPr latinLnBrk="1"/>
          <a:endParaRPr lang="ko-KR" altLang="en-US"/>
        </a:p>
      </dgm:t>
    </dgm:pt>
    <dgm:pt modelId="{E5BC2470-9513-43DC-A921-0E01348A7F6C}" type="sibTrans" cxnId="{A1D62C3B-0C2E-4655-B703-D9D154BEEE29}">
      <dgm:prSet/>
      <dgm:spPr/>
      <dgm:t>
        <a:bodyPr/>
        <a:lstStyle/>
        <a:p>
          <a:pPr latinLnBrk="1"/>
          <a:endParaRPr lang="ko-KR" altLang="en-US"/>
        </a:p>
      </dgm:t>
    </dgm:pt>
    <dgm:pt modelId="{A02EEF76-C861-4A61-85D2-0FCC3CBB29C2}">
      <dgm:prSet phldrT="[텍스트]"/>
      <dgm:spPr/>
      <dgm:t>
        <a:bodyPr/>
        <a:lstStyle/>
        <a:p>
          <a:pPr latinLnBrk="1"/>
          <a:r>
            <a:rPr lang="ko-KR" altLang="en-US" spc="0" dirty="0" smtClean="0">
              <a:latin typeface="+mn-ea"/>
              <a:ea typeface="+mn-ea"/>
            </a:rPr>
            <a:t>역학조사결과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</a:t>
          </a:r>
          <a:r>
            <a:rPr lang="ko-KR" altLang="en-US" spc="0" dirty="0" smtClean="0">
              <a:latin typeface="+mn-ea"/>
              <a:ea typeface="+mn-ea"/>
            </a:rPr>
            <a:t> 또는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물</a:t>
          </a:r>
          <a:r>
            <a:rPr lang="ko-KR" altLang="en-US" spc="0" dirty="0" smtClean="0">
              <a:latin typeface="+mn-ea"/>
              <a:ea typeface="+mn-ea"/>
            </a:rPr>
            <a:t>이 질병의 원인으로 확인된    경우로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동일한 식품</a:t>
          </a:r>
          <a:r>
            <a:rPr lang="ko-KR" altLang="en-US" spc="0" dirty="0" smtClean="0">
              <a:latin typeface="+mn-ea"/>
              <a:ea typeface="+mn-ea"/>
            </a:rPr>
            <a:t>이나 동일한 공급원의 물을 섭취한 후  </a:t>
          </a:r>
          <a:r>
            <a:rPr lang="en-US" altLang="ko-KR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2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인</a:t>
          </a:r>
          <a:r>
            <a:rPr lang="ko-KR" altLang="en-US" spc="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이상</a:t>
          </a:r>
          <a:r>
            <a:rPr lang="ko-KR" altLang="en-US" spc="0" dirty="0" smtClean="0">
              <a:latin typeface="+mn-ea"/>
              <a:ea typeface="+mn-ea"/>
            </a:rPr>
            <a:t>이 유사한 질병을 경험한 사건</a:t>
          </a:r>
          <a:r>
            <a:rPr lang="en-US" altLang="ko-KR" spc="0" dirty="0" smtClean="0">
              <a:latin typeface="+mn-ea"/>
              <a:ea typeface="+mn-ea"/>
            </a:rPr>
            <a:t>(</a:t>
          </a:r>
          <a:r>
            <a:rPr lang="ko-KR" altLang="en-US" spc="0" dirty="0" smtClean="0">
              <a:latin typeface="+mn-ea"/>
              <a:ea typeface="+mn-ea"/>
            </a:rPr>
            <a:t>세계보건기구</a:t>
          </a:r>
          <a:r>
            <a:rPr lang="en-US" altLang="ko-KR" spc="0" dirty="0" smtClean="0">
              <a:latin typeface="+mn-ea"/>
              <a:ea typeface="+mn-ea"/>
            </a:rPr>
            <a:t>)</a:t>
          </a:r>
          <a:endParaRPr lang="ko-KR" altLang="en-US" spc="0" dirty="0">
            <a:latin typeface="+mn-ea"/>
            <a:ea typeface="+mn-ea"/>
          </a:endParaRPr>
        </a:p>
      </dgm:t>
    </dgm:pt>
    <dgm:pt modelId="{B1BB6126-619F-4ADF-B5D2-A9503538118C}" type="parTrans" cxnId="{CF1C204D-F0DB-46A4-A853-1139D9864509}">
      <dgm:prSet/>
      <dgm:spPr/>
      <dgm:t>
        <a:bodyPr/>
        <a:lstStyle/>
        <a:p>
          <a:pPr latinLnBrk="1"/>
          <a:endParaRPr lang="ko-KR" altLang="en-US"/>
        </a:p>
      </dgm:t>
    </dgm:pt>
    <dgm:pt modelId="{9E9ADBB8-26F2-4D04-AFF5-B228595F39F2}" type="sibTrans" cxnId="{CF1C204D-F0DB-46A4-A853-1139D9864509}">
      <dgm:prSet/>
      <dgm:spPr/>
      <dgm:t>
        <a:bodyPr/>
        <a:lstStyle/>
        <a:p>
          <a:pPr latinLnBrk="1"/>
          <a:endParaRPr lang="ko-KR" altLang="en-US"/>
        </a:p>
      </dgm:t>
    </dgm:pt>
    <dgm:pt modelId="{2A801DC8-7183-4A02-A9A3-40D256D41226}" type="pres">
      <dgm:prSet presAssocID="{E01C64C0-D873-46E4-A033-F86F1CA7C97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A94D952-261B-4994-AAF4-ED4D394BB9F8}" type="pres">
      <dgm:prSet presAssocID="{1A85E35A-D333-4FFD-B116-D0DDC1674F9D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4AAED06-9851-464E-BFB8-7FFAC1BFCFD8}" type="pres">
      <dgm:prSet presAssocID="{1A85E35A-D333-4FFD-B116-D0DDC1674F9D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10ADB362-604A-4D8E-862A-0C829C46E3B1}" type="pres">
      <dgm:prSet presAssocID="{1A85E35A-D333-4FFD-B116-D0DDC1674F9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D571C7-7DD6-4547-8345-ECA7B1565277}" type="pres">
      <dgm:prSet presAssocID="{1A85E35A-D333-4FFD-B116-D0DDC1674F9D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BD6D0387-A6D7-4241-82F2-C8D0424C14AA}" type="pres">
      <dgm:prSet presAssocID="{1A85E35A-D333-4FFD-B116-D0DDC1674F9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429B280-EDB4-46FF-8EA2-BAE02A556AA3}" type="pres">
      <dgm:prSet presAssocID="{1ADFC78A-D848-46A5-BC71-25EE3B8714F8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448DEE3-D332-4894-ACCA-0F078D6E40E6}" type="pres">
      <dgm:prSet presAssocID="{D29859FC-0C6C-4E0C-9AAE-6DE428621067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F1F7FEAA-0214-4F5C-9462-FEB707112F3D}" type="pres">
      <dgm:prSet presAssocID="{D29859FC-0C6C-4E0C-9AAE-6DE428621067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D4CEF279-36A8-4F56-9B22-115A98EDFD83}" type="pres">
      <dgm:prSet presAssocID="{D29859FC-0C6C-4E0C-9AAE-6DE42862106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90F5DB-3190-4F9D-B0C9-207472C5C292}" type="pres">
      <dgm:prSet presAssocID="{D29859FC-0C6C-4E0C-9AAE-6DE428621067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A5F3117F-85BD-4D1C-AE61-498B5756D483}" type="pres">
      <dgm:prSet presAssocID="{D29859FC-0C6C-4E0C-9AAE-6DE428621067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1D62C3B-0C2E-4655-B703-D9D154BEEE29}" srcId="{1A85E35A-D333-4FFD-B116-D0DDC1674F9D}" destId="{ACD52FEB-7202-48BF-B4EB-E761541196B0}" srcOrd="0" destOrd="0" parTransId="{C9C6151C-2338-41ED-83C8-6FE709BBD454}" sibTransId="{E5BC2470-9513-43DC-A921-0E01348A7F6C}"/>
    <dgm:cxn modelId="{F863050D-EA14-442D-AFDC-70A6C4159556}" type="presOf" srcId="{A02EEF76-C861-4A61-85D2-0FCC3CBB29C2}" destId="{A5F3117F-85BD-4D1C-AE61-498B5756D483}" srcOrd="0" destOrd="0" presId="urn:microsoft.com/office/officeart/2005/8/layout/list1"/>
    <dgm:cxn modelId="{EBEFEF82-DE43-487B-BF2E-1CDC2519C808}" type="presOf" srcId="{E01C64C0-D873-46E4-A033-F86F1CA7C975}" destId="{2A801DC8-7183-4A02-A9A3-40D256D41226}" srcOrd="0" destOrd="0" presId="urn:microsoft.com/office/officeart/2005/8/layout/list1"/>
    <dgm:cxn modelId="{4507D9D4-C2A6-4111-88FB-B799AB85BB6E}" type="presOf" srcId="{ACD52FEB-7202-48BF-B4EB-E761541196B0}" destId="{BD6D0387-A6D7-4241-82F2-C8D0424C14AA}" srcOrd="0" destOrd="0" presId="urn:microsoft.com/office/officeart/2005/8/layout/list1"/>
    <dgm:cxn modelId="{874F0BC3-38A4-4CB2-AFE6-770700EC56FB}" type="presOf" srcId="{D29859FC-0C6C-4E0C-9AAE-6DE428621067}" destId="{D4CEF279-36A8-4F56-9B22-115A98EDFD83}" srcOrd="1" destOrd="0" presId="urn:microsoft.com/office/officeart/2005/8/layout/list1"/>
    <dgm:cxn modelId="{A68BBD50-CC79-440A-84D4-F80BF2FF2CFD}" type="presOf" srcId="{1A85E35A-D333-4FFD-B116-D0DDC1674F9D}" destId="{10ADB362-604A-4D8E-862A-0C829C46E3B1}" srcOrd="1" destOrd="0" presId="urn:microsoft.com/office/officeart/2005/8/layout/list1"/>
    <dgm:cxn modelId="{CF1C204D-F0DB-46A4-A853-1139D9864509}" srcId="{D29859FC-0C6C-4E0C-9AAE-6DE428621067}" destId="{A02EEF76-C861-4A61-85D2-0FCC3CBB29C2}" srcOrd="0" destOrd="0" parTransId="{B1BB6126-619F-4ADF-B5D2-A9503538118C}" sibTransId="{9E9ADBB8-26F2-4D04-AFF5-B228595F39F2}"/>
    <dgm:cxn modelId="{9CD8D870-F89F-40DB-8B5B-19373489AE68}" srcId="{E01C64C0-D873-46E4-A033-F86F1CA7C975}" destId="{1A85E35A-D333-4FFD-B116-D0DDC1674F9D}" srcOrd="0" destOrd="0" parTransId="{A1C0C483-2385-46B1-823F-22CB2893CEDB}" sibTransId="{1ADFC78A-D848-46A5-BC71-25EE3B8714F8}"/>
    <dgm:cxn modelId="{9A15DE9D-D294-4D16-A719-34011F8E5DEA}" type="presOf" srcId="{D29859FC-0C6C-4E0C-9AAE-6DE428621067}" destId="{F1F7FEAA-0214-4F5C-9462-FEB707112F3D}" srcOrd="0" destOrd="0" presId="urn:microsoft.com/office/officeart/2005/8/layout/list1"/>
    <dgm:cxn modelId="{B0198153-56B3-4DDC-948A-B3ED29C9F1B4}" type="presOf" srcId="{1A85E35A-D333-4FFD-B116-D0DDC1674F9D}" destId="{54AAED06-9851-464E-BFB8-7FFAC1BFCFD8}" srcOrd="0" destOrd="0" presId="urn:microsoft.com/office/officeart/2005/8/layout/list1"/>
    <dgm:cxn modelId="{252B1D88-4739-44F7-B80F-5948F749FFE3}" srcId="{E01C64C0-D873-46E4-A033-F86F1CA7C975}" destId="{D29859FC-0C6C-4E0C-9AAE-6DE428621067}" srcOrd="1" destOrd="0" parTransId="{0B6360B3-0CD8-41DF-8880-71B9678CEEC2}" sibTransId="{56265FF1-F210-4AFD-8F7B-A1768EA06CA9}"/>
    <dgm:cxn modelId="{38723670-5397-47E3-AF87-7442323372B2}" type="presParOf" srcId="{2A801DC8-7183-4A02-A9A3-40D256D41226}" destId="{2A94D952-261B-4994-AAF4-ED4D394BB9F8}" srcOrd="0" destOrd="0" presId="urn:microsoft.com/office/officeart/2005/8/layout/list1"/>
    <dgm:cxn modelId="{4D54EF61-66DD-4FDD-97A5-118CA9CBEBE2}" type="presParOf" srcId="{2A94D952-261B-4994-AAF4-ED4D394BB9F8}" destId="{54AAED06-9851-464E-BFB8-7FFAC1BFCFD8}" srcOrd="0" destOrd="0" presId="urn:microsoft.com/office/officeart/2005/8/layout/list1"/>
    <dgm:cxn modelId="{281E9037-B557-4475-8B31-9C005D2D4E93}" type="presParOf" srcId="{2A94D952-261B-4994-AAF4-ED4D394BB9F8}" destId="{10ADB362-604A-4D8E-862A-0C829C46E3B1}" srcOrd="1" destOrd="0" presId="urn:microsoft.com/office/officeart/2005/8/layout/list1"/>
    <dgm:cxn modelId="{762E0311-C272-4E52-AD11-695EB89D1F66}" type="presParOf" srcId="{2A801DC8-7183-4A02-A9A3-40D256D41226}" destId="{CDD571C7-7DD6-4547-8345-ECA7B1565277}" srcOrd="1" destOrd="0" presId="urn:microsoft.com/office/officeart/2005/8/layout/list1"/>
    <dgm:cxn modelId="{54ED974D-15E7-4BE6-80D1-3784ADC83E62}" type="presParOf" srcId="{2A801DC8-7183-4A02-A9A3-40D256D41226}" destId="{BD6D0387-A6D7-4241-82F2-C8D0424C14AA}" srcOrd="2" destOrd="0" presId="urn:microsoft.com/office/officeart/2005/8/layout/list1"/>
    <dgm:cxn modelId="{DECF8C2D-AFB0-44DB-A143-73D7B35CE68C}" type="presParOf" srcId="{2A801DC8-7183-4A02-A9A3-40D256D41226}" destId="{9429B280-EDB4-46FF-8EA2-BAE02A556AA3}" srcOrd="3" destOrd="0" presId="urn:microsoft.com/office/officeart/2005/8/layout/list1"/>
    <dgm:cxn modelId="{65EA08A5-F470-4CA9-9284-707D648A9B47}" type="presParOf" srcId="{2A801DC8-7183-4A02-A9A3-40D256D41226}" destId="{D448DEE3-D332-4894-ACCA-0F078D6E40E6}" srcOrd="4" destOrd="0" presId="urn:microsoft.com/office/officeart/2005/8/layout/list1"/>
    <dgm:cxn modelId="{62F9D5BE-4E18-414D-A993-0D05809882C5}" type="presParOf" srcId="{D448DEE3-D332-4894-ACCA-0F078D6E40E6}" destId="{F1F7FEAA-0214-4F5C-9462-FEB707112F3D}" srcOrd="0" destOrd="0" presId="urn:microsoft.com/office/officeart/2005/8/layout/list1"/>
    <dgm:cxn modelId="{46D1BBA6-FCA3-4E45-A45A-4FD715E791D6}" type="presParOf" srcId="{D448DEE3-D332-4894-ACCA-0F078D6E40E6}" destId="{D4CEF279-36A8-4F56-9B22-115A98EDFD83}" srcOrd="1" destOrd="0" presId="urn:microsoft.com/office/officeart/2005/8/layout/list1"/>
    <dgm:cxn modelId="{32490A0F-22E2-48A9-924D-CB553D05C736}" type="presParOf" srcId="{2A801DC8-7183-4A02-A9A3-40D256D41226}" destId="{2690F5DB-3190-4F9D-B0C9-207472C5C292}" srcOrd="5" destOrd="0" presId="urn:microsoft.com/office/officeart/2005/8/layout/list1"/>
    <dgm:cxn modelId="{FD53A5B2-FD26-490C-B105-E926FBC55ED0}" type="presParOf" srcId="{2A801DC8-7183-4A02-A9A3-40D256D41226}" destId="{A5F3117F-85BD-4D1C-AE61-498B5756D48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904A7C-E0BB-4E71-BD26-397703DC418D}" type="doc">
      <dgm:prSet loTypeId="urn:microsoft.com/office/officeart/2005/8/layout/lProcess2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5C05CC39-F54D-4776-846A-C2708BF3186C}">
      <dgm:prSet phldrT="[텍스트]"/>
      <dgm:spPr/>
      <dgm:t>
        <a:bodyPr/>
        <a:lstStyle/>
        <a:p>
          <a:pPr latinLnBrk="1"/>
          <a:r>
            <a:rPr lang="ko-KR" altLang="en-US" dirty="0" smtClean="0"/>
            <a:t>미생물학적 식중독</a:t>
          </a:r>
          <a:endParaRPr lang="ko-KR" altLang="en-US" dirty="0"/>
        </a:p>
      </dgm:t>
    </dgm:pt>
    <dgm:pt modelId="{7B52BDB2-0278-4ED4-AE23-557F9EC200F5}" type="parTrans" cxnId="{9EBC6155-DE3E-466F-A1DB-A55BA7395CD7}">
      <dgm:prSet/>
      <dgm:spPr/>
      <dgm:t>
        <a:bodyPr/>
        <a:lstStyle/>
        <a:p>
          <a:pPr latinLnBrk="1"/>
          <a:endParaRPr lang="ko-KR" altLang="en-US"/>
        </a:p>
      </dgm:t>
    </dgm:pt>
    <dgm:pt modelId="{3AD3BFF4-FD61-429F-87B7-48D76E5FB430}" type="sibTrans" cxnId="{9EBC6155-DE3E-466F-A1DB-A55BA7395CD7}">
      <dgm:prSet/>
      <dgm:spPr/>
      <dgm:t>
        <a:bodyPr/>
        <a:lstStyle/>
        <a:p>
          <a:pPr latinLnBrk="1"/>
          <a:endParaRPr lang="ko-KR" altLang="en-US"/>
        </a:p>
      </dgm:t>
    </dgm:pt>
    <dgm:pt modelId="{30C7E27D-231D-4E7D-83C2-F9DC912245F1}">
      <dgm:prSet phldrT="[텍스트]"/>
      <dgm:spPr/>
      <dgm:t>
        <a:bodyPr/>
        <a:lstStyle/>
        <a:p>
          <a:pPr latinLnBrk="1"/>
          <a:r>
            <a:rPr lang="ko-KR" altLang="en-US" dirty="0" smtClean="0"/>
            <a:t>세균성</a:t>
          </a:r>
          <a:endParaRPr lang="ko-KR" altLang="en-US" dirty="0"/>
        </a:p>
      </dgm:t>
    </dgm:pt>
    <dgm:pt modelId="{61A34C85-B5F4-47D5-90FC-33D0660A146A}" type="parTrans" cxnId="{C9AAC7CD-2503-4FC5-91BE-833E4B609F0E}">
      <dgm:prSet/>
      <dgm:spPr/>
      <dgm:t>
        <a:bodyPr/>
        <a:lstStyle/>
        <a:p>
          <a:pPr latinLnBrk="1"/>
          <a:endParaRPr lang="ko-KR" altLang="en-US"/>
        </a:p>
      </dgm:t>
    </dgm:pt>
    <dgm:pt modelId="{A375FCB3-0D21-4DDB-800A-12FC1EE1D53C}" type="sibTrans" cxnId="{C9AAC7CD-2503-4FC5-91BE-833E4B609F0E}">
      <dgm:prSet/>
      <dgm:spPr/>
      <dgm:t>
        <a:bodyPr/>
        <a:lstStyle/>
        <a:p>
          <a:pPr latinLnBrk="1"/>
          <a:endParaRPr lang="ko-KR" altLang="en-US"/>
        </a:p>
      </dgm:t>
    </dgm:pt>
    <dgm:pt modelId="{FF24259A-E1B5-4B40-B653-9DA704F5ECAB}">
      <dgm:prSet phldrT="[텍스트]"/>
      <dgm:spPr/>
      <dgm:t>
        <a:bodyPr/>
        <a:lstStyle/>
        <a:p>
          <a:pPr latinLnBrk="1"/>
          <a:r>
            <a:rPr lang="ko-KR" altLang="en-US" dirty="0" smtClean="0"/>
            <a:t>바이러스성</a:t>
          </a:r>
          <a:endParaRPr lang="en-US" altLang="ko-KR" dirty="0" smtClean="0"/>
        </a:p>
      </dgm:t>
    </dgm:pt>
    <dgm:pt modelId="{DACBC770-F009-4478-88D6-678530CEB99D}" type="parTrans" cxnId="{50B460B6-5BDD-4205-AE3E-04B5FE63D475}">
      <dgm:prSet/>
      <dgm:spPr/>
      <dgm:t>
        <a:bodyPr/>
        <a:lstStyle/>
        <a:p>
          <a:pPr latinLnBrk="1"/>
          <a:endParaRPr lang="ko-KR" altLang="en-US"/>
        </a:p>
      </dgm:t>
    </dgm:pt>
    <dgm:pt modelId="{B541EEFD-7718-4135-A63E-B6722C6D415A}" type="sibTrans" cxnId="{50B460B6-5BDD-4205-AE3E-04B5FE63D475}">
      <dgm:prSet/>
      <dgm:spPr/>
      <dgm:t>
        <a:bodyPr/>
        <a:lstStyle/>
        <a:p>
          <a:pPr latinLnBrk="1"/>
          <a:endParaRPr lang="ko-KR" altLang="en-US"/>
        </a:p>
      </dgm:t>
    </dgm:pt>
    <dgm:pt modelId="{0C64B7EA-301D-46EA-B35A-E80D02C51EB8}">
      <dgm:prSet phldrT="[텍스트]"/>
      <dgm:spPr/>
      <dgm:t>
        <a:bodyPr/>
        <a:lstStyle/>
        <a:p>
          <a:pPr latinLnBrk="1"/>
          <a:r>
            <a:rPr lang="ko-KR" altLang="en-US" dirty="0" smtClean="0"/>
            <a:t>화학물질 식중독</a:t>
          </a:r>
          <a:endParaRPr lang="ko-KR" altLang="en-US" dirty="0"/>
        </a:p>
      </dgm:t>
    </dgm:pt>
    <dgm:pt modelId="{008C8445-A8D6-471A-A72E-6A3EEC635069}" type="parTrans" cxnId="{812C327A-7309-4ADC-80A6-9739317F417A}">
      <dgm:prSet/>
      <dgm:spPr/>
      <dgm:t>
        <a:bodyPr/>
        <a:lstStyle/>
        <a:p>
          <a:pPr latinLnBrk="1"/>
          <a:endParaRPr lang="ko-KR" altLang="en-US"/>
        </a:p>
      </dgm:t>
    </dgm:pt>
    <dgm:pt modelId="{5B8A27E9-4508-4477-8E4C-AFD7B39D6CB7}" type="sibTrans" cxnId="{812C327A-7309-4ADC-80A6-9739317F417A}">
      <dgm:prSet/>
      <dgm:spPr/>
      <dgm:t>
        <a:bodyPr/>
        <a:lstStyle/>
        <a:p>
          <a:pPr latinLnBrk="1"/>
          <a:endParaRPr lang="ko-KR" altLang="en-US"/>
        </a:p>
      </dgm:t>
    </dgm:pt>
    <dgm:pt modelId="{008370E1-0F2E-40D7-954B-358503FFB91A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자연독</a:t>
          </a:r>
          <a:endParaRPr lang="ko-KR" altLang="en-US" dirty="0"/>
        </a:p>
      </dgm:t>
    </dgm:pt>
    <dgm:pt modelId="{8D985E12-C974-482F-8BC3-A1AF791536D4}" type="parTrans" cxnId="{8584C7CF-1F90-4B56-B0DC-DE2BAEC31135}">
      <dgm:prSet/>
      <dgm:spPr/>
      <dgm:t>
        <a:bodyPr/>
        <a:lstStyle/>
        <a:p>
          <a:pPr latinLnBrk="1"/>
          <a:endParaRPr lang="ko-KR" altLang="en-US"/>
        </a:p>
      </dgm:t>
    </dgm:pt>
    <dgm:pt modelId="{12FEC5B0-51B2-4AD3-9722-16F85C1FEE06}" type="sibTrans" cxnId="{8584C7CF-1F90-4B56-B0DC-DE2BAEC31135}">
      <dgm:prSet/>
      <dgm:spPr/>
      <dgm:t>
        <a:bodyPr/>
        <a:lstStyle/>
        <a:p>
          <a:pPr latinLnBrk="1"/>
          <a:endParaRPr lang="ko-KR" altLang="en-US"/>
        </a:p>
      </dgm:t>
    </dgm:pt>
    <dgm:pt modelId="{EC2DFEF3-080B-44C2-9772-1888483E7EEE}">
      <dgm:prSet phldrT="[텍스트]"/>
      <dgm:spPr/>
      <dgm:t>
        <a:bodyPr/>
        <a:lstStyle/>
        <a:p>
          <a:pPr latinLnBrk="1"/>
          <a:r>
            <a:rPr lang="ko-KR" altLang="en-US" dirty="0" smtClean="0"/>
            <a:t>화학적</a:t>
          </a:r>
          <a:endParaRPr lang="ko-KR" altLang="en-US" dirty="0"/>
        </a:p>
      </dgm:t>
    </dgm:pt>
    <dgm:pt modelId="{08DC3D7F-37D4-4AB8-A5EB-A21D9DFB2061}" type="parTrans" cxnId="{96A5CEC9-71EE-4BED-AEB3-BEC5E07E5B4D}">
      <dgm:prSet/>
      <dgm:spPr/>
      <dgm:t>
        <a:bodyPr/>
        <a:lstStyle/>
        <a:p>
          <a:pPr latinLnBrk="1"/>
          <a:endParaRPr lang="ko-KR" altLang="en-US"/>
        </a:p>
      </dgm:t>
    </dgm:pt>
    <dgm:pt modelId="{568F967F-366E-44BB-9984-9AFC2F9661B6}" type="sibTrans" cxnId="{96A5CEC9-71EE-4BED-AEB3-BEC5E07E5B4D}">
      <dgm:prSet/>
      <dgm:spPr/>
      <dgm:t>
        <a:bodyPr/>
        <a:lstStyle/>
        <a:p>
          <a:pPr latinLnBrk="1"/>
          <a:endParaRPr lang="ko-KR" altLang="en-US"/>
        </a:p>
      </dgm:t>
    </dgm:pt>
    <dgm:pt modelId="{18269212-4655-4CB4-92C9-A740664B942F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원충성</a:t>
          </a:r>
          <a:endParaRPr lang="en-US" altLang="ko-KR" dirty="0" smtClean="0"/>
        </a:p>
      </dgm:t>
    </dgm:pt>
    <dgm:pt modelId="{4DB5F5AA-4BB9-4936-898A-7AA00F3A11F5}" type="parTrans" cxnId="{BCA4FB61-F7C6-4A4C-A715-BE3B4811E46C}">
      <dgm:prSet/>
      <dgm:spPr/>
      <dgm:t>
        <a:bodyPr/>
        <a:lstStyle/>
        <a:p>
          <a:pPr latinLnBrk="1"/>
          <a:endParaRPr lang="ko-KR" altLang="en-US"/>
        </a:p>
      </dgm:t>
    </dgm:pt>
    <dgm:pt modelId="{89A9FE06-2157-4881-A96B-66822A9611E9}" type="sibTrans" cxnId="{BCA4FB61-F7C6-4A4C-A715-BE3B4811E46C}">
      <dgm:prSet/>
      <dgm:spPr/>
      <dgm:t>
        <a:bodyPr/>
        <a:lstStyle/>
        <a:p>
          <a:pPr latinLnBrk="1"/>
          <a:endParaRPr lang="ko-KR" altLang="en-US"/>
        </a:p>
      </dgm:t>
    </dgm:pt>
    <dgm:pt modelId="{411CFC1E-2974-4088-B594-8FC2FC42E675}" type="pres">
      <dgm:prSet presAssocID="{FE904A7C-E0BB-4E71-BD26-397703DC418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3E8BA6B-772E-468F-A89C-FB48F2D33430}" type="pres">
      <dgm:prSet presAssocID="{5C05CC39-F54D-4776-846A-C2708BF3186C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E9918A94-FF55-443D-8491-6237B3BF8441}" type="pres">
      <dgm:prSet presAssocID="{5C05CC39-F54D-4776-846A-C2708BF3186C}" presName="aNode" presStyleLbl="bgShp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BDFEC64-3204-4B4A-9A38-5D35D8BE6D4F}" type="pres">
      <dgm:prSet presAssocID="{5C05CC39-F54D-4776-846A-C2708BF3186C}" presName="textNode" presStyleLbl="bgShp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4AA03B6-FF43-4874-885A-D521D44ACB60}" type="pres">
      <dgm:prSet presAssocID="{5C05CC39-F54D-4776-846A-C2708BF3186C}" presName="compChildNode" presStyleCnt="0"/>
      <dgm:spPr/>
      <dgm:t>
        <a:bodyPr/>
        <a:lstStyle/>
        <a:p>
          <a:pPr latinLnBrk="1"/>
          <a:endParaRPr lang="ko-KR" altLang="en-US"/>
        </a:p>
      </dgm:t>
    </dgm:pt>
    <dgm:pt modelId="{6B78DF07-CD29-4C5F-B39C-A8C0B9C95622}" type="pres">
      <dgm:prSet presAssocID="{5C05CC39-F54D-4776-846A-C2708BF3186C}" presName="theInnerList" presStyleCnt="0"/>
      <dgm:spPr/>
      <dgm:t>
        <a:bodyPr/>
        <a:lstStyle/>
        <a:p>
          <a:pPr latinLnBrk="1"/>
          <a:endParaRPr lang="ko-KR" altLang="en-US"/>
        </a:p>
      </dgm:t>
    </dgm:pt>
    <dgm:pt modelId="{CD17FF19-9AB3-431D-ABBD-D7593E5526C8}" type="pres">
      <dgm:prSet presAssocID="{30C7E27D-231D-4E7D-83C2-F9DC912245F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019198-F079-45E9-83E2-712DFFCD6928}" type="pres">
      <dgm:prSet presAssocID="{30C7E27D-231D-4E7D-83C2-F9DC912245F1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1C5AC30B-4DE9-4022-AD5C-126989576B66}" type="pres">
      <dgm:prSet presAssocID="{FF24259A-E1B5-4B40-B653-9DA704F5ECAB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661F8-3D94-4D2F-88F9-28880B1E5929}" type="pres">
      <dgm:prSet presAssocID="{FF24259A-E1B5-4B40-B653-9DA704F5ECAB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4703AB71-E52A-46C3-BAD7-1E4FCC3A8AF1}" type="pres">
      <dgm:prSet presAssocID="{18269212-4655-4CB4-92C9-A740664B942F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83684D-8534-422F-AC24-560D3D3A3B71}" type="pres">
      <dgm:prSet presAssocID="{5C05CC39-F54D-4776-846A-C2708BF3186C}" presName="aSpace" presStyleCnt="0"/>
      <dgm:spPr/>
      <dgm:t>
        <a:bodyPr/>
        <a:lstStyle/>
        <a:p>
          <a:pPr latinLnBrk="1"/>
          <a:endParaRPr lang="ko-KR" altLang="en-US"/>
        </a:p>
      </dgm:t>
    </dgm:pt>
    <dgm:pt modelId="{7C38415E-5919-4A41-A922-02607495B885}" type="pres">
      <dgm:prSet presAssocID="{0C64B7EA-301D-46EA-B35A-E80D02C51EB8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ACDF4F69-E018-4BDA-9ED2-611115B86A4B}" type="pres">
      <dgm:prSet presAssocID="{0C64B7EA-301D-46EA-B35A-E80D02C51EB8}" presName="aNode" presStyleLbl="bgShp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359D4417-DCE3-4735-A3AB-A6CDFBFE4D02}" type="pres">
      <dgm:prSet presAssocID="{0C64B7EA-301D-46EA-B35A-E80D02C51EB8}" presName="textNode" presStyleLbl="bgShp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8F5A0B0-F88A-4773-AFD5-6A4764A65B7B}" type="pres">
      <dgm:prSet presAssocID="{0C64B7EA-301D-46EA-B35A-E80D02C51EB8}" presName="compChildNode" presStyleCnt="0"/>
      <dgm:spPr/>
      <dgm:t>
        <a:bodyPr/>
        <a:lstStyle/>
        <a:p>
          <a:pPr latinLnBrk="1"/>
          <a:endParaRPr lang="ko-KR" altLang="en-US"/>
        </a:p>
      </dgm:t>
    </dgm:pt>
    <dgm:pt modelId="{1B89D787-E842-40BA-BEEE-9ABD68FB6C86}" type="pres">
      <dgm:prSet presAssocID="{0C64B7EA-301D-46EA-B35A-E80D02C51EB8}" presName="theInnerList" presStyleCnt="0"/>
      <dgm:spPr/>
      <dgm:t>
        <a:bodyPr/>
        <a:lstStyle/>
        <a:p>
          <a:pPr latinLnBrk="1"/>
          <a:endParaRPr lang="ko-KR" altLang="en-US"/>
        </a:p>
      </dgm:t>
    </dgm:pt>
    <dgm:pt modelId="{AB0A43B7-1834-41A1-8358-193682402BA3}" type="pres">
      <dgm:prSet presAssocID="{008370E1-0F2E-40D7-954B-358503FFB91A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677C59-4D5B-4103-BCC8-8788E4CB3740}" type="pres">
      <dgm:prSet presAssocID="{008370E1-0F2E-40D7-954B-358503FFB91A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2F54B997-C2D3-4358-BC4A-98045C4443A6}" type="pres">
      <dgm:prSet presAssocID="{EC2DFEF3-080B-44C2-9772-1888483E7EEE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14FD1EC-47BB-46D1-97E8-3F6EE46A4E16}" type="presOf" srcId="{30C7E27D-231D-4E7D-83C2-F9DC912245F1}" destId="{CD17FF19-9AB3-431D-ABBD-D7593E5526C8}" srcOrd="0" destOrd="0" presId="urn:microsoft.com/office/officeart/2005/8/layout/lProcess2"/>
    <dgm:cxn modelId="{50B460B6-5BDD-4205-AE3E-04B5FE63D475}" srcId="{5C05CC39-F54D-4776-846A-C2708BF3186C}" destId="{FF24259A-E1B5-4B40-B653-9DA704F5ECAB}" srcOrd="1" destOrd="0" parTransId="{DACBC770-F009-4478-88D6-678530CEB99D}" sibTransId="{B541EEFD-7718-4135-A63E-B6722C6D415A}"/>
    <dgm:cxn modelId="{96A5CEC9-71EE-4BED-AEB3-BEC5E07E5B4D}" srcId="{0C64B7EA-301D-46EA-B35A-E80D02C51EB8}" destId="{EC2DFEF3-080B-44C2-9772-1888483E7EEE}" srcOrd="1" destOrd="0" parTransId="{08DC3D7F-37D4-4AB8-A5EB-A21D9DFB2061}" sibTransId="{568F967F-366E-44BB-9984-9AFC2F9661B6}"/>
    <dgm:cxn modelId="{8B66D4B8-E7D0-42A8-88D8-1B7E6896B036}" type="presOf" srcId="{0C64B7EA-301D-46EA-B35A-E80D02C51EB8}" destId="{359D4417-DCE3-4735-A3AB-A6CDFBFE4D02}" srcOrd="1" destOrd="0" presId="urn:microsoft.com/office/officeart/2005/8/layout/lProcess2"/>
    <dgm:cxn modelId="{B1ED732C-29EE-4DE6-88A4-81D07978592F}" type="presOf" srcId="{0C64B7EA-301D-46EA-B35A-E80D02C51EB8}" destId="{ACDF4F69-E018-4BDA-9ED2-611115B86A4B}" srcOrd="0" destOrd="0" presId="urn:microsoft.com/office/officeart/2005/8/layout/lProcess2"/>
    <dgm:cxn modelId="{DA337A56-B218-4564-A334-A76E18B778AB}" type="presOf" srcId="{EC2DFEF3-080B-44C2-9772-1888483E7EEE}" destId="{2F54B997-C2D3-4358-BC4A-98045C4443A6}" srcOrd="0" destOrd="0" presId="urn:microsoft.com/office/officeart/2005/8/layout/lProcess2"/>
    <dgm:cxn modelId="{8584C7CF-1F90-4B56-B0DC-DE2BAEC31135}" srcId="{0C64B7EA-301D-46EA-B35A-E80D02C51EB8}" destId="{008370E1-0F2E-40D7-954B-358503FFB91A}" srcOrd="0" destOrd="0" parTransId="{8D985E12-C974-482F-8BC3-A1AF791536D4}" sibTransId="{12FEC5B0-51B2-4AD3-9722-16F85C1FEE06}"/>
    <dgm:cxn modelId="{F14F3B39-9BFD-4A03-A563-3F08C1833CAB}" type="presOf" srcId="{008370E1-0F2E-40D7-954B-358503FFB91A}" destId="{AB0A43B7-1834-41A1-8358-193682402BA3}" srcOrd="0" destOrd="0" presId="urn:microsoft.com/office/officeart/2005/8/layout/lProcess2"/>
    <dgm:cxn modelId="{DE585B54-E760-4398-B583-5ECA810352F4}" type="presOf" srcId="{FF24259A-E1B5-4B40-B653-9DA704F5ECAB}" destId="{1C5AC30B-4DE9-4022-AD5C-126989576B66}" srcOrd="0" destOrd="0" presId="urn:microsoft.com/office/officeart/2005/8/layout/lProcess2"/>
    <dgm:cxn modelId="{C9AAC7CD-2503-4FC5-91BE-833E4B609F0E}" srcId="{5C05CC39-F54D-4776-846A-C2708BF3186C}" destId="{30C7E27D-231D-4E7D-83C2-F9DC912245F1}" srcOrd="0" destOrd="0" parTransId="{61A34C85-B5F4-47D5-90FC-33D0660A146A}" sibTransId="{A375FCB3-0D21-4DDB-800A-12FC1EE1D53C}"/>
    <dgm:cxn modelId="{50EB5F31-533E-4C7E-961E-F2DD0E91817F}" type="presOf" srcId="{FE904A7C-E0BB-4E71-BD26-397703DC418D}" destId="{411CFC1E-2974-4088-B594-8FC2FC42E675}" srcOrd="0" destOrd="0" presId="urn:microsoft.com/office/officeart/2005/8/layout/lProcess2"/>
    <dgm:cxn modelId="{02BB3C5D-697D-4FBC-A74F-2F2059ACB5E4}" type="presOf" srcId="{5C05CC39-F54D-4776-846A-C2708BF3186C}" destId="{BBDFEC64-3204-4B4A-9A38-5D35D8BE6D4F}" srcOrd="1" destOrd="0" presId="urn:microsoft.com/office/officeart/2005/8/layout/lProcess2"/>
    <dgm:cxn modelId="{812C327A-7309-4ADC-80A6-9739317F417A}" srcId="{FE904A7C-E0BB-4E71-BD26-397703DC418D}" destId="{0C64B7EA-301D-46EA-B35A-E80D02C51EB8}" srcOrd="1" destOrd="0" parTransId="{008C8445-A8D6-471A-A72E-6A3EEC635069}" sibTransId="{5B8A27E9-4508-4477-8E4C-AFD7B39D6CB7}"/>
    <dgm:cxn modelId="{205341AA-46A2-4E5E-B9EE-3E54A0AB9B40}" type="presOf" srcId="{18269212-4655-4CB4-92C9-A740664B942F}" destId="{4703AB71-E52A-46C3-BAD7-1E4FCC3A8AF1}" srcOrd="0" destOrd="0" presId="urn:microsoft.com/office/officeart/2005/8/layout/lProcess2"/>
    <dgm:cxn modelId="{8898B127-1FC1-42AC-BD64-1396CCD7DB6F}" type="presOf" srcId="{5C05CC39-F54D-4776-846A-C2708BF3186C}" destId="{E9918A94-FF55-443D-8491-6237B3BF8441}" srcOrd="0" destOrd="0" presId="urn:microsoft.com/office/officeart/2005/8/layout/lProcess2"/>
    <dgm:cxn modelId="{9EBC6155-DE3E-466F-A1DB-A55BA7395CD7}" srcId="{FE904A7C-E0BB-4E71-BD26-397703DC418D}" destId="{5C05CC39-F54D-4776-846A-C2708BF3186C}" srcOrd="0" destOrd="0" parTransId="{7B52BDB2-0278-4ED4-AE23-557F9EC200F5}" sibTransId="{3AD3BFF4-FD61-429F-87B7-48D76E5FB430}"/>
    <dgm:cxn modelId="{BCA4FB61-F7C6-4A4C-A715-BE3B4811E46C}" srcId="{5C05CC39-F54D-4776-846A-C2708BF3186C}" destId="{18269212-4655-4CB4-92C9-A740664B942F}" srcOrd="2" destOrd="0" parTransId="{4DB5F5AA-4BB9-4936-898A-7AA00F3A11F5}" sibTransId="{89A9FE06-2157-4881-A96B-66822A9611E9}"/>
    <dgm:cxn modelId="{D5D2B261-9783-48F1-9D90-3C3B32ACCF8D}" type="presParOf" srcId="{411CFC1E-2974-4088-B594-8FC2FC42E675}" destId="{53E8BA6B-772E-468F-A89C-FB48F2D33430}" srcOrd="0" destOrd="0" presId="urn:microsoft.com/office/officeart/2005/8/layout/lProcess2"/>
    <dgm:cxn modelId="{1313FF85-48CB-4385-9A04-B84D3EDDF733}" type="presParOf" srcId="{53E8BA6B-772E-468F-A89C-FB48F2D33430}" destId="{E9918A94-FF55-443D-8491-6237B3BF8441}" srcOrd="0" destOrd="0" presId="urn:microsoft.com/office/officeart/2005/8/layout/lProcess2"/>
    <dgm:cxn modelId="{C63B9563-3839-48F6-9E1B-33F9EEE22466}" type="presParOf" srcId="{53E8BA6B-772E-468F-A89C-FB48F2D33430}" destId="{BBDFEC64-3204-4B4A-9A38-5D35D8BE6D4F}" srcOrd="1" destOrd="0" presId="urn:microsoft.com/office/officeart/2005/8/layout/lProcess2"/>
    <dgm:cxn modelId="{F4FEF5C8-551C-480C-9EFE-F42A54466FA1}" type="presParOf" srcId="{53E8BA6B-772E-468F-A89C-FB48F2D33430}" destId="{34AA03B6-FF43-4874-885A-D521D44ACB60}" srcOrd="2" destOrd="0" presId="urn:microsoft.com/office/officeart/2005/8/layout/lProcess2"/>
    <dgm:cxn modelId="{8D96CD70-2537-42E9-9039-39EAFFC1D6EE}" type="presParOf" srcId="{34AA03B6-FF43-4874-885A-D521D44ACB60}" destId="{6B78DF07-CD29-4C5F-B39C-A8C0B9C95622}" srcOrd="0" destOrd="0" presId="urn:microsoft.com/office/officeart/2005/8/layout/lProcess2"/>
    <dgm:cxn modelId="{0F91398C-11F8-4896-9E8B-EA2606AB1B61}" type="presParOf" srcId="{6B78DF07-CD29-4C5F-B39C-A8C0B9C95622}" destId="{CD17FF19-9AB3-431D-ABBD-D7593E5526C8}" srcOrd="0" destOrd="0" presId="urn:microsoft.com/office/officeart/2005/8/layout/lProcess2"/>
    <dgm:cxn modelId="{3E25C642-2DDA-4FCC-A9F2-A52950B2A389}" type="presParOf" srcId="{6B78DF07-CD29-4C5F-B39C-A8C0B9C95622}" destId="{27019198-F079-45E9-83E2-712DFFCD6928}" srcOrd="1" destOrd="0" presId="urn:microsoft.com/office/officeart/2005/8/layout/lProcess2"/>
    <dgm:cxn modelId="{AC2A8FD2-1F35-4B51-92CD-BE23DCCC0CB6}" type="presParOf" srcId="{6B78DF07-CD29-4C5F-B39C-A8C0B9C95622}" destId="{1C5AC30B-4DE9-4022-AD5C-126989576B66}" srcOrd="2" destOrd="0" presId="urn:microsoft.com/office/officeart/2005/8/layout/lProcess2"/>
    <dgm:cxn modelId="{B764E7CB-8860-4BD0-98DB-E03DDC43A769}" type="presParOf" srcId="{6B78DF07-CD29-4C5F-B39C-A8C0B9C95622}" destId="{541661F8-3D94-4D2F-88F9-28880B1E5929}" srcOrd="3" destOrd="0" presId="urn:microsoft.com/office/officeart/2005/8/layout/lProcess2"/>
    <dgm:cxn modelId="{9BDC03A7-2A73-4F3D-B245-745CD250E8B2}" type="presParOf" srcId="{6B78DF07-CD29-4C5F-B39C-A8C0B9C95622}" destId="{4703AB71-E52A-46C3-BAD7-1E4FCC3A8AF1}" srcOrd="4" destOrd="0" presId="urn:microsoft.com/office/officeart/2005/8/layout/lProcess2"/>
    <dgm:cxn modelId="{ACC97AEF-F02B-4C79-870D-C79ABC2B0E3A}" type="presParOf" srcId="{411CFC1E-2974-4088-B594-8FC2FC42E675}" destId="{A083684D-8534-422F-AC24-560D3D3A3B71}" srcOrd="1" destOrd="0" presId="urn:microsoft.com/office/officeart/2005/8/layout/lProcess2"/>
    <dgm:cxn modelId="{8BF11535-5574-4148-AAAD-1B71A9942021}" type="presParOf" srcId="{411CFC1E-2974-4088-B594-8FC2FC42E675}" destId="{7C38415E-5919-4A41-A922-02607495B885}" srcOrd="2" destOrd="0" presId="urn:microsoft.com/office/officeart/2005/8/layout/lProcess2"/>
    <dgm:cxn modelId="{456023FA-A36E-4608-9169-8DAA15E6DC60}" type="presParOf" srcId="{7C38415E-5919-4A41-A922-02607495B885}" destId="{ACDF4F69-E018-4BDA-9ED2-611115B86A4B}" srcOrd="0" destOrd="0" presId="urn:microsoft.com/office/officeart/2005/8/layout/lProcess2"/>
    <dgm:cxn modelId="{8C01620B-1354-4558-9DD9-358353234159}" type="presParOf" srcId="{7C38415E-5919-4A41-A922-02607495B885}" destId="{359D4417-DCE3-4735-A3AB-A6CDFBFE4D02}" srcOrd="1" destOrd="0" presId="urn:microsoft.com/office/officeart/2005/8/layout/lProcess2"/>
    <dgm:cxn modelId="{1BE7EB4F-B64D-4C57-B714-A33C0281F20B}" type="presParOf" srcId="{7C38415E-5919-4A41-A922-02607495B885}" destId="{A8F5A0B0-F88A-4773-AFD5-6A4764A65B7B}" srcOrd="2" destOrd="0" presId="urn:microsoft.com/office/officeart/2005/8/layout/lProcess2"/>
    <dgm:cxn modelId="{5F70BC79-0FA8-4D56-B031-4208ABA5CC30}" type="presParOf" srcId="{A8F5A0B0-F88A-4773-AFD5-6A4764A65B7B}" destId="{1B89D787-E842-40BA-BEEE-9ABD68FB6C86}" srcOrd="0" destOrd="0" presId="urn:microsoft.com/office/officeart/2005/8/layout/lProcess2"/>
    <dgm:cxn modelId="{F181B402-62CC-4D7A-80D6-428B71FF8224}" type="presParOf" srcId="{1B89D787-E842-40BA-BEEE-9ABD68FB6C86}" destId="{AB0A43B7-1834-41A1-8358-193682402BA3}" srcOrd="0" destOrd="0" presId="urn:microsoft.com/office/officeart/2005/8/layout/lProcess2"/>
    <dgm:cxn modelId="{10605767-914A-4952-854B-5E0CFC38257C}" type="presParOf" srcId="{1B89D787-E842-40BA-BEEE-9ABD68FB6C86}" destId="{C5677C59-4D5B-4103-BCC8-8788E4CB3740}" srcOrd="1" destOrd="0" presId="urn:microsoft.com/office/officeart/2005/8/layout/lProcess2"/>
    <dgm:cxn modelId="{197A901F-AA26-4EAA-AC28-BB8862631F3F}" type="presParOf" srcId="{1B89D787-E842-40BA-BEEE-9ABD68FB6C86}" destId="{2F54B997-C2D3-4358-BC4A-98045C4443A6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311EE7-C55D-4BB6-A28C-E072EB658CCB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46B788B5-65FE-437E-BD5D-FDC3A87B50A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세균성</a:t>
          </a:r>
          <a:r>
            <a:rPr lang="en-US" altLang="ko-KR" sz="2000" dirty="0" smtClean="0"/>
            <a:t>(18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r>
            <a:rPr lang="ko-KR" altLang="en-US" sz="2000" dirty="0" smtClean="0"/>
            <a:t> </a:t>
          </a:r>
          <a:endParaRPr lang="ko-KR" altLang="en-US" sz="2000" dirty="0"/>
        </a:p>
      </dgm:t>
    </dgm:pt>
    <dgm:pt modelId="{983948AE-6736-4DD2-9882-D3776DA3AA6E}" type="parTrans" cxnId="{176DCD8C-EB08-47A0-A1C8-E6E72681945F}">
      <dgm:prSet/>
      <dgm:spPr/>
      <dgm:t>
        <a:bodyPr/>
        <a:lstStyle/>
        <a:p>
          <a:pPr latinLnBrk="1"/>
          <a:endParaRPr lang="ko-KR" altLang="en-US"/>
        </a:p>
      </dgm:t>
    </dgm:pt>
    <dgm:pt modelId="{7F1944EE-54B3-486D-A510-CB1ADEC737DA}" type="sibTrans" cxnId="{176DCD8C-EB08-47A0-A1C8-E6E72681945F}">
      <dgm:prSet/>
      <dgm:spPr/>
      <dgm:t>
        <a:bodyPr/>
        <a:lstStyle/>
        <a:p>
          <a:pPr latinLnBrk="1"/>
          <a:endParaRPr lang="ko-KR" altLang="en-US"/>
        </a:p>
      </dgm:t>
    </dgm:pt>
    <dgm:pt modelId="{F6494793-523B-4F01-832C-DB1E86EBD27C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살모넬라</a:t>
          </a:r>
          <a:endParaRPr lang="ko-KR" altLang="en-US" dirty="0"/>
        </a:p>
      </dgm:t>
    </dgm:pt>
    <dgm:pt modelId="{6CE161E2-5BDC-4ED7-9B9E-BAA11F00E7F6}" type="parTrans" cxnId="{120BE896-25F0-4DEE-8092-DFA1298F805D}">
      <dgm:prSet/>
      <dgm:spPr/>
      <dgm:t>
        <a:bodyPr/>
        <a:lstStyle/>
        <a:p>
          <a:pPr latinLnBrk="1"/>
          <a:endParaRPr lang="ko-KR" altLang="en-US"/>
        </a:p>
      </dgm:t>
    </dgm:pt>
    <dgm:pt modelId="{65D291FC-94DA-453F-92D8-7BB12CB5E96A}" type="sibTrans" cxnId="{120BE896-25F0-4DEE-8092-DFA1298F805D}">
      <dgm:prSet/>
      <dgm:spPr/>
      <dgm:t>
        <a:bodyPr/>
        <a:lstStyle/>
        <a:p>
          <a:pPr latinLnBrk="1"/>
          <a:endParaRPr lang="ko-KR" altLang="en-US"/>
        </a:p>
      </dgm:t>
    </dgm:pt>
    <dgm:pt modelId="{FC6651BF-C0F5-41F4-BC98-B749CE43766E}">
      <dgm:prSet phldrT="[텍스트]"/>
      <dgm:spPr/>
      <dgm:t>
        <a:bodyPr/>
        <a:lstStyle/>
        <a:p>
          <a:pPr latinLnBrk="1"/>
          <a:r>
            <a:rPr lang="ko-KR" altLang="en-US" dirty="0" smtClean="0"/>
            <a:t>비브리오 </a:t>
          </a:r>
          <a:r>
            <a:rPr lang="ko-KR" altLang="en-US" dirty="0" err="1" smtClean="0"/>
            <a:t>불니피쿠스</a:t>
          </a:r>
          <a:endParaRPr lang="ko-KR" altLang="en-US" dirty="0"/>
        </a:p>
      </dgm:t>
    </dgm:pt>
    <dgm:pt modelId="{C6A48005-ADFB-41F4-AEE5-B6FB792E04DA}" type="parTrans" cxnId="{044306EA-1344-4011-8881-A0510C357A5F}">
      <dgm:prSet/>
      <dgm:spPr/>
      <dgm:t>
        <a:bodyPr/>
        <a:lstStyle/>
        <a:p>
          <a:pPr latinLnBrk="1"/>
          <a:endParaRPr lang="ko-KR" altLang="en-US"/>
        </a:p>
      </dgm:t>
    </dgm:pt>
    <dgm:pt modelId="{810E1DD8-1369-46E0-8703-DFD0EEEA2369}" type="sibTrans" cxnId="{044306EA-1344-4011-8881-A0510C357A5F}">
      <dgm:prSet/>
      <dgm:spPr/>
      <dgm:t>
        <a:bodyPr/>
        <a:lstStyle/>
        <a:p>
          <a:pPr latinLnBrk="1"/>
          <a:endParaRPr lang="ko-KR" altLang="en-US"/>
        </a:p>
      </dgm:t>
    </dgm:pt>
    <dgm:pt modelId="{F3CD1021-59E6-4CEA-8F50-130668606513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바이러스성</a:t>
          </a:r>
          <a:r>
            <a:rPr lang="en-US" altLang="ko-KR" sz="2000" dirty="0" smtClean="0"/>
            <a:t>(7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r>
            <a:rPr lang="ko-KR" altLang="en-US" sz="2000" dirty="0" smtClean="0"/>
            <a:t> </a:t>
          </a:r>
          <a:endParaRPr lang="ko-KR" altLang="en-US" sz="2000" dirty="0"/>
        </a:p>
      </dgm:t>
    </dgm:pt>
    <dgm:pt modelId="{8B64B7D6-BDA4-4794-BC68-E4143EAD5AA4}" type="parTrans" cxnId="{8CC980C7-6CEA-4A74-9FB0-1ACE6308A278}">
      <dgm:prSet/>
      <dgm:spPr/>
      <dgm:t>
        <a:bodyPr/>
        <a:lstStyle/>
        <a:p>
          <a:pPr latinLnBrk="1"/>
          <a:endParaRPr lang="ko-KR" altLang="en-US"/>
        </a:p>
      </dgm:t>
    </dgm:pt>
    <dgm:pt modelId="{B6606122-4E58-4DC5-B9E1-DAF0FEC15E7D}" type="sibTrans" cxnId="{8CC980C7-6CEA-4A74-9FB0-1ACE6308A278}">
      <dgm:prSet/>
      <dgm:spPr/>
      <dgm:t>
        <a:bodyPr/>
        <a:lstStyle/>
        <a:p>
          <a:pPr latinLnBrk="1"/>
          <a:endParaRPr lang="ko-KR" altLang="en-US"/>
        </a:p>
      </dgm:t>
    </dgm:pt>
    <dgm:pt modelId="{5EECB546-9001-4BD8-8E0B-0B8C2BEA4BC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노로바이러스</a:t>
          </a:r>
          <a:endParaRPr lang="ko-KR" altLang="en-US" dirty="0"/>
        </a:p>
      </dgm:t>
    </dgm:pt>
    <dgm:pt modelId="{DCC06736-FA97-4617-A896-ABF14AABB155}" type="parTrans" cxnId="{C046FA4D-B191-49E4-8BAF-AC1E37184D2E}">
      <dgm:prSet/>
      <dgm:spPr/>
      <dgm:t>
        <a:bodyPr/>
        <a:lstStyle/>
        <a:p>
          <a:pPr latinLnBrk="1"/>
          <a:endParaRPr lang="ko-KR" altLang="en-US"/>
        </a:p>
      </dgm:t>
    </dgm:pt>
    <dgm:pt modelId="{F6183826-5888-46A2-BC8A-1EE851377A3A}" type="sibTrans" cxnId="{C046FA4D-B191-49E4-8BAF-AC1E37184D2E}">
      <dgm:prSet/>
      <dgm:spPr/>
      <dgm:t>
        <a:bodyPr/>
        <a:lstStyle/>
        <a:p>
          <a:pPr latinLnBrk="1"/>
          <a:endParaRPr lang="ko-KR" altLang="en-US"/>
        </a:p>
      </dgm:t>
    </dgm:pt>
    <dgm:pt modelId="{4D25171D-EF45-4122-BB57-A9A943979584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원충성</a:t>
          </a:r>
          <a:r>
            <a:rPr lang="en-US" altLang="ko-KR" sz="2000" dirty="0" smtClean="0"/>
            <a:t>(5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endParaRPr lang="ko-KR" altLang="en-US" sz="2000" dirty="0"/>
        </a:p>
      </dgm:t>
    </dgm:pt>
    <dgm:pt modelId="{78855985-113F-4870-9D8B-52715A519A5C}" type="parTrans" cxnId="{5CF90F86-D20D-456A-BB70-6A0421E3D248}">
      <dgm:prSet/>
      <dgm:spPr/>
      <dgm:t>
        <a:bodyPr/>
        <a:lstStyle/>
        <a:p>
          <a:pPr latinLnBrk="1"/>
          <a:endParaRPr lang="ko-KR" altLang="en-US"/>
        </a:p>
      </dgm:t>
    </dgm:pt>
    <dgm:pt modelId="{72303444-6E94-4B4F-B927-54584055A654}" type="sibTrans" cxnId="{5CF90F86-D20D-456A-BB70-6A0421E3D248}">
      <dgm:prSet/>
      <dgm:spPr/>
      <dgm:t>
        <a:bodyPr/>
        <a:lstStyle/>
        <a:p>
          <a:pPr latinLnBrk="1"/>
          <a:endParaRPr lang="ko-KR" altLang="en-US"/>
        </a:p>
      </dgm:t>
    </dgm:pt>
    <dgm:pt modelId="{A669585F-2467-4270-B1EF-C9D18A76CB9E}">
      <dgm:prSet phldrT="[텍스트]"/>
      <dgm:spPr/>
      <dgm:t>
        <a:bodyPr/>
        <a:lstStyle/>
        <a:p>
          <a:pPr latinLnBrk="1"/>
          <a:r>
            <a:rPr lang="ko-KR" altLang="en-US" dirty="0" smtClean="0"/>
            <a:t>이질아메바</a:t>
          </a:r>
          <a:endParaRPr lang="ko-KR" altLang="en-US" dirty="0"/>
        </a:p>
      </dgm:t>
    </dgm:pt>
    <dgm:pt modelId="{F79518D7-AFC7-485C-9E72-1F125A0F9F8D}" type="parTrans" cxnId="{E5B99EFE-2D0C-4FD2-B4E0-07D86FF46A3E}">
      <dgm:prSet/>
      <dgm:spPr/>
      <dgm:t>
        <a:bodyPr/>
        <a:lstStyle/>
        <a:p>
          <a:pPr latinLnBrk="1"/>
          <a:endParaRPr lang="ko-KR" altLang="en-US"/>
        </a:p>
      </dgm:t>
    </dgm:pt>
    <dgm:pt modelId="{C9E1A087-3293-4A62-9A7D-7BCB2D99B9D7}" type="sibTrans" cxnId="{E5B99EFE-2D0C-4FD2-B4E0-07D86FF46A3E}">
      <dgm:prSet/>
      <dgm:spPr/>
      <dgm:t>
        <a:bodyPr/>
        <a:lstStyle/>
        <a:p>
          <a:pPr latinLnBrk="1"/>
          <a:endParaRPr lang="ko-KR" altLang="en-US"/>
        </a:p>
      </dgm:t>
    </dgm:pt>
    <dgm:pt modelId="{97F56817-9AA7-43B5-951A-9867506DA969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작은와포자충</a:t>
          </a:r>
          <a:endParaRPr lang="ko-KR" altLang="en-US" dirty="0"/>
        </a:p>
      </dgm:t>
    </dgm:pt>
    <dgm:pt modelId="{76060CBF-358C-4471-B5B5-0057795C2F32}" type="parTrans" cxnId="{ACD37B7F-1BC1-417D-9A42-F120F9A0056C}">
      <dgm:prSet/>
      <dgm:spPr/>
      <dgm:t>
        <a:bodyPr/>
        <a:lstStyle/>
        <a:p>
          <a:pPr latinLnBrk="1"/>
          <a:endParaRPr lang="ko-KR" altLang="en-US"/>
        </a:p>
      </dgm:t>
    </dgm:pt>
    <dgm:pt modelId="{4F6C1A9B-909A-41A7-A8A6-1BC68ADDA1F1}" type="sibTrans" cxnId="{ACD37B7F-1BC1-417D-9A42-F120F9A0056C}">
      <dgm:prSet/>
      <dgm:spPr/>
      <dgm:t>
        <a:bodyPr/>
        <a:lstStyle/>
        <a:p>
          <a:pPr latinLnBrk="1"/>
          <a:endParaRPr lang="ko-KR" altLang="en-US"/>
        </a:p>
      </dgm:t>
    </dgm:pt>
    <dgm:pt modelId="{07549038-C05E-492F-9414-B9F5F5DA1B35}">
      <dgm:prSet phldrT="[텍스트]"/>
      <dgm:spPr/>
      <dgm:t>
        <a:bodyPr/>
        <a:lstStyle/>
        <a:p>
          <a:pPr latinLnBrk="1"/>
          <a:r>
            <a:rPr lang="ko-KR" altLang="en-US" dirty="0" smtClean="0"/>
            <a:t>황색포상구균</a:t>
          </a:r>
          <a:endParaRPr lang="ko-KR" altLang="en-US" dirty="0"/>
        </a:p>
      </dgm:t>
    </dgm:pt>
    <dgm:pt modelId="{2FF0E9C8-CC62-4B58-AC80-29DD151EAB27}" type="parTrans" cxnId="{7A7D108C-BDD2-496E-B44D-384BBD4EBB24}">
      <dgm:prSet/>
      <dgm:spPr/>
      <dgm:t>
        <a:bodyPr/>
        <a:lstStyle/>
        <a:p>
          <a:pPr latinLnBrk="1"/>
          <a:endParaRPr lang="ko-KR" altLang="en-US"/>
        </a:p>
      </dgm:t>
    </dgm:pt>
    <dgm:pt modelId="{C3062589-92A6-4854-A3AF-9A0967F55770}" type="sibTrans" cxnId="{7A7D108C-BDD2-496E-B44D-384BBD4EBB24}">
      <dgm:prSet/>
      <dgm:spPr/>
      <dgm:t>
        <a:bodyPr/>
        <a:lstStyle/>
        <a:p>
          <a:pPr latinLnBrk="1"/>
          <a:endParaRPr lang="ko-KR" altLang="en-US"/>
        </a:p>
      </dgm:t>
    </dgm:pt>
    <dgm:pt modelId="{0B418475-8824-4EAD-94E3-414961B8E4B2}">
      <dgm:prSet phldrT="[텍스트]"/>
      <dgm:spPr/>
      <dgm:t>
        <a:bodyPr/>
        <a:lstStyle/>
        <a:p>
          <a:pPr latinLnBrk="1"/>
          <a:r>
            <a:rPr lang="ko-KR" altLang="en-US" dirty="0" smtClean="0"/>
            <a:t>장염비브리오</a:t>
          </a:r>
          <a:endParaRPr lang="ko-KR" altLang="en-US" dirty="0"/>
        </a:p>
      </dgm:t>
    </dgm:pt>
    <dgm:pt modelId="{9C3C68B1-D2D0-4A6F-85D1-6A35377A58DC}" type="parTrans" cxnId="{8CD0936F-C260-49F7-8755-C4F5CBE2D424}">
      <dgm:prSet/>
      <dgm:spPr/>
      <dgm:t>
        <a:bodyPr/>
        <a:lstStyle/>
        <a:p>
          <a:pPr latinLnBrk="1"/>
          <a:endParaRPr lang="ko-KR" altLang="en-US"/>
        </a:p>
      </dgm:t>
    </dgm:pt>
    <dgm:pt modelId="{3F977C0E-EDBD-4AD7-8324-FE95A71006B8}" type="sibTrans" cxnId="{8CD0936F-C260-49F7-8755-C4F5CBE2D424}">
      <dgm:prSet/>
      <dgm:spPr/>
      <dgm:t>
        <a:bodyPr/>
        <a:lstStyle/>
        <a:p>
          <a:pPr latinLnBrk="1"/>
          <a:endParaRPr lang="ko-KR" altLang="en-US"/>
        </a:p>
      </dgm:t>
    </dgm:pt>
    <dgm:pt modelId="{4F8CF394-9A89-4C1A-84CC-C93CAE828EE4}">
      <dgm:prSet phldrT="[텍스트]"/>
      <dgm:spPr/>
      <dgm:t>
        <a:bodyPr/>
        <a:lstStyle/>
        <a:p>
          <a:pPr latinLnBrk="1"/>
          <a:r>
            <a:rPr lang="ko-KR" altLang="en-US" dirty="0" smtClean="0"/>
            <a:t>콜레라</a:t>
          </a:r>
          <a:endParaRPr lang="ko-KR" altLang="en-US" dirty="0"/>
        </a:p>
      </dgm:t>
    </dgm:pt>
    <dgm:pt modelId="{48C76A66-83B4-44FB-8D88-201A267AD54B}" type="parTrans" cxnId="{BCDC5FA4-8999-4D90-AB0E-3B199DD723C1}">
      <dgm:prSet/>
      <dgm:spPr/>
      <dgm:t>
        <a:bodyPr/>
        <a:lstStyle/>
        <a:p>
          <a:pPr latinLnBrk="1"/>
          <a:endParaRPr lang="ko-KR" altLang="en-US"/>
        </a:p>
      </dgm:t>
    </dgm:pt>
    <dgm:pt modelId="{F7A59404-C78E-44BF-9DA0-24712B1F1266}" type="sibTrans" cxnId="{BCDC5FA4-8999-4D90-AB0E-3B199DD723C1}">
      <dgm:prSet/>
      <dgm:spPr/>
      <dgm:t>
        <a:bodyPr/>
        <a:lstStyle/>
        <a:p>
          <a:pPr latinLnBrk="1"/>
          <a:endParaRPr lang="ko-KR" altLang="en-US"/>
        </a:p>
      </dgm:t>
    </dgm:pt>
    <dgm:pt modelId="{02DBAAFE-D8CE-4720-A976-5947E7133703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리스테리아</a:t>
          </a:r>
          <a:r>
            <a:rPr lang="ko-KR" altLang="en-US" dirty="0" smtClean="0"/>
            <a:t> </a:t>
          </a:r>
          <a:r>
            <a:rPr lang="ko-KR" altLang="en-US" dirty="0" err="1" smtClean="0"/>
            <a:t>모노사이토제너스</a:t>
          </a:r>
          <a:endParaRPr lang="ko-KR" altLang="en-US" dirty="0"/>
        </a:p>
      </dgm:t>
    </dgm:pt>
    <dgm:pt modelId="{760F98E5-E1E7-4382-9096-AABB5CE19A12}" type="parTrans" cxnId="{D8BB3F09-4C26-46DE-85BD-F6EB39AFD3BB}">
      <dgm:prSet/>
      <dgm:spPr/>
      <dgm:t>
        <a:bodyPr/>
        <a:lstStyle/>
        <a:p>
          <a:pPr latinLnBrk="1"/>
          <a:endParaRPr lang="ko-KR" altLang="en-US"/>
        </a:p>
      </dgm:t>
    </dgm:pt>
    <dgm:pt modelId="{6C8AD4ED-D3B1-4193-A880-A999D7F60289}" type="sibTrans" cxnId="{D8BB3F09-4C26-46DE-85BD-F6EB39AFD3BB}">
      <dgm:prSet/>
      <dgm:spPr/>
      <dgm:t>
        <a:bodyPr/>
        <a:lstStyle/>
        <a:p>
          <a:pPr latinLnBrk="1"/>
          <a:endParaRPr lang="ko-KR" altLang="en-US"/>
        </a:p>
      </dgm:t>
    </dgm:pt>
    <dgm:pt modelId="{89C79663-7010-4099-BE09-108C76512D04}">
      <dgm:prSet phldrT="[텍스트]"/>
      <dgm:spPr/>
      <dgm:t>
        <a:bodyPr/>
        <a:lstStyle/>
        <a:p>
          <a:pPr latinLnBrk="1"/>
          <a:r>
            <a:rPr lang="ko-KR" altLang="en-US" dirty="0" smtClean="0"/>
            <a:t>병원성대장균</a:t>
          </a:r>
          <a:r>
            <a:rPr lang="en-US" altLang="ko-KR" dirty="0" smtClean="0"/>
            <a:t>(5</a:t>
          </a:r>
          <a:r>
            <a:rPr lang="ko-KR" altLang="en-US" dirty="0" smtClean="0"/>
            <a:t>종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7BCDE5DD-1EA7-490B-9658-C85278CE0267}" type="parTrans" cxnId="{79C8C225-B4F4-46CC-8A1A-EDB115D9B37A}">
      <dgm:prSet/>
      <dgm:spPr/>
      <dgm:t>
        <a:bodyPr/>
        <a:lstStyle/>
        <a:p>
          <a:pPr latinLnBrk="1"/>
          <a:endParaRPr lang="ko-KR" altLang="en-US"/>
        </a:p>
      </dgm:t>
    </dgm:pt>
    <dgm:pt modelId="{652F5F27-311C-4E8A-AB15-48861E790E33}" type="sibTrans" cxnId="{79C8C225-B4F4-46CC-8A1A-EDB115D9B37A}">
      <dgm:prSet/>
      <dgm:spPr/>
      <dgm:t>
        <a:bodyPr/>
        <a:lstStyle/>
        <a:p>
          <a:pPr latinLnBrk="1"/>
          <a:endParaRPr lang="ko-KR" altLang="en-US"/>
        </a:p>
      </dgm:t>
    </dgm:pt>
    <dgm:pt modelId="{8BFFE878-4FCB-48D6-A85C-1E7D95782FF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바실러스</a:t>
          </a:r>
          <a:r>
            <a:rPr lang="ko-KR" altLang="en-US" dirty="0" smtClean="0"/>
            <a:t> </a:t>
          </a:r>
          <a:r>
            <a:rPr lang="ko-KR" altLang="en-US" dirty="0" err="1" smtClean="0"/>
            <a:t>세레우스</a:t>
          </a:r>
          <a:endParaRPr lang="ko-KR" altLang="en-US" dirty="0"/>
        </a:p>
      </dgm:t>
    </dgm:pt>
    <dgm:pt modelId="{E384F39E-089A-4A74-8F3E-B2AE4D94FED6}" type="parTrans" cxnId="{EACA2515-ADEA-4C85-9A45-E2CF63456F7C}">
      <dgm:prSet/>
      <dgm:spPr/>
      <dgm:t>
        <a:bodyPr/>
        <a:lstStyle/>
        <a:p>
          <a:pPr latinLnBrk="1"/>
          <a:endParaRPr lang="ko-KR" altLang="en-US"/>
        </a:p>
      </dgm:t>
    </dgm:pt>
    <dgm:pt modelId="{91FDDB20-5192-44A0-A077-4C85BF5A0280}" type="sibTrans" cxnId="{EACA2515-ADEA-4C85-9A45-E2CF63456F7C}">
      <dgm:prSet/>
      <dgm:spPr/>
      <dgm:t>
        <a:bodyPr/>
        <a:lstStyle/>
        <a:p>
          <a:pPr latinLnBrk="1"/>
          <a:endParaRPr lang="ko-KR" altLang="en-US"/>
        </a:p>
      </dgm:t>
    </dgm:pt>
    <dgm:pt modelId="{653DD35F-AB5D-4E5D-952C-1709319585F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쉬겔라</a:t>
          </a:r>
          <a:endParaRPr lang="ko-KR" altLang="en-US" dirty="0"/>
        </a:p>
      </dgm:t>
    </dgm:pt>
    <dgm:pt modelId="{4E32EFEF-EC1F-4CA9-A540-4BCA0AADDE09}" type="parTrans" cxnId="{0D7D765C-B859-468B-A4B1-8F4F06EAB91A}">
      <dgm:prSet/>
      <dgm:spPr/>
      <dgm:t>
        <a:bodyPr/>
        <a:lstStyle/>
        <a:p>
          <a:pPr latinLnBrk="1"/>
          <a:endParaRPr lang="ko-KR" altLang="en-US"/>
        </a:p>
      </dgm:t>
    </dgm:pt>
    <dgm:pt modelId="{5D55B5DB-9900-4CC0-9671-9C84B6773273}" type="sibTrans" cxnId="{0D7D765C-B859-468B-A4B1-8F4F06EAB91A}">
      <dgm:prSet/>
      <dgm:spPr/>
      <dgm:t>
        <a:bodyPr/>
        <a:lstStyle/>
        <a:p>
          <a:pPr latinLnBrk="1"/>
          <a:endParaRPr lang="ko-KR" altLang="en-US"/>
        </a:p>
      </dgm:t>
    </dgm:pt>
    <dgm:pt modelId="{D880B3F0-2492-4F41-946E-41CA4B84404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여시니아</a:t>
          </a:r>
          <a:r>
            <a:rPr lang="ko-KR" altLang="en-US" dirty="0" smtClean="0"/>
            <a:t> </a:t>
          </a:r>
          <a:r>
            <a:rPr lang="ko-KR" altLang="en-US" dirty="0" err="1" smtClean="0"/>
            <a:t>엔테로콜리티카</a:t>
          </a:r>
          <a:endParaRPr lang="ko-KR" altLang="en-US" dirty="0"/>
        </a:p>
      </dgm:t>
    </dgm:pt>
    <dgm:pt modelId="{9EAC5F62-0120-4880-8767-A5B54AF19586}" type="parTrans" cxnId="{BFDAB0D9-930A-4A97-95F9-2B4007105F82}">
      <dgm:prSet/>
      <dgm:spPr/>
      <dgm:t>
        <a:bodyPr/>
        <a:lstStyle/>
        <a:p>
          <a:pPr latinLnBrk="1"/>
          <a:endParaRPr lang="ko-KR" altLang="en-US"/>
        </a:p>
      </dgm:t>
    </dgm:pt>
    <dgm:pt modelId="{82B2653E-C7EB-4853-AC56-FBBA302B945A}" type="sibTrans" cxnId="{BFDAB0D9-930A-4A97-95F9-2B4007105F82}">
      <dgm:prSet/>
      <dgm:spPr/>
      <dgm:t>
        <a:bodyPr/>
        <a:lstStyle/>
        <a:p>
          <a:pPr latinLnBrk="1"/>
          <a:endParaRPr lang="ko-KR" altLang="en-US"/>
        </a:p>
      </dgm:t>
    </dgm:pt>
    <dgm:pt modelId="{0AD1709F-8AAB-45B7-9581-D2C7D83AB048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캠필로박터</a:t>
          </a:r>
          <a:r>
            <a:rPr lang="ko-KR" altLang="en-US" dirty="0" smtClean="0"/>
            <a:t> 제주니</a:t>
          </a:r>
          <a:r>
            <a:rPr lang="en-US" altLang="ko-KR" dirty="0" smtClean="0"/>
            <a:t>/</a:t>
          </a:r>
          <a:r>
            <a:rPr lang="ko-KR" altLang="en-US" dirty="0" err="1" smtClean="0"/>
            <a:t>콜리</a:t>
          </a:r>
          <a:endParaRPr lang="ko-KR" altLang="en-US" dirty="0"/>
        </a:p>
      </dgm:t>
    </dgm:pt>
    <dgm:pt modelId="{EDC1BB22-ECAA-479A-BF4F-CC266E39408B}" type="parTrans" cxnId="{6BC5A868-4BE4-4BC2-91E9-1ECF73089986}">
      <dgm:prSet/>
      <dgm:spPr/>
      <dgm:t>
        <a:bodyPr/>
        <a:lstStyle/>
        <a:p>
          <a:pPr latinLnBrk="1"/>
          <a:endParaRPr lang="ko-KR" altLang="en-US"/>
        </a:p>
      </dgm:t>
    </dgm:pt>
    <dgm:pt modelId="{E3A7293F-5A63-4C84-8D5E-60107451F6AB}" type="sibTrans" cxnId="{6BC5A868-4BE4-4BC2-91E9-1ECF73089986}">
      <dgm:prSet/>
      <dgm:spPr/>
      <dgm:t>
        <a:bodyPr/>
        <a:lstStyle/>
        <a:p>
          <a:pPr latinLnBrk="1"/>
          <a:endParaRPr lang="ko-KR" altLang="en-US"/>
        </a:p>
      </dgm:t>
    </dgm:pt>
    <dgm:pt modelId="{CE368DE5-90B1-4202-B4D2-88617C20A655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클로스트리디움</a:t>
          </a:r>
          <a:r>
            <a:rPr lang="ko-KR" altLang="en-US" dirty="0" smtClean="0"/>
            <a:t> </a:t>
          </a:r>
          <a:r>
            <a:rPr lang="ko-KR" altLang="en-US" dirty="0" err="1" smtClean="0"/>
            <a:t>퍼프리젠스</a:t>
          </a:r>
          <a:endParaRPr lang="ko-KR" altLang="en-US" dirty="0"/>
        </a:p>
      </dgm:t>
    </dgm:pt>
    <dgm:pt modelId="{E8C6C58C-11BA-49D4-987B-36E3E3F79966}" type="parTrans" cxnId="{330574B1-DBEA-4344-A118-931DBB661C39}">
      <dgm:prSet/>
      <dgm:spPr/>
      <dgm:t>
        <a:bodyPr/>
        <a:lstStyle/>
        <a:p>
          <a:pPr latinLnBrk="1"/>
          <a:endParaRPr lang="ko-KR" altLang="en-US"/>
        </a:p>
      </dgm:t>
    </dgm:pt>
    <dgm:pt modelId="{AADE0C5F-4532-4778-BA87-E21DB9FE1B44}" type="sibTrans" cxnId="{330574B1-DBEA-4344-A118-931DBB661C39}">
      <dgm:prSet/>
      <dgm:spPr/>
      <dgm:t>
        <a:bodyPr/>
        <a:lstStyle/>
        <a:p>
          <a:pPr latinLnBrk="1"/>
          <a:endParaRPr lang="ko-KR" altLang="en-US"/>
        </a:p>
      </dgm:t>
    </dgm:pt>
    <dgm:pt modelId="{0C9BBDB2-A71B-4416-8B34-AC1EDDBE042D}">
      <dgm:prSet phldrT="[텍스트]"/>
      <dgm:spPr/>
      <dgm:t>
        <a:bodyPr/>
        <a:lstStyle/>
        <a:p>
          <a:pPr latinLnBrk="1"/>
          <a:r>
            <a:rPr lang="ko-KR" altLang="en-US" b="1" u="sng" dirty="0" err="1" smtClean="0">
              <a:solidFill>
                <a:srgbClr val="FF0000"/>
              </a:solidFill>
            </a:rPr>
            <a:t>클로스트리디움</a:t>
          </a:r>
          <a:r>
            <a:rPr lang="ko-KR" altLang="en-US" b="1" u="sng" dirty="0" smtClean="0">
              <a:solidFill>
                <a:srgbClr val="FF0000"/>
              </a:solidFill>
            </a:rPr>
            <a:t> </a:t>
          </a:r>
          <a:r>
            <a:rPr lang="ko-KR" altLang="en-US" b="1" u="sng" dirty="0" err="1" smtClean="0">
              <a:solidFill>
                <a:srgbClr val="FF0000"/>
              </a:solidFill>
            </a:rPr>
            <a:t>보툴리늄</a:t>
          </a:r>
          <a:endParaRPr lang="ko-KR" altLang="en-US" b="1" u="sng" dirty="0">
            <a:solidFill>
              <a:srgbClr val="FF0000"/>
            </a:solidFill>
          </a:endParaRPr>
        </a:p>
      </dgm:t>
    </dgm:pt>
    <dgm:pt modelId="{FC5BA232-1E79-4F1F-9C02-90A32A4CDF69}" type="parTrans" cxnId="{765C07F4-323A-4D02-9705-EB0D49F73BAF}">
      <dgm:prSet/>
      <dgm:spPr/>
      <dgm:t>
        <a:bodyPr/>
        <a:lstStyle/>
        <a:p>
          <a:pPr latinLnBrk="1"/>
          <a:endParaRPr lang="ko-KR" altLang="en-US"/>
        </a:p>
      </dgm:t>
    </dgm:pt>
    <dgm:pt modelId="{154FA4BC-7293-402B-AB1F-3E49DBFDDD55}" type="sibTrans" cxnId="{765C07F4-323A-4D02-9705-EB0D49F73BAF}">
      <dgm:prSet/>
      <dgm:spPr/>
      <dgm:t>
        <a:bodyPr/>
        <a:lstStyle/>
        <a:p>
          <a:pPr latinLnBrk="1"/>
          <a:endParaRPr lang="ko-KR" altLang="en-US"/>
        </a:p>
      </dgm:t>
    </dgm:pt>
    <dgm:pt modelId="{A0751A7C-5B50-4133-ACE4-7042D5B7C541}">
      <dgm:prSet phldrT="[텍스트]"/>
      <dgm:spPr/>
      <dgm:t>
        <a:bodyPr/>
        <a:lstStyle/>
        <a:p>
          <a:pPr latinLnBrk="1"/>
          <a:r>
            <a:rPr lang="en-US" altLang="ko-KR" dirty="0" smtClean="0"/>
            <a:t>A</a:t>
          </a:r>
          <a:r>
            <a:rPr lang="en-US" altLang="ko-KR" u="sng" dirty="0" smtClean="0"/>
            <a:t>, </a:t>
          </a:r>
          <a:r>
            <a:rPr lang="en-US" altLang="ko-KR" b="1" u="sng" dirty="0" smtClean="0">
              <a:solidFill>
                <a:srgbClr val="FF0000"/>
              </a:solidFill>
            </a:rPr>
            <a:t>E</a:t>
          </a:r>
          <a:r>
            <a:rPr lang="ko-KR" altLang="en-US" b="1" u="sng" dirty="0" smtClean="0">
              <a:solidFill>
                <a:srgbClr val="FF0000"/>
              </a:solidFill>
            </a:rPr>
            <a:t>형</a:t>
          </a:r>
          <a:r>
            <a:rPr lang="ko-KR" altLang="en-US" dirty="0" smtClean="0"/>
            <a:t> 간염바이러스</a:t>
          </a:r>
          <a:endParaRPr lang="ko-KR" altLang="en-US" dirty="0"/>
        </a:p>
      </dgm:t>
    </dgm:pt>
    <dgm:pt modelId="{B80BB89C-2655-4C31-81AC-E1763FAD47B0}" type="parTrans" cxnId="{E57A569D-6F7D-466B-BEB4-18E75E3B77D0}">
      <dgm:prSet/>
      <dgm:spPr/>
      <dgm:t>
        <a:bodyPr/>
        <a:lstStyle/>
        <a:p>
          <a:pPr latinLnBrk="1"/>
          <a:endParaRPr lang="ko-KR" altLang="en-US"/>
        </a:p>
      </dgm:t>
    </dgm:pt>
    <dgm:pt modelId="{9F642631-6181-430D-B8F9-3458CE526FEB}" type="sibTrans" cxnId="{E57A569D-6F7D-466B-BEB4-18E75E3B77D0}">
      <dgm:prSet/>
      <dgm:spPr/>
      <dgm:t>
        <a:bodyPr/>
        <a:lstStyle/>
        <a:p>
          <a:pPr latinLnBrk="1"/>
          <a:endParaRPr lang="ko-KR" altLang="en-US"/>
        </a:p>
      </dgm:t>
    </dgm:pt>
    <dgm:pt modelId="{AEF9273B-F316-4796-B27C-64C470933F41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로타바이러스</a:t>
          </a:r>
          <a:endParaRPr lang="ko-KR" altLang="en-US" dirty="0"/>
        </a:p>
      </dgm:t>
    </dgm:pt>
    <dgm:pt modelId="{FC235869-E333-4A3F-8B57-C39DD3328AA7}" type="parTrans" cxnId="{376269EA-1443-4BF4-85CB-71774F35AB78}">
      <dgm:prSet/>
      <dgm:spPr/>
      <dgm:t>
        <a:bodyPr/>
        <a:lstStyle/>
        <a:p>
          <a:pPr latinLnBrk="1"/>
          <a:endParaRPr lang="ko-KR" altLang="en-US"/>
        </a:p>
      </dgm:t>
    </dgm:pt>
    <dgm:pt modelId="{4E8BE535-A7FC-4AF9-84FF-E6A6B50FA6DD}" type="sibTrans" cxnId="{376269EA-1443-4BF4-85CB-71774F35AB78}">
      <dgm:prSet/>
      <dgm:spPr/>
      <dgm:t>
        <a:bodyPr/>
        <a:lstStyle/>
        <a:p>
          <a:pPr latinLnBrk="1"/>
          <a:endParaRPr lang="ko-KR" altLang="en-US"/>
        </a:p>
      </dgm:t>
    </dgm:pt>
    <dgm:pt modelId="{1639FFA9-E812-403E-94A3-D6AE73D51F84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아스트로바이러스</a:t>
          </a:r>
          <a:endParaRPr lang="ko-KR" altLang="en-US" dirty="0"/>
        </a:p>
      </dgm:t>
    </dgm:pt>
    <dgm:pt modelId="{A75ECA86-1224-4049-A571-62100A3DE761}" type="parTrans" cxnId="{EE94A475-8A0E-43D8-A532-D85500318464}">
      <dgm:prSet/>
      <dgm:spPr/>
      <dgm:t>
        <a:bodyPr/>
        <a:lstStyle/>
        <a:p>
          <a:pPr latinLnBrk="1"/>
          <a:endParaRPr lang="ko-KR" altLang="en-US"/>
        </a:p>
      </dgm:t>
    </dgm:pt>
    <dgm:pt modelId="{3A5C64AB-93DF-4FFE-BC53-EB18ED8FF2DC}" type="sibTrans" cxnId="{EE94A475-8A0E-43D8-A532-D85500318464}">
      <dgm:prSet/>
      <dgm:spPr/>
      <dgm:t>
        <a:bodyPr/>
        <a:lstStyle/>
        <a:p>
          <a:pPr latinLnBrk="1"/>
          <a:endParaRPr lang="ko-KR" altLang="en-US"/>
        </a:p>
      </dgm:t>
    </dgm:pt>
    <dgm:pt modelId="{8D42ED88-D121-42AD-96A6-800AD109255B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장관아데노바이러스</a:t>
          </a:r>
          <a:endParaRPr lang="ko-KR" altLang="en-US" dirty="0"/>
        </a:p>
      </dgm:t>
    </dgm:pt>
    <dgm:pt modelId="{72F8D180-EB5D-4557-9F3E-6A91F73B4063}" type="parTrans" cxnId="{EFB08F7B-0B0E-4A36-8B2B-1B981A70D1BF}">
      <dgm:prSet/>
      <dgm:spPr/>
      <dgm:t>
        <a:bodyPr/>
        <a:lstStyle/>
        <a:p>
          <a:pPr latinLnBrk="1"/>
          <a:endParaRPr lang="ko-KR" altLang="en-US"/>
        </a:p>
      </dgm:t>
    </dgm:pt>
    <dgm:pt modelId="{C5A49F89-E517-4FD6-BAE7-DDC897A3F265}" type="sibTrans" cxnId="{EFB08F7B-0B0E-4A36-8B2B-1B981A70D1BF}">
      <dgm:prSet/>
      <dgm:spPr/>
      <dgm:t>
        <a:bodyPr/>
        <a:lstStyle/>
        <a:p>
          <a:pPr latinLnBrk="1"/>
          <a:endParaRPr lang="ko-KR" altLang="en-US"/>
        </a:p>
      </dgm:t>
    </dgm:pt>
    <dgm:pt modelId="{E6545F92-148B-4BAC-BB1D-20F1D82AADDF}">
      <dgm:prSet phldrT="[텍스트]"/>
      <dgm:spPr/>
      <dgm:t>
        <a:bodyPr/>
        <a:lstStyle/>
        <a:p>
          <a:pPr latinLnBrk="1"/>
          <a:r>
            <a:rPr lang="ko-KR" altLang="en-US" dirty="0" smtClean="0"/>
            <a:t>사포바이러스</a:t>
          </a:r>
          <a:endParaRPr lang="ko-KR" altLang="en-US" dirty="0"/>
        </a:p>
      </dgm:t>
    </dgm:pt>
    <dgm:pt modelId="{A0CBC0F6-F5E7-4C4D-A9CE-093DF8AE58D5}" type="parTrans" cxnId="{4A6F511F-167A-4F2B-B6B3-7FDFB844CC32}">
      <dgm:prSet/>
      <dgm:spPr/>
      <dgm:t>
        <a:bodyPr/>
        <a:lstStyle/>
        <a:p>
          <a:pPr latinLnBrk="1"/>
          <a:endParaRPr lang="ko-KR" altLang="en-US"/>
        </a:p>
      </dgm:t>
    </dgm:pt>
    <dgm:pt modelId="{EFE36D2F-D42F-4E7D-AE03-12F2D6F3D0E1}" type="sibTrans" cxnId="{4A6F511F-167A-4F2B-B6B3-7FDFB844CC32}">
      <dgm:prSet/>
      <dgm:spPr/>
      <dgm:t>
        <a:bodyPr/>
        <a:lstStyle/>
        <a:p>
          <a:pPr latinLnBrk="1"/>
          <a:endParaRPr lang="ko-KR" altLang="en-US"/>
        </a:p>
      </dgm:t>
    </dgm:pt>
    <dgm:pt modelId="{65039019-3D01-41D9-BD75-E42C346D1E3D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람블편모충</a:t>
          </a:r>
          <a:endParaRPr lang="ko-KR" altLang="en-US" dirty="0"/>
        </a:p>
      </dgm:t>
    </dgm:pt>
    <dgm:pt modelId="{D00A9765-0B02-4DE4-8FD5-CCCB5BD7373C}" type="parTrans" cxnId="{B39657DA-9F12-4979-AC07-51C44D33BB87}">
      <dgm:prSet/>
      <dgm:spPr/>
      <dgm:t>
        <a:bodyPr/>
        <a:lstStyle/>
        <a:p>
          <a:pPr latinLnBrk="1"/>
          <a:endParaRPr lang="ko-KR" altLang="en-US"/>
        </a:p>
      </dgm:t>
    </dgm:pt>
    <dgm:pt modelId="{14414AA9-1629-4946-828A-FB3F17941F04}" type="sibTrans" cxnId="{B39657DA-9F12-4979-AC07-51C44D33BB87}">
      <dgm:prSet/>
      <dgm:spPr/>
      <dgm:t>
        <a:bodyPr/>
        <a:lstStyle/>
        <a:p>
          <a:pPr latinLnBrk="1"/>
          <a:endParaRPr lang="ko-KR" altLang="en-US"/>
        </a:p>
      </dgm:t>
    </dgm:pt>
    <dgm:pt modelId="{556E446D-8B19-49B6-B30B-CE0D78F91A97}">
      <dgm:prSet phldrT="[텍스트]"/>
      <dgm:spPr/>
      <dgm:t>
        <a:bodyPr/>
        <a:lstStyle/>
        <a:p>
          <a:pPr latinLnBrk="1"/>
          <a:r>
            <a:rPr lang="ko-KR" altLang="en-US" dirty="0" smtClean="0"/>
            <a:t>원포자충</a:t>
          </a:r>
          <a:endParaRPr lang="ko-KR" altLang="en-US" dirty="0"/>
        </a:p>
      </dgm:t>
    </dgm:pt>
    <dgm:pt modelId="{4353CF35-311E-4686-8A81-8035B02C3B8C}" type="parTrans" cxnId="{D466D6F9-FD6E-4ABB-A236-F206B3E3E505}">
      <dgm:prSet/>
      <dgm:spPr/>
      <dgm:t>
        <a:bodyPr/>
        <a:lstStyle/>
        <a:p>
          <a:pPr latinLnBrk="1"/>
          <a:endParaRPr lang="ko-KR" altLang="en-US"/>
        </a:p>
      </dgm:t>
    </dgm:pt>
    <dgm:pt modelId="{CDCBAA2F-23E5-4A65-AF08-DF653B6913A1}" type="sibTrans" cxnId="{D466D6F9-FD6E-4ABB-A236-F206B3E3E505}">
      <dgm:prSet/>
      <dgm:spPr/>
      <dgm:t>
        <a:bodyPr/>
        <a:lstStyle/>
        <a:p>
          <a:pPr latinLnBrk="1"/>
          <a:endParaRPr lang="ko-KR" altLang="en-US"/>
        </a:p>
      </dgm:t>
    </dgm:pt>
    <dgm:pt modelId="{5FDF9E3D-E856-4181-9318-22640D08D480}">
      <dgm:prSet phldrT="[텍스트]"/>
      <dgm:spPr/>
      <dgm:t>
        <a:bodyPr/>
        <a:lstStyle/>
        <a:p>
          <a:pPr latinLnBrk="1"/>
          <a:r>
            <a:rPr lang="ko-KR" altLang="en-US" b="1" u="sng" dirty="0" err="1" smtClean="0">
              <a:solidFill>
                <a:srgbClr val="FF0000"/>
              </a:solidFill>
            </a:rPr>
            <a:t>쿠도아</a:t>
          </a:r>
          <a:endParaRPr lang="ko-KR" altLang="en-US" b="1" u="sng" dirty="0">
            <a:solidFill>
              <a:srgbClr val="FF0000"/>
            </a:solidFill>
          </a:endParaRPr>
        </a:p>
      </dgm:t>
    </dgm:pt>
    <dgm:pt modelId="{0E9AE962-9ED5-4972-BE0F-6D95A1375F9E}" type="parTrans" cxnId="{F1E1C65B-88F3-435F-81C0-EE746FF19CC0}">
      <dgm:prSet/>
      <dgm:spPr/>
      <dgm:t>
        <a:bodyPr/>
        <a:lstStyle/>
        <a:p>
          <a:pPr latinLnBrk="1"/>
          <a:endParaRPr lang="ko-KR" altLang="en-US"/>
        </a:p>
      </dgm:t>
    </dgm:pt>
    <dgm:pt modelId="{2BB668DD-C4B9-4398-9137-4923209C05A7}" type="sibTrans" cxnId="{F1E1C65B-88F3-435F-81C0-EE746FF19CC0}">
      <dgm:prSet/>
      <dgm:spPr/>
      <dgm:t>
        <a:bodyPr/>
        <a:lstStyle/>
        <a:p>
          <a:pPr latinLnBrk="1"/>
          <a:endParaRPr lang="ko-KR" altLang="en-US"/>
        </a:p>
      </dgm:t>
    </dgm:pt>
    <dgm:pt modelId="{4754891E-DC3E-4997-82A9-7BE1E1F701BD}" type="pres">
      <dgm:prSet presAssocID="{C2311EE7-C55D-4BB6-A28C-E072EB658C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9DA425-ACAD-4CC5-8182-9F2A3B1FE7DA}" type="pres">
      <dgm:prSet presAssocID="{46B788B5-65FE-437E-BD5D-FDC3A87B50A9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7075383C-A7EA-4741-B9FB-1A104B2B6F15}" type="pres">
      <dgm:prSet presAssocID="{46B788B5-65FE-437E-BD5D-FDC3A87B50A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0125C4-A0BD-4E29-9E53-9E54DCD5BAA1}" type="pres">
      <dgm:prSet presAssocID="{46B788B5-65FE-437E-BD5D-FDC3A87B50A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63DBD1-6996-43E0-A5E5-889BF84760EF}" type="pres">
      <dgm:prSet presAssocID="{7F1944EE-54B3-486D-A510-CB1ADEC737DA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4BDDD1D3-5FC9-4A4F-9F91-804E21DB4123}" type="pres">
      <dgm:prSet presAssocID="{F3CD1021-59E6-4CEA-8F50-130668606513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C4C04230-3830-47D2-A055-97A489715274}" type="pres">
      <dgm:prSet presAssocID="{F3CD1021-59E6-4CEA-8F50-13066860651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88B602-8A36-46E5-B00F-A4442940C26C}" type="pres">
      <dgm:prSet presAssocID="{F3CD1021-59E6-4CEA-8F50-13066860651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32A6A7-6615-4D42-AEB8-85804312C2AC}" type="pres">
      <dgm:prSet presAssocID="{B6606122-4E58-4DC5-B9E1-DAF0FEC15E7D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ABC5C0C9-60CE-4DDF-B9D3-6A3BB2F0BBF3}" type="pres">
      <dgm:prSet presAssocID="{4D25171D-EF45-4122-BB57-A9A94397958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1C9C3868-CD2F-448C-A84F-CAFED5EF99AE}" type="pres">
      <dgm:prSet presAssocID="{4D25171D-EF45-4122-BB57-A9A94397958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5AB962D-AE16-4A3D-A414-6EE2E11BDB88}" type="pres">
      <dgm:prSet presAssocID="{4D25171D-EF45-4122-BB57-A9A94397958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CDC5FA4-8999-4D90-AB0E-3B199DD723C1}" srcId="{46B788B5-65FE-437E-BD5D-FDC3A87B50A9}" destId="{4F8CF394-9A89-4C1A-84CC-C93CAE828EE4}" srcOrd="3" destOrd="0" parTransId="{48C76A66-83B4-44FB-8D88-201A267AD54B}" sibTransId="{F7A59404-C78E-44BF-9DA0-24712B1F1266}"/>
    <dgm:cxn modelId="{36ED0D30-C470-4426-8DCF-3844550273BA}" type="presOf" srcId="{1639FFA9-E812-403E-94A3-D6AE73D51F84}" destId="{4888B602-8A36-46E5-B00F-A4442940C26C}" srcOrd="0" destOrd="3" presId="urn:microsoft.com/office/officeart/2005/8/layout/hList1"/>
    <dgm:cxn modelId="{F1E1C65B-88F3-435F-81C0-EE746FF19CC0}" srcId="{4D25171D-EF45-4122-BB57-A9A943979584}" destId="{5FDF9E3D-E856-4181-9318-22640D08D480}" srcOrd="4" destOrd="0" parTransId="{0E9AE962-9ED5-4972-BE0F-6D95A1375F9E}" sibTransId="{2BB668DD-C4B9-4398-9137-4923209C05A7}"/>
    <dgm:cxn modelId="{D466D6F9-FD6E-4ABB-A236-F206B3E3E505}" srcId="{4D25171D-EF45-4122-BB57-A9A943979584}" destId="{556E446D-8B19-49B6-B30B-CE0D78F91A97}" srcOrd="3" destOrd="0" parTransId="{4353CF35-311E-4686-8A81-8035B02C3B8C}" sibTransId="{CDCBAA2F-23E5-4A65-AF08-DF653B6913A1}"/>
    <dgm:cxn modelId="{5CF90F86-D20D-456A-BB70-6A0421E3D248}" srcId="{C2311EE7-C55D-4BB6-A28C-E072EB658CCB}" destId="{4D25171D-EF45-4122-BB57-A9A943979584}" srcOrd="2" destOrd="0" parTransId="{78855985-113F-4870-9D8B-52715A519A5C}" sibTransId="{72303444-6E94-4B4F-B927-54584055A654}"/>
    <dgm:cxn modelId="{D0E86F0B-C402-4CCF-A492-EAE82FF18D28}" type="presOf" srcId="{5EECB546-9001-4BD8-8E0B-0B8C2BEA4BC2}" destId="{4888B602-8A36-46E5-B00F-A4442940C26C}" srcOrd="0" destOrd="0" presId="urn:microsoft.com/office/officeart/2005/8/layout/hList1"/>
    <dgm:cxn modelId="{79C8C225-B4F4-46CC-8A1A-EDB115D9B37A}" srcId="{46B788B5-65FE-437E-BD5D-FDC3A87B50A9}" destId="{89C79663-7010-4099-BE09-108C76512D04}" srcOrd="6" destOrd="0" parTransId="{7BCDE5DD-1EA7-490B-9658-C85278CE0267}" sibTransId="{652F5F27-311C-4E8A-AB15-48861E790E33}"/>
    <dgm:cxn modelId="{E1774A6A-5F2C-4AB5-820C-6DE6C4B4D152}" type="presOf" srcId="{D880B3F0-2492-4F41-946E-41CA4B844042}" destId="{980125C4-A0BD-4E29-9E53-9E54DCD5BAA1}" srcOrd="0" destOrd="9" presId="urn:microsoft.com/office/officeart/2005/8/layout/hList1"/>
    <dgm:cxn modelId="{419824AA-D5CE-489E-ADD5-104584C75970}" type="presOf" srcId="{65039019-3D01-41D9-BD75-E42C346D1E3D}" destId="{45AB962D-AE16-4A3D-A414-6EE2E11BDB88}" srcOrd="0" destOrd="1" presId="urn:microsoft.com/office/officeart/2005/8/layout/hList1"/>
    <dgm:cxn modelId="{EE94A475-8A0E-43D8-A532-D85500318464}" srcId="{F3CD1021-59E6-4CEA-8F50-130668606513}" destId="{1639FFA9-E812-403E-94A3-D6AE73D51F84}" srcOrd="3" destOrd="0" parTransId="{A75ECA86-1224-4049-A571-62100A3DE761}" sibTransId="{3A5C64AB-93DF-4FFE-BC53-EB18ED8FF2DC}"/>
    <dgm:cxn modelId="{CD5BC694-BB20-4F0F-B820-F170E182BF25}" type="presOf" srcId="{4D25171D-EF45-4122-BB57-A9A943979584}" destId="{1C9C3868-CD2F-448C-A84F-CAFED5EF99AE}" srcOrd="0" destOrd="0" presId="urn:microsoft.com/office/officeart/2005/8/layout/hList1"/>
    <dgm:cxn modelId="{6E4D2166-68E0-42AB-AB55-512C2825BF40}" type="presOf" srcId="{CE368DE5-90B1-4202-B4D2-88617C20A655}" destId="{980125C4-A0BD-4E29-9E53-9E54DCD5BAA1}" srcOrd="0" destOrd="11" presId="urn:microsoft.com/office/officeart/2005/8/layout/hList1"/>
    <dgm:cxn modelId="{B8A11C3D-A7E8-4B32-B93E-76074B8EED08}" type="presOf" srcId="{4F8CF394-9A89-4C1A-84CC-C93CAE828EE4}" destId="{980125C4-A0BD-4E29-9E53-9E54DCD5BAA1}" srcOrd="0" destOrd="3" presId="urn:microsoft.com/office/officeart/2005/8/layout/hList1"/>
    <dgm:cxn modelId="{EACA2515-ADEA-4C85-9A45-E2CF63456F7C}" srcId="{46B788B5-65FE-437E-BD5D-FDC3A87B50A9}" destId="{8BFFE878-4FCB-48D6-A85C-1E7D95782FF0}" srcOrd="7" destOrd="0" parTransId="{E384F39E-089A-4A74-8F3E-B2AE4D94FED6}" sibTransId="{91FDDB20-5192-44A0-A077-4C85BF5A0280}"/>
    <dgm:cxn modelId="{EE0473E8-DB85-475A-AEB9-7D1470260577}" type="presOf" srcId="{E6545F92-148B-4BAC-BB1D-20F1D82AADDF}" destId="{4888B602-8A36-46E5-B00F-A4442940C26C}" srcOrd="0" destOrd="5" presId="urn:microsoft.com/office/officeart/2005/8/layout/hList1"/>
    <dgm:cxn modelId="{E9C8ABB8-5EE8-49B5-ADDF-F27B3091D7AF}" type="presOf" srcId="{8D42ED88-D121-42AD-96A6-800AD109255B}" destId="{4888B602-8A36-46E5-B00F-A4442940C26C}" srcOrd="0" destOrd="4" presId="urn:microsoft.com/office/officeart/2005/8/layout/hList1"/>
    <dgm:cxn modelId="{765C07F4-323A-4D02-9705-EB0D49F73BAF}" srcId="{46B788B5-65FE-437E-BD5D-FDC3A87B50A9}" destId="{0C9BBDB2-A71B-4416-8B34-AC1EDDBE042D}" srcOrd="12" destOrd="0" parTransId="{FC5BA232-1E79-4F1F-9C02-90A32A4CDF69}" sibTransId="{154FA4BC-7293-402B-AB1F-3E49DBFDDD55}"/>
    <dgm:cxn modelId="{1CD56E4E-316D-4C1B-B05D-E4BD869CAED5}" type="presOf" srcId="{0C9BBDB2-A71B-4416-8B34-AC1EDDBE042D}" destId="{980125C4-A0BD-4E29-9E53-9E54DCD5BAA1}" srcOrd="0" destOrd="12" presId="urn:microsoft.com/office/officeart/2005/8/layout/hList1"/>
    <dgm:cxn modelId="{B39657DA-9F12-4979-AC07-51C44D33BB87}" srcId="{4D25171D-EF45-4122-BB57-A9A943979584}" destId="{65039019-3D01-41D9-BD75-E42C346D1E3D}" srcOrd="1" destOrd="0" parTransId="{D00A9765-0B02-4DE4-8FD5-CCCB5BD7373C}" sibTransId="{14414AA9-1629-4946-828A-FB3F17941F04}"/>
    <dgm:cxn modelId="{84105703-8943-4519-AEA6-BE3ACA42DEA6}" type="presOf" srcId="{A0751A7C-5B50-4133-ACE4-7042D5B7C541}" destId="{4888B602-8A36-46E5-B00F-A4442940C26C}" srcOrd="0" destOrd="1" presId="urn:microsoft.com/office/officeart/2005/8/layout/hList1"/>
    <dgm:cxn modelId="{4A2D1199-5302-4257-9C9A-370E1518AFF8}" type="presOf" srcId="{5FDF9E3D-E856-4181-9318-22640D08D480}" destId="{45AB962D-AE16-4A3D-A414-6EE2E11BDB88}" srcOrd="0" destOrd="4" presId="urn:microsoft.com/office/officeart/2005/8/layout/hList1"/>
    <dgm:cxn modelId="{295889EC-C969-49A7-9B38-8E23572FD120}" type="presOf" srcId="{556E446D-8B19-49B6-B30B-CE0D78F91A97}" destId="{45AB962D-AE16-4A3D-A414-6EE2E11BDB88}" srcOrd="0" destOrd="3" presId="urn:microsoft.com/office/officeart/2005/8/layout/hList1"/>
    <dgm:cxn modelId="{ACD37B7F-1BC1-417D-9A42-F120F9A0056C}" srcId="{4D25171D-EF45-4122-BB57-A9A943979584}" destId="{97F56817-9AA7-43B5-951A-9867506DA969}" srcOrd="2" destOrd="0" parTransId="{76060CBF-358C-4471-B5B5-0057795C2F32}" sibTransId="{4F6C1A9B-909A-41A7-A8A6-1BC68ADDA1F1}"/>
    <dgm:cxn modelId="{9492C44E-6077-450D-B71F-0B31D1AC0371}" type="presOf" srcId="{A669585F-2467-4270-B1EF-C9D18A76CB9E}" destId="{45AB962D-AE16-4A3D-A414-6EE2E11BDB88}" srcOrd="0" destOrd="0" presId="urn:microsoft.com/office/officeart/2005/8/layout/hList1"/>
    <dgm:cxn modelId="{93B5D322-905C-469D-B603-33CBBB451AF9}" type="presOf" srcId="{07549038-C05E-492F-9414-B9F5F5DA1B35}" destId="{980125C4-A0BD-4E29-9E53-9E54DCD5BAA1}" srcOrd="0" destOrd="1" presId="urn:microsoft.com/office/officeart/2005/8/layout/hList1"/>
    <dgm:cxn modelId="{4A6F511F-167A-4F2B-B6B3-7FDFB844CC32}" srcId="{F3CD1021-59E6-4CEA-8F50-130668606513}" destId="{E6545F92-148B-4BAC-BB1D-20F1D82AADDF}" srcOrd="5" destOrd="0" parTransId="{A0CBC0F6-F5E7-4C4D-A9CE-093DF8AE58D5}" sibTransId="{EFE36D2F-D42F-4E7D-AE03-12F2D6F3D0E1}"/>
    <dgm:cxn modelId="{120BE896-25F0-4DEE-8092-DFA1298F805D}" srcId="{46B788B5-65FE-437E-BD5D-FDC3A87B50A9}" destId="{F6494793-523B-4F01-832C-DB1E86EBD27C}" srcOrd="0" destOrd="0" parTransId="{6CE161E2-5BDC-4ED7-9B9E-BAA11F00E7F6}" sibTransId="{65D291FC-94DA-453F-92D8-7BB12CB5E96A}"/>
    <dgm:cxn modelId="{D8BB3F09-4C26-46DE-85BD-F6EB39AFD3BB}" srcId="{46B788B5-65FE-437E-BD5D-FDC3A87B50A9}" destId="{02DBAAFE-D8CE-4720-A976-5947E7133703}" srcOrd="5" destOrd="0" parTransId="{760F98E5-E1E7-4382-9096-AABB5CE19A12}" sibTransId="{6C8AD4ED-D3B1-4193-A880-A999D7F60289}"/>
    <dgm:cxn modelId="{A5ECED48-425B-4C30-86C9-A8EC989CDDCC}" type="presOf" srcId="{FC6651BF-C0F5-41F4-BC98-B749CE43766E}" destId="{980125C4-A0BD-4E29-9E53-9E54DCD5BAA1}" srcOrd="0" destOrd="4" presId="urn:microsoft.com/office/officeart/2005/8/layout/hList1"/>
    <dgm:cxn modelId="{330574B1-DBEA-4344-A118-931DBB661C39}" srcId="{46B788B5-65FE-437E-BD5D-FDC3A87B50A9}" destId="{CE368DE5-90B1-4202-B4D2-88617C20A655}" srcOrd="11" destOrd="0" parTransId="{E8C6C58C-11BA-49D4-987B-36E3E3F79966}" sibTransId="{AADE0C5F-4532-4778-BA87-E21DB9FE1B44}"/>
    <dgm:cxn modelId="{176DCD8C-EB08-47A0-A1C8-E6E72681945F}" srcId="{C2311EE7-C55D-4BB6-A28C-E072EB658CCB}" destId="{46B788B5-65FE-437E-BD5D-FDC3A87B50A9}" srcOrd="0" destOrd="0" parTransId="{983948AE-6736-4DD2-9882-D3776DA3AA6E}" sibTransId="{7F1944EE-54B3-486D-A510-CB1ADEC737DA}"/>
    <dgm:cxn modelId="{C046FA4D-B191-49E4-8BAF-AC1E37184D2E}" srcId="{F3CD1021-59E6-4CEA-8F50-130668606513}" destId="{5EECB546-9001-4BD8-8E0B-0B8C2BEA4BC2}" srcOrd="0" destOrd="0" parTransId="{DCC06736-FA97-4617-A896-ABF14AABB155}" sibTransId="{F6183826-5888-46A2-BC8A-1EE851377A3A}"/>
    <dgm:cxn modelId="{8CC980C7-6CEA-4A74-9FB0-1ACE6308A278}" srcId="{C2311EE7-C55D-4BB6-A28C-E072EB658CCB}" destId="{F3CD1021-59E6-4CEA-8F50-130668606513}" srcOrd="1" destOrd="0" parTransId="{8B64B7D6-BDA4-4794-BC68-E4143EAD5AA4}" sibTransId="{B6606122-4E58-4DC5-B9E1-DAF0FEC15E7D}"/>
    <dgm:cxn modelId="{EFB08F7B-0B0E-4A36-8B2B-1B981A70D1BF}" srcId="{F3CD1021-59E6-4CEA-8F50-130668606513}" destId="{8D42ED88-D121-42AD-96A6-800AD109255B}" srcOrd="4" destOrd="0" parTransId="{72F8D180-EB5D-4557-9F3E-6A91F73B4063}" sibTransId="{C5A49F89-E517-4FD6-BAE7-DDC897A3F265}"/>
    <dgm:cxn modelId="{772A674D-E480-47A3-898C-5C2267E3209E}" type="presOf" srcId="{97F56817-9AA7-43B5-951A-9867506DA969}" destId="{45AB962D-AE16-4A3D-A414-6EE2E11BDB88}" srcOrd="0" destOrd="2" presId="urn:microsoft.com/office/officeart/2005/8/layout/hList1"/>
    <dgm:cxn modelId="{7B23AC3C-5F05-4235-9ED4-09A280D0FB82}" type="presOf" srcId="{0AD1709F-8AAB-45B7-9581-D2C7D83AB048}" destId="{980125C4-A0BD-4E29-9E53-9E54DCD5BAA1}" srcOrd="0" destOrd="10" presId="urn:microsoft.com/office/officeart/2005/8/layout/hList1"/>
    <dgm:cxn modelId="{376269EA-1443-4BF4-85CB-71774F35AB78}" srcId="{F3CD1021-59E6-4CEA-8F50-130668606513}" destId="{AEF9273B-F316-4796-B27C-64C470933F41}" srcOrd="2" destOrd="0" parTransId="{FC235869-E333-4A3F-8B57-C39DD3328AA7}" sibTransId="{4E8BE535-A7FC-4AF9-84FF-E6A6B50FA6DD}"/>
    <dgm:cxn modelId="{044306EA-1344-4011-8881-A0510C357A5F}" srcId="{46B788B5-65FE-437E-BD5D-FDC3A87B50A9}" destId="{FC6651BF-C0F5-41F4-BC98-B749CE43766E}" srcOrd="4" destOrd="0" parTransId="{C6A48005-ADFB-41F4-AEE5-B6FB792E04DA}" sibTransId="{810E1DD8-1369-46E0-8703-DFD0EEEA2369}"/>
    <dgm:cxn modelId="{BFDAB0D9-930A-4A97-95F9-2B4007105F82}" srcId="{46B788B5-65FE-437E-BD5D-FDC3A87B50A9}" destId="{D880B3F0-2492-4F41-946E-41CA4B844042}" srcOrd="9" destOrd="0" parTransId="{9EAC5F62-0120-4880-8767-A5B54AF19586}" sibTransId="{82B2653E-C7EB-4853-AC56-FBBA302B945A}"/>
    <dgm:cxn modelId="{7A7D108C-BDD2-496E-B44D-384BBD4EBB24}" srcId="{46B788B5-65FE-437E-BD5D-FDC3A87B50A9}" destId="{07549038-C05E-492F-9414-B9F5F5DA1B35}" srcOrd="1" destOrd="0" parTransId="{2FF0E9C8-CC62-4B58-AC80-29DD151EAB27}" sibTransId="{C3062589-92A6-4854-A3AF-9A0967F55770}"/>
    <dgm:cxn modelId="{F2998B28-ACA7-4896-964A-09C158359BB7}" type="presOf" srcId="{0B418475-8824-4EAD-94E3-414961B8E4B2}" destId="{980125C4-A0BD-4E29-9E53-9E54DCD5BAA1}" srcOrd="0" destOrd="2" presId="urn:microsoft.com/office/officeart/2005/8/layout/hList1"/>
    <dgm:cxn modelId="{F2595DBD-DD8F-41BB-AAED-405454504804}" type="presOf" srcId="{89C79663-7010-4099-BE09-108C76512D04}" destId="{980125C4-A0BD-4E29-9E53-9E54DCD5BAA1}" srcOrd="0" destOrd="6" presId="urn:microsoft.com/office/officeart/2005/8/layout/hList1"/>
    <dgm:cxn modelId="{0D7D765C-B859-468B-A4B1-8F4F06EAB91A}" srcId="{46B788B5-65FE-437E-BD5D-FDC3A87B50A9}" destId="{653DD35F-AB5D-4E5D-952C-1709319585F0}" srcOrd="8" destOrd="0" parTransId="{4E32EFEF-EC1F-4CA9-A540-4BCA0AADDE09}" sibTransId="{5D55B5DB-9900-4CC0-9671-9C84B6773273}"/>
    <dgm:cxn modelId="{0501D391-A267-4F7B-9D27-D55ECF6DDBD3}" type="presOf" srcId="{02DBAAFE-D8CE-4720-A976-5947E7133703}" destId="{980125C4-A0BD-4E29-9E53-9E54DCD5BAA1}" srcOrd="0" destOrd="5" presId="urn:microsoft.com/office/officeart/2005/8/layout/hList1"/>
    <dgm:cxn modelId="{E57A569D-6F7D-466B-BEB4-18E75E3B77D0}" srcId="{F3CD1021-59E6-4CEA-8F50-130668606513}" destId="{A0751A7C-5B50-4133-ACE4-7042D5B7C541}" srcOrd="1" destOrd="0" parTransId="{B80BB89C-2655-4C31-81AC-E1763FAD47B0}" sibTransId="{9F642631-6181-430D-B8F9-3458CE526FEB}"/>
    <dgm:cxn modelId="{6BC5A868-4BE4-4BC2-91E9-1ECF73089986}" srcId="{46B788B5-65FE-437E-BD5D-FDC3A87B50A9}" destId="{0AD1709F-8AAB-45B7-9581-D2C7D83AB048}" srcOrd="10" destOrd="0" parTransId="{EDC1BB22-ECAA-479A-BF4F-CC266E39408B}" sibTransId="{E3A7293F-5A63-4C84-8D5E-60107451F6AB}"/>
    <dgm:cxn modelId="{C2EADD50-A28F-4433-9963-EB59F9750167}" type="presOf" srcId="{AEF9273B-F316-4796-B27C-64C470933F41}" destId="{4888B602-8A36-46E5-B00F-A4442940C26C}" srcOrd="0" destOrd="2" presId="urn:microsoft.com/office/officeart/2005/8/layout/hList1"/>
    <dgm:cxn modelId="{F425E94A-727E-4168-A22F-58B3E8E4A8EE}" type="presOf" srcId="{F6494793-523B-4F01-832C-DB1E86EBD27C}" destId="{980125C4-A0BD-4E29-9E53-9E54DCD5BAA1}" srcOrd="0" destOrd="0" presId="urn:microsoft.com/office/officeart/2005/8/layout/hList1"/>
    <dgm:cxn modelId="{D92E4994-BF7F-4D89-B6F6-EAF4F2B44201}" type="presOf" srcId="{8BFFE878-4FCB-48D6-A85C-1E7D95782FF0}" destId="{980125C4-A0BD-4E29-9E53-9E54DCD5BAA1}" srcOrd="0" destOrd="7" presId="urn:microsoft.com/office/officeart/2005/8/layout/hList1"/>
    <dgm:cxn modelId="{C6287CF7-0F0A-4BBE-A9D3-CC5FCBE45646}" type="presOf" srcId="{F3CD1021-59E6-4CEA-8F50-130668606513}" destId="{C4C04230-3830-47D2-A055-97A489715274}" srcOrd="0" destOrd="0" presId="urn:microsoft.com/office/officeart/2005/8/layout/hList1"/>
    <dgm:cxn modelId="{97F1B2B4-7807-4349-8D13-8C963E3D302C}" type="presOf" srcId="{653DD35F-AB5D-4E5D-952C-1709319585F0}" destId="{980125C4-A0BD-4E29-9E53-9E54DCD5BAA1}" srcOrd="0" destOrd="8" presId="urn:microsoft.com/office/officeart/2005/8/layout/hList1"/>
    <dgm:cxn modelId="{3AED1298-33B1-4EC5-8351-63E50DF28476}" type="presOf" srcId="{C2311EE7-C55D-4BB6-A28C-E072EB658CCB}" destId="{4754891E-DC3E-4997-82A9-7BE1E1F701BD}" srcOrd="0" destOrd="0" presId="urn:microsoft.com/office/officeart/2005/8/layout/hList1"/>
    <dgm:cxn modelId="{8CD0936F-C260-49F7-8755-C4F5CBE2D424}" srcId="{46B788B5-65FE-437E-BD5D-FDC3A87B50A9}" destId="{0B418475-8824-4EAD-94E3-414961B8E4B2}" srcOrd="2" destOrd="0" parTransId="{9C3C68B1-D2D0-4A6F-85D1-6A35377A58DC}" sibTransId="{3F977C0E-EDBD-4AD7-8324-FE95A71006B8}"/>
    <dgm:cxn modelId="{E5B99EFE-2D0C-4FD2-B4E0-07D86FF46A3E}" srcId="{4D25171D-EF45-4122-BB57-A9A943979584}" destId="{A669585F-2467-4270-B1EF-C9D18A76CB9E}" srcOrd="0" destOrd="0" parTransId="{F79518D7-AFC7-485C-9E72-1F125A0F9F8D}" sibTransId="{C9E1A087-3293-4A62-9A7D-7BCB2D99B9D7}"/>
    <dgm:cxn modelId="{0D85EBE7-04B7-4C24-BCB5-E8DC9EF98A06}" type="presOf" srcId="{46B788B5-65FE-437E-BD5D-FDC3A87B50A9}" destId="{7075383C-A7EA-4741-B9FB-1A104B2B6F15}" srcOrd="0" destOrd="0" presId="urn:microsoft.com/office/officeart/2005/8/layout/hList1"/>
    <dgm:cxn modelId="{5E894709-71C6-4C87-BCEB-317EE6CDD314}" type="presParOf" srcId="{4754891E-DC3E-4997-82A9-7BE1E1F701BD}" destId="{CF9DA425-ACAD-4CC5-8182-9F2A3B1FE7DA}" srcOrd="0" destOrd="0" presId="urn:microsoft.com/office/officeart/2005/8/layout/hList1"/>
    <dgm:cxn modelId="{00399950-27A5-497B-8A8C-C97FB3D4D0B0}" type="presParOf" srcId="{CF9DA425-ACAD-4CC5-8182-9F2A3B1FE7DA}" destId="{7075383C-A7EA-4741-B9FB-1A104B2B6F15}" srcOrd="0" destOrd="0" presId="urn:microsoft.com/office/officeart/2005/8/layout/hList1"/>
    <dgm:cxn modelId="{429E8ED3-C172-448F-87C6-62ADDC81127C}" type="presParOf" srcId="{CF9DA425-ACAD-4CC5-8182-9F2A3B1FE7DA}" destId="{980125C4-A0BD-4E29-9E53-9E54DCD5BAA1}" srcOrd="1" destOrd="0" presId="urn:microsoft.com/office/officeart/2005/8/layout/hList1"/>
    <dgm:cxn modelId="{895BE7F5-8634-4E85-BCB9-E0DDCDDEF8BD}" type="presParOf" srcId="{4754891E-DC3E-4997-82A9-7BE1E1F701BD}" destId="{F563DBD1-6996-43E0-A5E5-889BF84760EF}" srcOrd="1" destOrd="0" presId="urn:microsoft.com/office/officeart/2005/8/layout/hList1"/>
    <dgm:cxn modelId="{D725CF35-6039-4926-BAF6-4BDC5126C199}" type="presParOf" srcId="{4754891E-DC3E-4997-82A9-7BE1E1F701BD}" destId="{4BDDD1D3-5FC9-4A4F-9F91-804E21DB4123}" srcOrd="2" destOrd="0" presId="urn:microsoft.com/office/officeart/2005/8/layout/hList1"/>
    <dgm:cxn modelId="{1EC2543C-FEF0-4CF0-AE2B-1DE2B1BD859F}" type="presParOf" srcId="{4BDDD1D3-5FC9-4A4F-9F91-804E21DB4123}" destId="{C4C04230-3830-47D2-A055-97A489715274}" srcOrd="0" destOrd="0" presId="urn:microsoft.com/office/officeart/2005/8/layout/hList1"/>
    <dgm:cxn modelId="{C3AD0861-78F2-4D6F-BCA2-21533911F425}" type="presParOf" srcId="{4BDDD1D3-5FC9-4A4F-9F91-804E21DB4123}" destId="{4888B602-8A36-46E5-B00F-A4442940C26C}" srcOrd="1" destOrd="0" presId="urn:microsoft.com/office/officeart/2005/8/layout/hList1"/>
    <dgm:cxn modelId="{5A507EFC-34F3-4796-A016-E6A9D8137278}" type="presParOf" srcId="{4754891E-DC3E-4997-82A9-7BE1E1F701BD}" destId="{EC32A6A7-6615-4D42-AEB8-85804312C2AC}" srcOrd="3" destOrd="0" presId="urn:microsoft.com/office/officeart/2005/8/layout/hList1"/>
    <dgm:cxn modelId="{28EE4F34-3968-46A4-AF75-0832C585C62A}" type="presParOf" srcId="{4754891E-DC3E-4997-82A9-7BE1E1F701BD}" destId="{ABC5C0C9-60CE-4DDF-B9D3-6A3BB2F0BBF3}" srcOrd="4" destOrd="0" presId="urn:microsoft.com/office/officeart/2005/8/layout/hList1"/>
    <dgm:cxn modelId="{A3E18FCA-396F-4D73-BAD0-5687FC0626EA}" type="presParOf" srcId="{ABC5C0C9-60CE-4DDF-B9D3-6A3BB2F0BBF3}" destId="{1C9C3868-CD2F-448C-A84F-CAFED5EF99AE}" srcOrd="0" destOrd="0" presId="urn:microsoft.com/office/officeart/2005/8/layout/hList1"/>
    <dgm:cxn modelId="{AD0998EF-B59A-4923-A2FB-7B93FCF30882}" type="presParOf" srcId="{ABC5C0C9-60CE-4DDF-B9D3-6A3BB2F0BBF3}" destId="{45AB962D-AE16-4A3D-A414-6EE2E11BDB8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898034-ED15-49E4-9D08-626C392C8838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37EF7C38-A6F4-4AF2-85E5-EE5A70433694}">
      <dgm:prSet phldrT="[텍스트]" custT="1"/>
      <dgm:spPr/>
      <dgm:t>
        <a:bodyPr/>
        <a:lstStyle/>
        <a:p>
          <a:pPr latinLnBrk="1"/>
          <a:r>
            <a:rPr lang="ko-KR" altLang="en-US" sz="2400" dirty="0" err="1" smtClean="0"/>
            <a:t>자연독</a:t>
          </a:r>
          <a:r>
            <a:rPr lang="ko-KR" altLang="en-US" sz="2400" dirty="0" smtClean="0"/>
            <a:t> </a:t>
          </a:r>
          <a:endParaRPr lang="ko-KR" altLang="en-US" sz="2400" dirty="0"/>
        </a:p>
      </dgm:t>
    </dgm:pt>
    <dgm:pt modelId="{243C5A7F-18AD-411E-9C65-A24D0791C19A}" type="parTrans" cxnId="{EDF16A9F-3AFF-4231-BF6C-183237944BB1}">
      <dgm:prSet/>
      <dgm:spPr/>
      <dgm:t>
        <a:bodyPr/>
        <a:lstStyle/>
        <a:p>
          <a:pPr latinLnBrk="1"/>
          <a:endParaRPr lang="ko-KR" altLang="en-US"/>
        </a:p>
      </dgm:t>
    </dgm:pt>
    <dgm:pt modelId="{11F3928A-8E81-4D0F-9DCA-B5E1BF345829}" type="sibTrans" cxnId="{EDF16A9F-3AFF-4231-BF6C-183237944BB1}">
      <dgm:prSet/>
      <dgm:spPr/>
      <dgm:t>
        <a:bodyPr/>
        <a:lstStyle/>
        <a:p>
          <a:pPr latinLnBrk="1"/>
          <a:endParaRPr lang="ko-KR" altLang="en-US"/>
        </a:p>
      </dgm:t>
    </dgm:pt>
    <dgm:pt modelId="{CC74CBAA-19A5-4885-BD5E-B162B524347D}">
      <dgm:prSet phldrT="[텍스트]"/>
      <dgm:spPr/>
      <dgm:t>
        <a:bodyPr/>
        <a:lstStyle/>
        <a:p>
          <a:pPr latinLnBrk="1"/>
          <a:r>
            <a:rPr lang="ko-KR" altLang="en-US" dirty="0" smtClean="0"/>
            <a:t>동물성</a:t>
          </a:r>
          <a:r>
            <a:rPr lang="en-US" altLang="ko-KR" dirty="0" smtClean="0"/>
            <a:t>(</a:t>
          </a:r>
          <a:r>
            <a:rPr lang="ko-KR" altLang="en-US" dirty="0" err="1" smtClean="0"/>
            <a:t>복어독</a:t>
          </a:r>
          <a:r>
            <a:rPr lang="en-US" altLang="ko-KR" dirty="0" smtClean="0"/>
            <a:t>, </a:t>
          </a:r>
          <a:r>
            <a:rPr lang="ko-KR" altLang="en-US" dirty="0" err="1" smtClean="0"/>
            <a:t>시가테라독</a:t>
          </a:r>
          <a:r>
            <a:rPr lang="ko-KR" altLang="en-US" dirty="0" smtClean="0"/>
            <a:t>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34F94FB5-48F4-47E7-AF4B-E3305718C5A1}" type="parTrans" cxnId="{A2708E2D-204C-4F2E-AE37-2099007E4101}">
      <dgm:prSet/>
      <dgm:spPr/>
      <dgm:t>
        <a:bodyPr/>
        <a:lstStyle/>
        <a:p>
          <a:pPr latinLnBrk="1"/>
          <a:endParaRPr lang="ko-KR" altLang="en-US"/>
        </a:p>
      </dgm:t>
    </dgm:pt>
    <dgm:pt modelId="{361584BE-4A21-42AE-8F81-5056D2E29855}" type="sibTrans" cxnId="{A2708E2D-204C-4F2E-AE37-2099007E4101}">
      <dgm:prSet/>
      <dgm:spPr/>
      <dgm:t>
        <a:bodyPr/>
        <a:lstStyle/>
        <a:p>
          <a:pPr latinLnBrk="1"/>
          <a:endParaRPr lang="ko-KR" altLang="en-US"/>
        </a:p>
      </dgm:t>
    </dgm:pt>
    <dgm:pt modelId="{403B9882-9656-4016-938B-DB00895B22F6}">
      <dgm:prSet phldrT="[텍스트]"/>
      <dgm:spPr/>
      <dgm:t>
        <a:bodyPr/>
        <a:lstStyle/>
        <a:p>
          <a:pPr latinLnBrk="1"/>
          <a:r>
            <a:rPr lang="ko-KR" altLang="en-US" spc="-150" dirty="0" smtClean="0"/>
            <a:t>식물성</a:t>
          </a:r>
          <a:r>
            <a:rPr lang="en-US" altLang="ko-KR" spc="-150" dirty="0" smtClean="0"/>
            <a:t>(</a:t>
          </a:r>
          <a:r>
            <a:rPr lang="ko-KR" altLang="en-US" spc="-150" dirty="0" err="1" smtClean="0"/>
            <a:t>감자독</a:t>
          </a:r>
          <a:r>
            <a:rPr lang="en-US" altLang="ko-KR" spc="-150" dirty="0" smtClean="0"/>
            <a:t>, </a:t>
          </a:r>
          <a:r>
            <a:rPr lang="ko-KR" altLang="en-US" b="1" spc="-150" dirty="0" smtClean="0">
              <a:solidFill>
                <a:srgbClr val="FF0000"/>
              </a:solidFill>
            </a:rPr>
            <a:t>원추리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여로 등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FBF22284-CC10-4FA2-8BF1-D1F34F676AF3}" type="parTrans" cxnId="{B636788B-D498-4785-A9E2-6F2176372131}">
      <dgm:prSet/>
      <dgm:spPr/>
      <dgm:t>
        <a:bodyPr/>
        <a:lstStyle/>
        <a:p>
          <a:pPr latinLnBrk="1"/>
          <a:endParaRPr lang="ko-KR" altLang="en-US"/>
        </a:p>
      </dgm:t>
    </dgm:pt>
    <dgm:pt modelId="{81511432-A219-4ED1-A8FC-63A6E480820A}" type="sibTrans" cxnId="{B636788B-D498-4785-A9E2-6F2176372131}">
      <dgm:prSet/>
      <dgm:spPr/>
      <dgm:t>
        <a:bodyPr/>
        <a:lstStyle/>
        <a:p>
          <a:pPr latinLnBrk="1"/>
          <a:endParaRPr lang="ko-KR" altLang="en-US"/>
        </a:p>
      </dgm:t>
    </dgm:pt>
    <dgm:pt modelId="{9A28464A-C2C4-49B7-B348-BC697910AE8E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화학적</a:t>
          </a:r>
          <a:endParaRPr lang="ko-KR" altLang="en-US" sz="2400" dirty="0"/>
        </a:p>
      </dgm:t>
    </dgm:pt>
    <dgm:pt modelId="{D1AF8C2A-FBD9-463A-9B1D-22EA4B025778}" type="parTrans" cxnId="{661765BD-7471-478F-946D-3CFC9E1E54BA}">
      <dgm:prSet/>
      <dgm:spPr/>
      <dgm:t>
        <a:bodyPr/>
        <a:lstStyle/>
        <a:p>
          <a:pPr latinLnBrk="1"/>
          <a:endParaRPr lang="ko-KR" altLang="en-US"/>
        </a:p>
      </dgm:t>
    </dgm:pt>
    <dgm:pt modelId="{5791B811-A457-4274-9B27-9579F81C2232}" type="sibTrans" cxnId="{661765BD-7471-478F-946D-3CFC9E1E54BA}">
      <dgm:prSet/>
      <dgm:spPr/>
      <dgm:t>
        <a:bodyPr/>
        <a:lstStyle/>
        <a:p>
          <a:pPr latinLnBrk="1"/>
          <a:endParaRPr lang="ko-KR" altLang="en-US"/>
        </a:p>
      </dgm:t>
    </dgm:pt>
    <dgm:pt modelId="{13F9B753-8414-4F3E-A7EE-72197FAB619C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</a:rPr>
            <a:t>고의 또는 오용으로 </a:t>
          </a:r>
          <a:r>
            <a:rPr lang="ko-KR" altLang="en-US" b="1" dirty="0" smtClean="0">
              <a:solidFill>
                <a:srgbClr val="FF0000"/>
              </a:solidFill>
            </a:rPr>
            <a:t>첨가</a:t>
          </a:r>
          <a:r>
            <a:rPr lang="ko-KR" altLang="en-US" dirty="0" smtClean="0"/>
            <a:t>되는 유해물질</a:t>
          </a:r>
          <a:r>
            <a:rPr lang="en-US" altLang="ko-KR" dirty="0" smtClean="0"/>
            <a:t>(</a:t>
          </a:r>
          <a:r>
            <a:rPr lang="ko-KR" altLang="en-US" dirty="0" smtClean="0"/>
            <a:t>식품첨가물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BD502DDB-5410-4AA8-9287-A7CC774D7126}" type="parTrans" cxnId="{0F019314-051E-4BCC-958D-90ECF656BEB8}">
      <dgm:prSet/>
      <dgm:spPr/>
      <dgm:t>
        <a:bodyPr/>
        <a:lstStyle/>
        <a:p>
          <a:pPr latinLnBrk="1"/>
          <a:endParaRPr lang="ko-KR" altLang="en-US"/>
        </a:p>
      </dgm:t>
    </dgm:pt>
    <dgm:pt modelId="{FEB43C73-2A67-4AEE-9AA5-16CD4465C18B}" type="sibTrans" cxnId="{0F019314-051E-4BCC-958D-90ECF656BEB8}">
      <dgm:prSet/>
      <dgm:spPr/>
      <dgm:t>
        <a:bodyPr/>
        <a:lstStyle/>
        <a:p>
          <a:pPr latinLnBrk="1"/>
          <a:endParaRPr lang="ko-KR" altLang="en-US"/>
        </a:p>
      </dgm:t>
    </dgm:pt>
    <dgm:pt modelId="{089325FC-BFE9-4152-AC79-9D84EDABEBA0}">
      <dgm:prSet phldrT="[텍스트]"/>
      <dgm:spPr/>
      <dgm:t>
        <a:bodyPr/>
        <a:lstStyle/>
        <a:p>
          <a:pPr latinLnBrk="1"/>
          <a:r>
            <a:rPr lang="ko-KR" altLang="en-US" dirty="0" smtClean="0"/>
            <a:t>본의 아니게 </a:t>
          </a:r>
          <a:r>
            <a:rPr lang="ko-KR" altLang="en-US" b="1" dirty="0" smtClean="0">
              <a:solidFill>
                <a:srgbClr val="FF0000"/>
              </a:solidFill>
            </a:rPr>
            <a:t>잔류</a:t>
          </a:r>
          <a:r>
            <a:rPr lang="en-US" altLang="ko-KR" b="1" dirty="0" smtClean="0">
              <a:solidFill>
                <a:srgbClr val="FF0000"/>
              </a:solidFill>
            </a:rPr>
            <a:t>, </a:t>
          </a:r>
          <a:r>
            <a:rPr lang="ko-KR" altLang="en-US" b="1" dirty="0" smtClean="0">
              <a:solidFill>
                <a:srgbClr val="FF0000"/>
              </a:solidFill>
            </a:rPr>
            <a:t>혼입</a:t>
          </a:r>
          <a:r>
            <a:rPr lang="ko-KR" altLang="en-US" dirty="0" smtClean="0"/>
            <a:t>되는 유해물질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잔류농약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유해성 금속화합물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E6757845-085D-4EC0-B157-0C1E8159AC5F}" type="parTrans" cxnId="{4536AB6D-C65C-4241-82C2-657B9B64DDCD}">
      <dgm:prSet/>
      <dgm:spPr/>
      <dgm:t>
        <a:bodyPr/>
        <a:lstStyle/>
        <a:p>
          <a:pPr latinLnBrk="1"/>
          <a:endParaRPr lang="ko-KR" altLang="en-US"/>
        </a:p>
      </dgm:t>
    </dgm:pt>
    <dgm:pt modelId="{DB8F337D-5CEE-4052-A03C-966F477197FB}" type="sibTrans" cxnId="{4536AB6D-C65C-4241-82C2-657B9B64DDCD}">
      <dgm:prSet/>
      <dgm:spPr/>
      <dgm:t>
        <a:bodyPr/>
        <a:lstStyle/>
        <a:p>
          <a:pPr latinLnBrk="1"/>
          <a:endParaRPr lang="ko-KR" altLang="en-US"/>
        </a:p>
      </dgm:t>
    </dgm:pt>
    <dgm:pt modelId="{FA533814-4782-415E-AF65-6CE99BA78469}">
      <dgm:prSet phldrT="[텍스트]"/>
      <dgm:spPr/>
      <dgm:t>
        <a:bodyPr/>
        <a:lstStyle/>
        <a:p>
          <a:pPr latinLnBrk="1"/>
          <a:r>
            <a:rPr lang="ko-KR" altLang="en-US" dirty="0" smtClean="0"/>
            <a:t>곰팡이독소</a:t>
          </a:r>
          <a:r>
            <a:rPr lang="en-US" altLang="ko-KR" dirty="0" smtClean="0"/>
            <a:t>(</a:t>
          </a:r>
          <a:r>
            <a:rPr lang="ko-KR" altLang="en-US" dirty="0" err="1" smtClean="0"/>
            <a:t>아플라톡신</a:t>
          </a:r>
          <a:r>
            <a:rPr lang="en-US" altLang="ko-KR" dirty="0" smtClean="0"/>
            <a:t>, </a:t>
          </a:r>
          <a:r>
            <a:rPr lang="ko-KR" altLang="en-US" dirty="0" err="1" smtClean="0"/>
            <a:t>맥각독</a:t>
          </a:r>
          <a:r>
            <a:rPr lang="en-US" altLang="ko-KR" dirty="0" smtClean="0"/>
            <a:t>, </a:t>
          </a:r>
          <a:r>
            <a:rPr lang="ko-KR" altLang="en-US" dirty="0" err="1" smtClean="0"/>
            <a:t>황변미독</a:t>
          </a:r>
          <a:r>
            <a:rPr lang="en-US" altLang="ko-KR" dirty="0" smtClean="0"/>
            <a:t>, </a:t>
          </a:r>
          <a:r>
            <a:rPr lang="ko-KR" altLang="en-US" dirty="0" err="1" smtClean="0"/>
            <a:t>파튤린</a:t>
          </a:r>
          <a:r>
            <a:rPr lang="en-US" altLang="ko-KR" dirty="0" smtClean="0"/>
            <a:t>, </a:t>
          </a:r>
          <a:r>
            <a:rPr lang="ko-KR" altLang="en-US" dirty="0" err="1" smtClean="0"/>
            <a:t>오클라톡신</a:t>
          </a:r>
          <a:r>
            <a:rPr lang="ko-KR" altLang="en-US" dirty="0" smtClean="0"/>
            <a:t>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3CB0E8B4-EB3C-4917-AF9E-19C89A269ED1}" type="parTrans" cxnId="{80FA165F-187B-4E83-BD33-18958BE5CDDF}">
      <dgm:prSet/>
      <dgm:spPr/>
      <dgm:t>
        <a:bodyPr/>
        <a:lstStyle/>
        <a:p>
          <a:pPr latinLnBrk="1"/>
          <a:endParaRPr lang="ko-KR" altLang="en-US"/>
        </a:p>
      </dgm:t>
    </dgm:pt>
    <dgm:pt modelId="{2928E477-D519-4BC8-B76C-4E8C87FB6E5B}" type="sibTrans" cxnId="{80FA165F-187B-4E83-BD33-18958BE5CDDF}">
      <dgm:prSet/>
      <dgm:spPr/>
      <dgm:t>
        <a:bodyPr/>
        <a:lstStyle/>
        <a:p>
          <a:pPr latinLnBrk="1"/>
          <a:endParaRPr lang="ko-KR" altLang="en-US"/>
        </a:p>
      </dgm:t>
    </dgm:pt>
    <dgm:pt modelId="{A1B7DA0B-18C4-4E13-AC69-357D563CE67D}">
      <dgm:prSet phldrT="[텍스트]"/>
      <dgm:spPr/>
      <dgm:t>
        <a:bodyPr/>
        <a:lstStyle/>
        <a:p>
          <a:pPr latinLnBrk="1"/>
          <a:r>
            <a:rPr lang="ko-KR" altLang="en-US" spc="-150" dirty="0" smtClean="0"/>
            <a:t>기타물질에 의한 중독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메탄올 등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6DA2118A-EB4B-4807-8B66-3F986E68AAF6}" type="parTrans" cxnId="{9BADD10B-9E6E-44CB-8AAA-2C4640BA6621}">
      <dgm:prSet/>
      <dgm:spPr/>
      <dgm:t>
        <a:bodyPr/>
        <a:lstStyle/>
        <a:p>
          <a:pPr latinLnBrk="1"/>
          <a:endParaRPr lang="ko-KR" altLang="en-US"/>
        </a:p>
      </dgm:t>
    </dgm:pt>
    <dgm:pt modelId="{7DB7723E-FB74-4F31-BF5A-99168105FC68}" type="sibTrans" cxnId="{9BADD10B-9E6E-44CB-8AAA-2C4640BA6621}">
      <dgm:prSet/>
      <dgm:spPr/>
      <dgm:t>
        <a:bodyPr/>
        <a:lstStyle/>
        <a:p>
          <a:pPr latinLnBrk="1"/>
          <a:endParaRPr lang="ko-KR" altLang="en-US"/>
        </a:p>
      </dgm:t>
    </dgm:pt>
    <dgm:pt modelId="{5A7FD3BB-367C-4236-84E2-0B1EBDCBFAE8}">
      <dgm:prSet phldrT="[텍스트]"/>
      <dgm:spPr/>
      <dgm:t>
        <a:bodyPr/>
        <a:lstStyle/>
        <a:p>
          <a:pPr latinLnBrk="1"/>
          <a:r>
            <a:rPr lang="ko-KR" altLang="en-US" b="1" dirty="0" smtClean="0">
              <a:solidFill>
                <a:srgbClr val="FF0000"/>
              </a:solidFill>
            </a:rPr>
            <a:t>조리기구</a:t>
          </a:r>
          <a:r>
            <a:rPr lang="en-US" altLang="ko-KR" b="1" dirty="0" smtClean="0">
              <a:solidFill>
                <a:srgbClr val="FF0000"/>
              </a:solidFill>
            </a:rPr>
            <a:t>, </a:t>
          </a:r>
          <a:r>
            <a:rPr lang="ko-KR" altLang="en-US" b="1" dirty="0" smtClean="0">
              <a:solidFill>
                <a:srgbClr val="FF0000"/>
              </a:solidFill>
            </a:rPr>
            <a:t>포장</a:t>
          </a:r>
          <a:r>
            <a:rPr lang="ko-KR" altLang="en-US" dirty="0" smtClean="0"/>
            <a:t>에 의한 중독</a:t>
          </a:r>
          <a:r>
            <a:rPr lang="en-US" altLang="ko-KR" dirty="0" smtClean="0"/>
            <a:t>(</a:t>
          </a:r>
          <a:r>
            <a:rPr lang="ko-KR" altLang="en-US" dirty="0" err="1" smtClean="0"/>
            <a:t>녹청</a:t>
          </a:r>
          <a:r>
            <a:rPr lang="en-US" altLang="ko-KR" dirty="0" smtClean="0"/>
            <a:t>(</a:t>
          </a:r>
          <a:r>
            <a:rPr lang="ko-KR" altLang="en-US" dirty="0" smtClean="0"/>
            <a:t>구리</a:t>
          </a:r>
          <a:r>
            <a:rPr lang="en-US" altLang="ko-KR" dirty="0" smtClean="0"/>
            <a:t>), </a:t>
          </a:r>
          <a:r>
            <a:rPr lang="ko-KR" altLang="en-US" dirty="0" smtClean="0"/>
            <a:t>납</a:t>
          </a:r>
          <a:r>
            <a:rPr lang="en-US" altLang="ko-KR" dirty="0" smtClean="0"/>
            <a:t>, </a:t>
          </a:r>
          <a:r>
            <a:rPr lang="ko-KR" altLang="en-US" dirty="0" smtClean="0"/>
            <a:t>비소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B06CFAE4-58A3-4B11-A4BD-5C13D285E893}" type="parTrans" cxnId="{92F16DE0-D5AE-49AB-B68D-1411A214C712}">
      <dgm:prSet/>
      <dgm:spPr/>
      <dgm:t>
        <a:bodyPr/>
        <a:lstStyle/>
        <a:p>
          <a:pPr latinLnBrk="1"/>
          <a:endParaRPr lang="ko-KR" altLang="en-US"/>
        </a:p>
      </dgm:t>
    </dgm:pt>
    <dgm:pt modelId="{431B03FD-4FBD-46B1-897A-E86094534246}" type="sibTrans" cxnId="{92F16DE0-D5AE-49AB-B68D-1411A214C712}">
      <dgm:prSet/>
      <dgm:spPr/>
      <dgm:t>
        <a:bodyPr/>
        <a:lstStyle/>
        <a:p>
          <a:pPr latinLnBrk="1"/>
          <a:endParaRPr lang="ko-KR" altLang="en-US"/>
        </a:p>
      </dgm:t>
    </dgm:pt>
    <dgm:pt modelId="{0F57EB34-FDAD-46AD-B34D-154DFB6AE40C}" type="pres">
      <dgm:prSet presAssocID="{4D898034-ED15-49E4-9D08-626C392C88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62ADADF-A5FC-48F5-B597-0CC1828E0818}" type="pres">
      <dgm:prSet presAssocID="{37EF7C38-A6F4-4AF2-85E5-EE5A7043369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B537A8A5-AAE5-4336-BBE0-E180A31927BC}" type="pres">
      <dgm:prSet presAssocID="{37EF7C38-A6F4-4AF2-85E5-EE5A7043369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121FA-F447-498F-BDC1-8CF414ED8975}" type="pres">
      <dgm:prSet presAssocID="{37EF7C38-A6F4-4AF2-85E5-EE5A7043369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37D4B8-492C-48FC-9ECB-1FEB58A0684C}" type="pres">
      <dgm:prSet presAssocID="{11F3928A-8E81-4D0F-9DCA-B5E1BF345829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DADF615E-51AA-410C-9A93-5078CFD3DF36}" type="pres">
      <dgm:prSet presAssocID="{9A28464A-C2C4-49B7-B348-BC697910AE8E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FB8E3E31-017B-47F1-A2FF-1AD8B4443DA8}" type="pres">
      <dgm:prSet presAssocID="{9A28464A-C2C4-49B7-B348-BC697910AE8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C40D15-9D90-45CB-BC2E-1D5564ED6C61}" type="pres">
      <dgm:prSet presAssocID="{9A28464A-C2C4-49B7-B348-BC697910AE8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F019314-051E-4BCC-958D-90ECF656BEB8}" srcId="{9A28464A-C2C4-49B7-B348-BC697910AE8E}" destId="{13F9B753-8414-4F3E-A7EE-72197FAB619C}" srcOrd="0" destOrd="0" parTransId="{BD502DDB-5410-4AA8-9287-A7CC774D7126}" sibTransId="{FEB43C73-2A67-4AEE-9AA5-16CD4465C18B}"/>
    <dgm:cxn modelId="{80FA165F-187B-4E83-BD33-18958BE5CDDF}" srcId="{37EF7C38-A6F4-4AF2-85E5-EE5A70433694}" destId="{FA533814-4782-415E-AF65-6CE99BA78469}" srcOrd="2" destOrd="0" parTransId="{3CB0E8B4-EB3C-4917-AF9E-19C89A269ED1}" sibTransId="{2928E477-D519-4BC8-B76C-4E8C87FB6E5B}"/>
    <dgm:cxn modelId="{661765BD-7471-478F-946D-3CFC9E1E54BA}" srcId="{4D898034-ED15-49E4-9D08-626C392C8838}" destId="{9A28464A-C2C4-49B7-B348-BC697910AE8E}" srcOrd="1" destOrd="0" parTransId="{D1AF8C2A-FBD9-463A-9B1D-22EA4B025778}" sibTransId="{5791B811-A457-4274-9B27-9579F81C2232}"/>
    <dgm:cxn modelId="{4536AB6D-C65C-4241-82C2-657B9B64DDCD}" srcId="{9A28464A-C2C4-49B7-B348-BC697910AE8E}" destId="{089325FC-BFE9-4152-AC79-9D84EDABEBA0}" srcOrd="1" destOrd="0" parTransId="{E6757845-085D-4EC0-B157-0C1E8159AC5F}" sibTransId="{DB8F337D-5CEE-4052-A03C-966F477197FB}"/>
    <dgm:cxn modelId="{EDF16A9F-3AFF-4231-BF6C-183237944BB1}" srcId="{4D898034-ED15-49E4-9D08-626C392C8838}" destId="{37EF7C38-A6F4-4AF2-85E5-EE5A70433694}" srcOrd="0" destOrd="0" parTransId="{243C5A7F-18AD-411E-9C65-A24D0791C19A}" sibTransId="{11F3928A-8E81-4D0F-9DCA-B5E1BF345829}"/>
    <dgm:cxn modelId="{DEAA9020-3C92-4048-B131-4377D5BDCAB6}" type="presOf" srcId="{37EF7C38-A6F4-4AF2-85E5-EE5A70433694}" destId="{B537A8A5-AAE5-4336-BBE0-E180A31927BC}" srcOrd="0" destOrd="0" presId="urn:microsoft.com/office/officeart/2005/8/layout/hList1"/>
    <dgm:cxn modelId="{9BADD10B-9E6E-44CB-8AAA-2C4640BA6621}" srcId="{9A28464A-C2C4-49B7-B348-BC697910AE8E}" destId="{A1B7DA0B-18C4-4E13-AC69-357D563CE67D}" srcOrd="2" destOrd="0" parTransId="{6DA2118A-EB4B-4807-8B66-3F986E68AAF6}" sibTransId="{7DB7723E-FB74-4F31-BF5A-99168105FC68}"/>
    <dgm:cxn modelId="{B636788B-D498-4785-A9E2-6F2176372131}" srcId="{37EF7C38-A6F4-4AF2-85E5-EE5A70433694}" destId="{403B9882-9656-4016-938B-DB00895B22F6}" srcOrd="1" destOrd="0" parTransId="{FBF22284-CC10-4FA2-8BF1-D1F34F676AF3}" sibTransId="{81511432-A219-4ED1-A8FC-63A6E480820A}"/>
    <dgm:cxn modelId="{4FDA495A-DD6F-474C-B579-22DAF2B5995E}" type="presOf" srcId="{9A28464A-C2C4-49B7-B348-BC697910AE8E}" destId="{FB8E3E31-017B-47F1-A2FF-1AD8B4443DA8}" srcOrd="0" destOrd="0" presId="urn:microsoft.com/office/officeart/2005/8/layout/hList1"/>
    <dgm:cxn modelId="{A2708E2D-204C-4F2E-AE37-2099007E4101}" srcId="{37EF7C38-A6F4-4AF2-85E5-EE5A70433694}" destId="{CC74CBAA-19A5-4885-BD5E-B162B524347D}" srcOrd="0" destOrd="0" parTransId="{34F94FB5-48F4-47E7-AF4B-E3305718C5A1}" sibTransId="{361584BE-4A21-42AE-8F81-5056D2E29855}"/>
    <dgm:cxn modelId="{B7C2B058-0393-4113-A1A9-610A2302CB45}" type="presOf" srcId="{4D898034-ED15-49E4-9D08-626C392C8838}" destId="{0F57EB34-FDAD-46AD-B34D-154DFB6AE40C}" srcOrd="0" destOrd="0" presId="urn:microsoft.com/office/officeart/2005/8/layout/hList1"/>
    <dgm:cxn modelId="{7B763C1A-6F14-4C35-A84E-8BFC63AE65A8}" type="presOf" srcId="{13F9B753-8414-4F3E-A7EE-72197FAB619C}" destId="{B5C40D15-9D90-45CB-BC2E-1D5564ED6C61}" srcOrd="0" destOrd="0" presId="urn:microsoft.com/office/officeart/2005/8/layout/hList1"/>
    <dgm:cxn modelId="{7BB385CA-C75D-4F5D-9589-995C5F4FDE1A}" type="presOf" srcId="{A1B7DA0B-18C4-4E13-AC69-357D563CE67D}" destId="{B5C40D15-9D90-45CB-BC2E-1D5564ED6C61}" srcOrd="0" destOrd="2" presId="urn:microsoft.com/office/officeart/2005/8/layout/hList1"/>
    <dgm:cxn modelId="{3310592C-41BB-4814-8871-27A1F9A3EC80}" type="presOf" srcId="{403B9882-9656-4016-938B-DB00895B22F6}" destId="{C74121FA-F447-498F-BDC1-8CF414ED8975}" srcOrd="0" destOrd="1" presId="urn:microsoft.com/office/officeart/2005/8/layout/hList1"/>
    <dgm:cxn modelId="{92F16DE0-D5AE-49AB-B68D-1411A214C712}" srcId="{9A28464A-C2C4-49B7-B348-BC697910AE8E}" destId="{5A7FD3BB-367C-4236-84E2-0B1EBDCBFAE8}" srcOrd="3" destOrd="0" parTransId="{B06CFAE4-58A3-4B11-A4BD-5C13D285E893}" sibTransId="{431B03FD-4FBD-46B1-897A-E86094534246}"/>
    <dgm:cxn modelId="{0A184D6A-BBCE-4F1E-9A46-C56BA05A94AF}" type="presOf" srcId="{FA533814-4782-415E-AF65-6CE99BA78469}" destId="{C74121FA-F447-498F-BDC1-8CF414ED8975}" srcOrd="0" destOrd="2" presId="urn:microsoft.com/office/officeart/2005/8/layout/hList1"/>
    <dgm:cxn modelId="{48B9ADD7-AAB9-43DD-8677-D8135CBC67D4}" type="presOf" srcId="{089325FC-BFE9-4152-AC79-9D84EDABEBA0}" destId="{B5C40D15-9D90-45CB-BC2E-1D5564ED6C61}" srcOrd="0" destOrd="1" presId="urn:microsoft.com/office/officeart/2005/8/layout/hList1"/>
    <dgm:cxn modelId="{5DCE7BCF-D8DB-4D86-AD0D-092BA416BA09}" type="presOf" srcId="{CC74CBAA-19A5-4885-BD5E-B162B524347D}" destId="{C74121FA-F447-498F-BDC1-8CF414ED8975}" srcOrd="0" destOrd="0" presId="urn:microsoft.com/office/officeart/2005/8/layout/hList1"/>
    <dgm:cxn modelId="{77172A6D-BC3C-4F15-98B1-D158D4DA1AEA}" type="presOf" srcId="{5A7FD3BB-367C-4236-84E2-0B1EBDCBFAE8}" destId="{B5C40D15-9D90-45CB-BC2E-1D5564ED6C61}" srcOrd="0" destOrd="3" presId="urn:microsoft.com/office/officeart/2005/8/layout/hList1"/>
    <dgm:cxn modelId="{C2AA0FAC-84F3-4F11-B5CB-AC7ADB42F474}" type="presParOf" srcId="{0F57EB34-FDAD-46AD-B34D-154DFB6AE40C}" destId="{162ADADF-A5FC-48F5-B597-0CC1828E0818}" srcOrd="0" destOrd="0" presId="urn:microsoft.com/office/officeart/2005/8/layout/hList1"/>
    <dgm:cxn modelId="{D938619D-C8B9-4F75-AE36-D308753BBCFC}" type="presParOf" srcId="{162ADADF-A5FC-48F5-B597-0CC1828E0818}" destId="{B537A8A5-AAE5-4336-BBE0-E180A31927BC}" srcOrd="0" destOrd="0" presId="urn:microsoft.com/office/officeart/2005/8/layout/hList1"/>
    <dgm:cxn modelId="{63E6B31A-BF3C-416D-B7DB-F41E00A8DDC4}" type="presParOf" srcId="{162ADADF-A5FC-48F5-B597-0CC1828E0818}" destId="{C74121FA-F447-498F-BDC1-8CF414ED8975}" srcOrd="1" destOrd="0" presId="urn:microsoft.com/office/officeart/2005/8/layout/hList1"/>
    <dgm:cxn modelId="{85798217-2323-44D4-950B-B124B0F6AD90}" type="presParOf" srcId="{0F57EB34-FDAD-46AD-B34D-154DFB6AE40C}" destId="{CF37D4B8-492C-48FC-9ECB-1FEB58A0684C}" srcOrd="1" destOrd="0" presId="urn:microsoft.com/office/officeart/2005/8/layout/hList1"/>
    <dgm:cxn modelId="{5E5F49B3-FCB7-45E5-9C68-3E288CFDEE95}" type="presParOf" srcId="{0F57EB34-FDAD-46AD-B34D-154DFB6AE40C}" destId="{DADF615E-51AA-410C-9A93-5078CFD3DF36}" srcOrd="2" destOrd="0" presId="urn:microsoft.com/office/officeart/2005/8/layout/hList1"/>
    <dgm:cxn modelId="{2990EB7D-8F53-49DF-B539-DC7BEC629B0B}" type="presParOf" srcId="{DADF615E-51AA-410C-9A93-5078CFD3DF36}" destId="{FB8E3E31-017B-47F1-A2FF-1AD8B4443DA8}" srcOrd="0" destOrd="0" presId="urn:microsoft.com/office/officeart/2005/8/layout/hList1"/>
    <dgm:cxn modelId="{E10C9D4D-F6FE-4037-86BA-94AA89306B62}" type="presParOf" srcId="{DADF615E-51AA-410C-9A93-5078CFD3DF36}" destId="{B5C40D15-9D90-45CB-BC2E-1D5564ED6C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D0387-A6D7-4241-82F2-C8D0424C14AA}">
      <dsp:nvSpPr>
        <dsp:cNvPr id="0" name=""/>
        <dsp:cNvSpPr/>
      </dsp:nvSpPr>
      <dsp:spPr>
        <a:xfrm>
          <a:off x="0" y="582299"/>
          <a:ext cx="8143056" cy="176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992" tIns="416560" rIns="631992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식품섭취</a:t>
          </a:r>
          <a:r>
            <a:rPr lang="ko-KR" altLang="en-US" sz="2000" kern="1200" dirty="0" smtClean="0">
              <a:latin typeface="+mn-ea"/>
              <a:ea typeface="+mn-ea"/>
            </a:rPr>
            <a:t>로 인하여 인체에 유해한 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미생물</a:t>
          </a:r>
          <a:r>
            <a:rPr lang="ko-KR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sz="2000" kern="1200" dirty="0" smtClean="0">
              <a:latin typeface="+mn-ea"/>
              <a:ea typeface="+mn-ea"/>
            </a:rPr>
            <a:t>또는 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유독물질</a:t>
          </a:r>
          <a:r>
            <a:rPr lang="ko-KR" altLang="en-US" sz="2000" kern="1200" dirty="0" smtClean="0">
              <a:latin typeface="+mn-ea"/>
              <a:ea typeface="+mn-ea"/>
            </a:rPr>
            <a:t>에 의하여  발생하였거나 발생한 것으로 판단되는</a:t>
          </a:r>
          <a:r>
            <a:rPr lang="ko-KR" altLang="en-US" sz="2000" kern="1200" spc="-150" dirty="0" smtClean="0">
              <a:latin typeface="+mn-ea"/>
              <a:ea typeface="+mn-ea"/>
            </a:rPr>
            <a:t> </a:t>
          </a:r>
          <a:r>
            <a:rPr lang="ko-KR" altLang="en-US" sz="2000" b="1" kern="1200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감염성 질환</a:t>
          </a:r>
          <a:r>
            <a:rPr lang="ko-KR" altLang="en-US" sz="2000" kern="120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sz="2000" kern="1200" dirty="0" smtClean="0">
              <a:latin typeface="+mn-ea"/>
              <a:ea typeface="+mn-ea"/>
            </a:rPr>
            <a:t>또는 </a:t>
          </a:r>
          <a:r>
            <a:rPr lang="ko-KR" alt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독소형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질환 </a:t>
          </a:r>
          <a:r>
            <a:rPr lang="en-US" altLang="ko-KR" sz="2000" kern="1200" dirty="0" smtClean="0">
              <a:latin typeface="+mn-ea"/>
              <a:ea typeface="+mn-ea"/>
            </a:rPr>
            <a:t>(</a:t>
          </a:r>
          <a:r>
            <a:rPr lang="ko-KR" altLang="en-US" sz="2000" kern="1200" dirty="0" smtClean="0">
              <a:latin typeface="+mn-ea"/>
              <a:ea typeface="+mn-ea"/>
            </a:rPr>
            <a:t>식품위생법 제</a:t>
          </a:r>
          <a:r>
            <a:rPr lang="en-US" altLang="ko-KR" sz="2000" kern="1200" dirty="0" smtClean="0">
              <a:latin typeface="+mn-ea"/>
              <a:ea typeface="+mn-ea"/>
            </a:rPr>
            <a:t>2</a:t>
          </a:r>
          <a:r>
            <a:rPr lang="ko-KR" altLang="en-US" sz="2000" kern="1200" dirty="0" smtClean="0">
              <a:latin typeface="+mn-ea"/>
              <a:ea typeface="+mn-ea"/>
            </a:rPr>
            <a:t>조 제</a:t>
          </a:r>
          <a:r>
            <a:rPr lang="en-US" altLang="ko-KR" sz="2000" kern="1200" dirty="0" smtClean="0">
              <a:latin typeface="+mn-ea"/>
              <a:ea typeface="+mn-ea"/>
            </a:rPr>
            <a:t>14</a:t>
          </a:r>
          <a:r>
            <a:rPr lang="ko-KR" altLang="en-US" sz="2000" kern="1200" dirty="0" smtClean="0">
              <a:latin typeface="+mn-ea"/>
              <a:ea typeface="+mn-ea"/>
            </a:rPr>
            <a:t>항</a:t>
          </a:r>
          <a:r>
            <a:rPr lang="en-US" altLang="ko-KR" sz="2000" kern="1200" dirty="0" smtClean="0">
              <a:latin typeface="+mn-ea"/>
              <a:ea typeface="+mn-ea"/>
            </a:rPr>
            <a:t>)</a:t>
          </a:r>
          <a:endParaRPr lang="ko-KR" altLang="en-US" sz="2000" kern="1200" dirty="0">
            <a:latin typeface="+mn-ea"/>
            <a:ea typeface="+mn-ea"/>
          </a:endParaRPr>
        </a:p>
      </dsp:txBody>
      <dsp:txXfrm>
        <a:off x="0" y="582299"/>
        <a:ext cx="8143056" cy="1764000"/>
      </dsp:txXfrm>
    </dsp:sp>
    <dsp:sp modelId="{10ADB362-604A-4D8E-862A-0C829C46E3B1}">
      <dsp:nvSpPr>
        <dsp:cNvPr id="0" name=""/>
        <dsp:cNvSpPr/>
      </dsp:nvSpPr>
      <dsp:spPr>
        <a:xfrm>
          <a:off x="407152" y="287099"/>
          <a:ext cx="5700139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52" tIns="0" rIns="215452" bIns="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+mn-ea"/>
              <a:ea typeface="+mn-ea"/>
            </a:rPr>
            <a:t>식중독</a:t>
          </a:r>
          <a:endParaRPr lang="ko-KR" altLang="en-US" sz="2800" kern="1200" dirty="0">
            <a:latin typeface="+mn-ea"/>
            <a:ea typeface="+mn-ea"/>
          </a:endParaRPr>
        </a:p>
      </dsp:txBody>
      <dsp:txXfrm>
        <a:off x="407152" y="287099"/>
        <a:ext cx="5700139" cy="590400"/>
      </dsp:txXfrm>
    </dsp:sp>
    <dsp:sp modelId="{A5F3117F-85BD-4D1C-AE61-498B5756D483}">
      <dsp:nvSpPr>
        <dsp:cNvPr id="0" name=""/>
        <dsp:cNvSpPr/>
      </dsp:nvSpPr>
      <dsp:spPr>
        <a:xfrm>
          <a:off x="0" y="2749499"/>
          <a:ext cx="8143056" cy="176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992" tIns="416560" rIns="631992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0" dirty="0" smtClean="0">
              <a:latin typeface="+mn-ea"/>
              <a:ea typeface="+mn-ea"/>
            </a:rPr>
            <a:t>역학조사결과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</a:t>
          </a:r>
          <a:r>
            <a:rPr lang="ko-KR" altLang="en-US" sz="2000" kern="1200" spc="0" dirty="0" smtClean="0">
              <a:latin typeface="+mn-ea"/>
              <a:ea typeface="+mn-ea"/>
            </a:rPr>
            <a:t> 또는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물</a:t>
          </a:r>
          <a:r>
            <a:rPr lang="ko-KR" altLang="en-US" sz="2000" kern="1200" spc="0" dirty="0" smtClean="0">
              <a:latin typeface="+mn-ea"/>
              <a:ea typeface="+mn-ea"/>
            </a:rPr>
            <a:t>이 질병의 원인으로 확인된    경우로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동일한 식품</a:t>
          </a:r>
          <a:r>
            <a:rPr lang="ko-KR" altLang="en-US" sz="2000" kern="1200" spc="0" dirty="0" smtClean="0">
              <a:latin typeface="+mn-ea"/>
              <a:ea typeface="+mn-ea"/>
            </a:rPr>
            <a:t>이나 동일한 공급원의 물을 섭취한 후  </a:t>
          </a:r>
          <a:r>
            <a:rPr lang="en-US" altLang="ko-KR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2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인</a:t>
          </a:r>
          <a:r>
            <a:rPr lang="ko-KR" altLang="en-US" sz="2000" kern="1200" spc="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이상</a:t>
          </a:r>
          <a:r>
            <a:rPr lang="ko-KR" altLang="en-US" sz="2000" kern="1200" spc="0" dirty="0" smtClean="0">
              <a:latin typeface="+mn-ea"/>
              <a:ea typeface="+mn-ea"/>
            </a:rPr>
            <a:t>이 유사한 질병을 경험한 사건</a:t>
          </a:r>
          <a:r>
            <a:rPr lang="en-US" altLang="ko-KR" sz="2000" kern="1200" spc="0" dirty="0" smtClean="0">
              <a:latin typeface="+mn-ea"/>
              <a:ea typeface="+mn-ea"/>
            </a:rPr>
            <a:t>(</a:t>
          </a:r>
          <a:r>
            <a:rPr lang="ko-KR" altLang="en-US" sz="2000" kern="1200" spc="0" dirty="0" smtClean="0">
              <a:latin typeface="+mn-ea"/>
              <a:ea typeface="+mn-ea"/>
            </a:rPr>
            <a:t>세계보건기구</a:t>
          </a:r>
          <a:r>
            <a:rPr lang="en-US" altLang="ko-KR" sz="2000" kern="1200" spc="0" dirty="0" smtClean="0">
              <a:latin typeface="+mn-ea"/>
              <a:ea typeface="+mn-ea"/>
            </a:rPr>
            <a:t>)</a:t>
          </a:r>
          <a:endParaRPr lang="ko-KR" altLang="en-US" sz="2000" kern="1200" spc="0" dirty="0">
            <a:latin typeface="+mn-ea"/>
            <a:ea typeface="+mn-ea"/>
          </a:endParaRPr>
        </a:p>
      </dsp:txBody>
      <dsp:txXfrm>
        <a:off x="0" y="2749499"/>
        <a:ext cx="8143056" cy="1764000"/>
      </dsp:txXfrm>
    </dsp:sp>
    <dsp:sp modelId="{D4CEF279-36A8-4F56-9B22-115A98EDFD83}">
      <dsp:nvSpPr>
        <dsp:cNvPr id="0" name=""/>
        <dsp:cNvSpPr/>
      </dsp:nvSpPr>
      <dsp:spPr>
        <a:xfrm>
          <a:off x="407152" y="2454299"/>
          <a:ext cx="5700139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52" tIns="0" rIns="215452" bIns="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+mn-ea"/>
              <a:ea typeface="+mn-ea"/>
            </a:rPr>
            <a:t>집단식중독</a:t>
          </a:r>
          <a:endParaRPr lang="ko-KR" altLang="en-US" sz="2800" kern="1200" dirty="0">
            <a:latin typeface="+mn-ea"/>
            <a:ea typeface="+mn-ea"/>
          </a:endParaRPr>
        </a:p>
      </dsp:txBody>
      <dsp:txXfrm>
        <a:off x="407152" y="2454299"/>
        <a:ext cx="5700139" cy="590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918A94-FF55-443D-8491-6237B3BF8441}">
      <dsp:nvSpPr>
        <dsp:cNvPr id="0" name=""/>
        <dsp:cNvSpPr/>
      </dsp:nvSpPr>
      <dsp:spPr>
        <a:xfrm>
          <a:off x="4004" y="0"/>
          <a:ext cx="3852043" cy="472439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미생물학적 식중독</a:t>
          </a:r>
          <a:endParaRPr lang="ko-KR" altLang="en-US" sz="3300" kern="1200" dirty="0"/>
        </a:p>
      </dsp:txBody>
      <dsp:txXfrm>
        <a:off x="4004" y="0"/>
        <a:ext cx="3852043" cy="1417320"/>
      </dsp:txXfrm>
    </dsp:sp>
    <dsp:sp modelId="{CD17FF19-9AB3-431D-ABBD-D7593E5526C8}">
      <dsp:nvSpPr>
        <dsp:cNvPr id="0" name=""/>
        <dsp:cNvSpPr/>
      </dsp:nvSpPr>
      <dsp:spPr>
        <a:xfrm>
          <a:off x="389208" y="1417723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세균성</a:t>
          </a:r>
          <a:endParaRPr lang="ko-KR" altLang="en-US" sz="3600" kern="1200" dirty="0"/>
        </a:p>
      </dsp:txBody>
      <dsp:txXfrm>
        <a:off x="389208" y="1417723"/>
        <a:ext cx="3081635" cy="928155"/>
      </dsp:txXfrm>
    </dsp:sp>
    <dsp:sp modelId="{1C5AC30B-4DE9-4022-AD5C-126989576B66}">
      <dsp:nvSpPr>
        <dsp:cNvPr id="0" name=""/>
        <dsp:cNvSpPr/>
      </dsp:nvSpPr>
      <dsp:spPr>
        <a:xfrm>
          <a:off x="389208" y="2488672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바이러스성</a:t>
          </a:r>
          <a:endParaRPr lang="en-US" altLang="ko-KR" sz="3600" kern="1200" dirty="0" smtClean="0"/>
        </a:p>
      </dsp:txBody>
      <dsp:txXfrm>
        <a:off x="389208" y="2488672"/>
        <a:ext cx="3081635" cy="928155"/>
      </dsp:txXfrm>
    </dsp:sp>
    <dsp:sp modelId="{4703AB71-E52A-46C3-BAD7-1E4FCC3A8AF1}">
      <dsp:nvSpPr>
        <dsp:cNvPr id="0" name=""/>
        <dsp:cNvSpPr/>
      </dsp:nvSpPr>
      <dsp:spPr>
        <a:xfrm>
          <a:off x="389208" y="3559620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err="1" smtClean="0"/>
            <a:t>원충성</a:t>
          </a:r>
          <a:endParaRPr lang="en-US" altLang="ko-KR" sz="3600" kern="1200" dirty="0" smtClean="0"/>
        </a:p>
      </dsp:txBody>
      <dsp:txXfrm>
        <a:off x="389208" y="3559620"/>
        <a:ext cx="3081635" cy="928155"/>
      </dsp:txXfrm>
    </dsp:sp>
    <dsp:sp modelId="{ACDF4F69-E018-4BDA-9ED2-611115B86A4B}">
      <dsp:nvSpPr>
        <dsp:cNvPr id="0" name=""/>
        <dsp:cNvSpPr/>
      </dsp:nvSpPr>
      <dsp:spPr>
        <a:xfrm>
          <a:off x="4144951" y="0"/>
          <a:ext cx="3852043" cy="472439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화학물질 식중독</a:t>
          </a:r>
          <a:endParaRPr lang="ko-KR" altLang="en-US" sz="3300" kern="1200" dirty="0"/>
        </a:p>
      </dsp:txBody>
      <dsp:txXfrm>
        <a:off x="4144951" y="0"/>
        <a:ext cx="3852043" cy="1417320"/>
      </dsp:txXfrm>
    </dsp:sp>
    <dsp:sp modelId="{AB0A43B7-1834-41A1-8358-193682402BA3}">
      <dsp:nvSpPr>
        <dsp:cNvPr id="0" name=""/>
        <dsp:cNvSpPr/>
      </dsp:nvSpPr>
      <dsp:spPr>
        <a:xfrm>
          <a:off x="4530156" y="1418704"/>
          <a:ext cx="3081635" cy="14244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err="1" smtClean="0"/>
            <a:t>자연독</a:t>
          </a:r>
          <a:endParaRPr lang="ko-KR" altLang="en-US" sz="3600" kern="1200" dirty="0"/>
        </a:p>
      </dsp:txBody>
      <dsp:txXfrm>
        <a:off x="4530156" y="1418704"/>
        <a:ext cx="3081635" cy="1424471"/>
      </dsp:txXfrm>
    </dsp:sp>
    <dsp:sp modelId="{2F54B997-C2D3-4358-BC4A-98045C4443A6}">
      <dsp:nvSpPr>
        <dsp:cNvPr id="0" name=""/>
        <dsp:cNvSpPr/>
      </dsp:nvSpPr>
      <dsp:spPr>
        <a:xfrm>
          <a:off x="4530156" y="3062324"/>
          <a:ext cx="3081635" cy="14244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화학적</a:t>
          </a:r>
          <a:endParaRPr lang="ko-KR" altLang="en-US" sz="3600" kern="1200" dirty="0"/>
        </a:p>
      </dsp:txBody>
      <dsp:txXfrm>
        <a:off x="4530156" y="3062324"/>
        <a:ext cx="3081635" cy="142447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75383C-A7EA-4741-B9FB-1A104B2B6F15}">
      <dsp:nvSpPr>
        <dsp:cNvPr id="0" name=""/>
        <dsp:cNvSpPr/>
      </dsp:nvSpPr>
      <dsp:spPr>
        <a:xfrm>
          <a:off x="25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세균성</a:t>
          </a:r>
          <a:r>
            <a:rPr lang="en-US" altLang="ko-KR" sz="2000" kern="1200" dirty="0" smtClean="0"/>
            <a:t>(18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r>
            <a:rPr lang="ko-KR" altLang="en-US" sz="2000" kern="1200" dirty="0" smtClean="0"/>
            <a:t> </a:t>
          </a:r>
          <a:endParaRPr lang="ko-KR" altLang="en-US" sz="2000" kern="1200" dirty="0"/>
        </a:p>
      </dsp:txBody>
      <dsp:txXfrm>
        <a:off x="2571" y="118938"/>
        <a:ext cx="2507456" cy="570832"/>
      </dsp:txXfrm>
    </dsp:sp>
    <dsp:sp modelId="{980125C4-A0BD-4E29-9E53-9E54DCD5BAA1}">
      <dsp:nvSpPr>
        <dsp:cNvPr id="0" name=""/>
        <dsp:cNvSpPr/>
      </dsp:nvSpPr>
      <dsp:spPr>
        <a:xfrm>
          <a:off x="25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살모넬라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황색포상구균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장염비브리오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콜레라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비브리오 </a:t>
          </a:r>
          <a:r>
            <a:rPr lang="ko-KR" altLang="en-US" sz="1300" kern="1200" dirty="0" err="1" smtClean="0"/>
            <a:t>불니피쿠스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리스테리아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모노사이토제너스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병원성대장균</a:t>
          </a:r>
          <a:r>
            <a:rPr lang="en-US" altLang="ko-KR" sz="1300" kern="1200" dirty="0" smtClean="0"/>
            <a:t>(5</a:t>
          </a:r>
          <a:r>
            <a:rPr lang="ko-KR" altLang="en-US" sz="1300" kern="1200" dirty="0" smtClean="0"/>
            <a:t>종</a:t>
          </a:r>
          <a:r>
            <a:rPr lang="en-US" altLang="ko-KR" sz="1300" kern="1200" dirty="0" smtClean="0"/>
            <a:t>)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바실러스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세레우스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쉬겔라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여시니아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엔테로콜리티카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캠필로박터</a:t>
          </a:r>
          <a:r>
            <a:rPr lang="ko-KR" altLang="en-US" sz="1300" kern="1200" dirty="0" smtClean="0"/>
            <a:t> 제주니</a:t>
          </a:r>
          <a:r>
            <a:rPr lang="en-US" altLang="ko-KR" sz="1300" kern="1200" dirty="0" smtClean="0"/>
            <a:t>/</a:t>
          </a:r>
          <a:r>
            <a:rPr lang="ko-KR" altLang="en-US" sz="1300" kern="1200" dirty="0" err="1" smtClean="0"/>
            <a:t>콜리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클로스트리디움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퍼프리젠스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b="1" u="sng" kern="1200" dirty="0" err="1" smtClean="0">
              <a:solidFill>
                <a:srgbClr val="FF0000"/>
              </a:solidFill>
            </a:rPr>
            <a:t>클로스트리디움</a:t>
          </a:r>
          <a:r>
            <a:rPr lang="ko-KR" altLang="en-US" sz="1300" b="1" u="sng" kern="1200" dirty="0" smtClean="0">
              <a:solidFill>
                <a:srgbClr val="FF0000"/>
              </a:solidFill>
            </a:rPr>
            <a:t> </a:t>
          </a:r>
          <a:r>
            <a:rPr lang="ko-KR" altLang="en-US" sz="1300" b="1" u="sng" kern="1200" dirty="0" err="1" smtClean="0">
              <a:solidFill>
                <a:srgbClr val="FF0000"/>
              </a:solidFill>
            </a:rPr>
            <a:t>보툴리늄</a:t>
          </a:r>
          <a:endParaRPr lang="ko-KR" altLang="en-US" sz="1300" b="1" u="sng" kern="1200" dirty="0">
            <a:solidFill>
              <a:srgbClr val="FF0000"/>
            </a:solidFill>
          </a:endParaRPr>
        </a:p>
      </dsp:txBody>
      <dsp:txXfrm>
        <a:off x="2571" y="689771"/>
        <a:ext cx="2507456" cy="4068089"/>
      </dsp:txXfrm>
    </dsp:sp>
    <dsp:sp modelId="{C4C04230-3830-47D2-A055-97A489715274}">
      <dsp:nvSpPr>
        <dsp:cNvPr id="0" name=""/>
        <dsp:cNvSpPr/>
      </dsp:nvSpPr>
      <dsp:spPr>
        <a:xfrm>
          <a:off x="28610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바이러스성</a:t>
          </a:r>
          <a:r>
            <a:rPr lang="en-US" altLang="ko-KR" sz="2000" kern="1200" dirty="0" smtClean="0"/>
            <a:t>(7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r>
            <a:rPr lang="ko-KR" altLang="en-US" sz="2000" kern="1200" dirty="0" smtClean="0"/>
            <a:t> </a:t>
          </a:r>
          <a:endParaRPr lang="ko-KR" altLang="en-US" sz="2000" kern="1200" dirty="0"/>
        </a:p>
      </dsp:txBody>
      <dsp:txXfrm>
        <a:off x="2861071" y="118938"/>
        <a:ext cx="2507456" cy="570832"/>
      </dsp:txXfrm>
    </dsp:sp>
    <dsp:sp modelId="{4888B602-8A36-46E5-B00F-A4442940C26C}">
      <dsp:nvSpPr>
        <dsp:cNvPr id="0" name=""/>
        <dsp:cNvSpPr/>
      </dsp:nvSpPr>
      <dsp:spPr>
        <a:xfrm>
          <a:off x="28610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노로바이러스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300" kern="1200" dirty="0" smtClean="0"/>
            <a:t>A</a:t>
          </a:r>
          <a:r>
            <a:rPr lang="en-US" altLang="ko-KR" sz="1300" u="sng" kern="1200" dirty="0" smtClean="0"/>
            <a:t>, </a:t>
          </a:r>
          <a:r>
            <a:rPr lang="en-US" altLang="ko-KR" sz="1300" b="1" u="sng" kern="1200" dirty="0" smtClean="0">
              <a:solidFill>
                <a:srgbClr val="FF0000"/>
              </a:solidFill>
            </a:rPr>
            <a:t>E</a:t>
          </a:r>
          <a:r>
            <a:rPr lang="ko-KR" altLang="en-US" sz="1300" b="1" u="sng" kern="1200" dirty="0" smtClean="0">
              <a:solidFill>
                <a:srgbClr val="FF0000"/>
              </a:solidFill>
            </a:rPr>
            <a:t>형</a:t>
          </a:r>
          <a:r>
            <a:rPr lang="ko-KR" altLang="en-US" sz="1300" kern="1200" dirty="0" smtClean="0"/>
            <a:t> 간염바이러스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로타바이러스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아스트로바이러스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장관아데노바이러스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사포바이러스</a:t>
          </a:r>
          <a:endParaRPr lang="ko-KR" altLang="en-US" sz="1300" kern="1200" dirty="0"/>
        </a:p>
      </dsp:txBody>
      <dsp:txXfrm>
        <a:off x="2861071" y="689771"/>
        <a:ext cx="2507456" cy="4068089"/>
      </dsp:txXfrm>
    </dsp:sp>
    <dsp:sp modelId="{1C9C3868-CD2F-448C-A84F-CAFED5EF99AE}">
      <dsp:nvSpPr>
        <dsp:cNvPr id="0" name=""/>
        <dsp:cNvSpPr/>
      </dsp:nvSpPr>
      <dsp:spPr>
        <a:xfrm>
          <a:off x="57195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원충성</a:t>
          </a:r>
          <a:r>
            <a:rPr lang="en-US" altLang="ko-KR" sz="2000" kern="1200" dirty="0" smtClean="0"/>
            <a:t>(5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endParaRPr lang="ko-KR" altLang="en-US" sz="2000" kern="1200" dirty="0"/>
        </a:p>
      </dsp:txBody>
      <dsp:txXfrm>
        <a:off x="5719571" y="118938"/>
        <a:ext cx="2507456" cy="570832"/>
      </dsp:txXfrm>
    </dsp:sp>
    <dsp:sp modelId="{45AB962D-AE16-4A3D-A414-6EE2E11BDB88}">
      <dsp:nvSpPr>
        <dsp:cNvPr id="0" name=""/>
        <dsp:cNvSpPr/>
      </dsp:nvSpPr>
      <dsp:spPr>
        <a:xfrm>
          <a:off x="57195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이질아메바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람블편모충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작은와포자충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원포자충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b="1" u="sng" kern="1200" dirty="0" err="1" smtClean="0">
              <a:solidFill>
                <a:srgbClr val="FF0000"/>
              </a:solidFill>
            </a:rPr>
            <a:t>쿠도아</a:t>
          </a:r>
          <a:endParaRPr lang="ko-KR" altLang="en-US" sz="1300" b="1" u="sng" kern="1200" dirty="0">
            <a:solidFill>
              <a:srgbClr val="FF0000"/>
            </a:solidFill>
          </a:endParaRPr>
        </a:p>
      </dsp:txBody>
      <dsp:txXfrm>
        <a:off x="5719571" y="689771"/>
        <a:ext cx="2507456" cy="406808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37A8A5-AAE5-4336-BBE0-E180A31927BC}">
      <dsp:nvSpPr>
        <dsp:cNvPr id="0" name=""/>
        <dsp:cNvSpPr/>
      </dsp:nvSpPr>
      <dsp:spPr>
        <a:xfrm>
          <a:off x="38" y="161817"/>
          <a:ext cx="3703141" cy="6931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err="1" smtClean="0"/>
            <a:t>자연독</a:t>
          </a:r>
          <a:r>
            <a:rPr lang="ko-KR" altLang="en-US" sz="2400" kern="1200" dirty="0" smtClean="0"/>
            <a:t> </a:t>
          </a:r>
          <a:endParaRPr lang="ko-KR" altLang="en-US" sz="2400" kern="1200" dirty="0"/>
        </a:p>
      </dsp:txBody>
      <dsp:txXfrm>
        <a:off x="38" y="161817"/>
        <a:ext cx="3703141" cy="693146"/>
      </dsp:txXfrm>
    </dsp:sp>
    <dsp:sp modelId="{C74121FA-F447-498F-BDC1-8CF414ED8975}">
      <dsp:nvSpPr>
        <dsp:cNvPr id="0" name=""/>
        <dsp:cNvSpPr/>
      </dsp:nvSpPr>
      <dsp:spPr>
        <a:xfrm>
          <a:off x="38" y="854964"/>
          <a:ext cx="3703141" cy="351394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동물성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복어독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시가테라독</a:t>
          </a:r>
          <a:r>
            <a:rPr lang="ko-KR" altLang="en-US" sz="1900" kern="1200" dirty="0" smtClean="0"/>
            <a:t>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spc="-150" dirty="0" smtClean="0"/>
            <a:t>식물성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err="1" smtClean="0"/>
            <a:t>감자독</a:t>
          </a:r>
          <a:r>
            <a:rPr lang="en-US" altLang="ko-KR" sz="1900" kern="1200" spc="-150" dirty="0" smtClean="0"/>
            <a:t>, </a:t>
          </a:r>
          <a:r>
            <a:rPr lang="ko-KR" altLang="en-US" sz="1900" b="1" kern="1200" spc="-150" dirty="0" smtClean="0">
              <a:solidFill>
                <a:srgbClr val="FF0000"/>
              </a:solidFill>
            </a:rPr>
            <a:t>원추리</a:t>
          </a:r>
          <a:r>
            <a:rPr lang="en-US" altLang="ko-KR" sz="1900" kern="1200" spc="-150" dirty="0" smtClean="0"/>
            <a:t>, </a:t>
          </a:r>
          <a:r>
            <a:rPr lang="ko-KR" altLang="en-US" sz="1900" kern="1200" spc="-150" dirty="0" smtClean="0"/>
            <a:t>여로 등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곰팡이독소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아플라톡신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맥각독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황변미독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파튤린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오클라톡신</a:t>
          </a:r>
          <a:r>
            <a:rPr lang="ko-KR" altLang="en-US" sz="1900" kern="1200" dirty="0" smtClean="0"/>
            <a:t>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</dsp:txBody>
      <dsp:txXfrm>
        <a:off x="38" y="854964"/>
        <a:ext cx="3703141" cy="3513943"/>
      </dsp:txXfrm>
    </dsp:sp>
    <dsp:sp modelId="{FB8E3E31-017B-47F1-A2FF-1AD8B4443DA8}">
      <dsp:nvSpPr>
        <dsp:cNvPr id="0" name=""/>
        <dsp:cNvSpPr/>
      </dsp:nvSpPr>
      <dsp:spPr>
        <a:xfrm>
          <a:off x="4221619" y="161817"/>
          <a:ext cx="3703141" cy="6931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/>
            <a:t>화학적</a:t>
          </a:r>
          <a:endParaRPr lang="ko-KR" altLang="en-US" sz="2400" kern="1200" dirty="0"/>
        </a:p>
      </dsp:txBody>
      <dsp:txXfrm>
        <a:off x="4221619" y="161817"/>
        <a:ext cx="3703141" cy="693146"/>
      </dsp:txXfrm>
    </dsp:sp>
    <dsp:sp modelId="{B5C40D15-9D90-45CB-BC2E-1D5564ED6C61}">
      <dsp:nvSpPr>
        <dsp:cNvPr id="0" name=""/>
        <dsp:cNvSpPr/>
      </dsp:nvSpPr>
      <dsp:spPr>
        <a:xfrm>
          <a:off x="4221619" y="854964"/>
          <a:ext cx="3703141" cy="351394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>
              <a:solidFill>
                <a:schemeClr val="tx1"/>
              </a:solidFill>
            </a:rPr>
            <a:t>고의 또는 오용으로 </a:t>
          </a:r>
          <a:r>
            <a:rPr lang="ko-KR" altLang="en-US" sz="1900" b="1" kern="1200" dirty="0" smtClean="0">
              <a:solidFill>
                <a:srgbClr val="FF0000"/>
              </a:solidFill>
            </a:rPr>
            <a:t>첨가</a:t>
          </a:r>
          <a:r>
            <a:rPr lang="ko-KR" altLang="en-US" sz="1900" kern="1200" dirty="0" smtClean="0"/>
            <a:t>되는 유해물질</a:t>
          </a:r>
          <a:r>
            <a:rPr lang="en-US" altLang="ko-KR" sz="1900" kern="1200" dirty="0" smtClean="0"/>
            <a:t>(</a:t>
          </a:r>
          <a:r>
            <a:rPr lang="ko-KR" altLang="en-US" sz="1900" kern="1200" dirty="0" smtClean="0"/>
            <a:t>식품첨가물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본의 아니게 </a:t>
          </a:r>
          <a:r>
            <a:rPr lang="ko-KR" altLang="en-US" sz="1900" b="1" kern="1200" dirty="0" smtClean="0">
              <a:solidFill>
                <a:srgbClr val="FF0000"/>
              </a:solidFill>
            </a:rPr>
            <a:t>잔류</a:t>
          </a:r>
          <a:r>
            <a:rPr lang="en-US" altLang="ko-KR" sz="1900" b="1" kern="1200" dirty="0" smtClean="0">
              <a:solidFill>
                <a:srgbClr val="FF0000"/>
              </a:solidFill>
            </a:rPr>
            <a:t>, </a:t>
          </a:r>
          <a:r>
            <a:rPr lang="ko-KR" altLang="en-US" sz="1900" b="1" kern="1200" dirty="0" smtClean="0">
              <a:solidFill>
                <a:srgbClr val="FF0000"/>
              </a:solidFill>
            </a:rPr>
            <a:t>혼입</a:t>
          </a:r>
          <a:r>
            <a:rPr lang="ko-KR" altLang="en-US" sz="1900" kern="1200" dirty="0" smtClean="0"/>
            <a:t>되는 유해물질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smtClean="0"/>
            <a:t>잔류농약</a:t>
          </a:r>
          <a:r>
            <a:rPr lang="en-US" altLang="ko-KR" sz="1900" kern="1200" spc="-150" dirty="0" smtClean="0"/>
            <a:t>, </a:t>
          </a:r>
          <a:r>
            <a:rPr lang="ko-KR" altLang="en-US" sz="1900" kern="1200" spc="-150" dirty="0" smtClean="0"/>
            <a:t>유해성 금속화합물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spc="-150" dirty="0" smtClean="0"/>
            <a:t>기타물질에 의한 중독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smtClean="0"/>
            <a:t>메탄올 등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b="1" kern="1200" dirty="0" smtClean="0">
              <a:solidFill>
                <a:srgbClr val="FF0000"/>
              </a:solidFill>
            </a:rPr>
            <a:t>조리기구</a:t>
          </a:r>
          <a:r>
            <a:rPr lang="en-US" altLang="ko-KR" sz="1900" b="1" kern="1200" dirty="0" smtClean="0">
              <a:solidFill>
                <a:srgbClr val="FF0000"/>
              </a:solidFill>
            </a:rPr>
            <a:t>, </a:t>
          </a:r>
          <a:r>
            <a:rPr lang="ko-KR" altLang="en-US" sz="1900" b="1" kern="1200" dirty="0" smtClean="0">
              <a:solidFill>
                <a:srgbClr val="FF0000"/>
              </a:solidFill>
            </a:rPr>
            <a:t>포장</a:t>
          </a:r>
          <a:r>
            <a:rPr lang="ko-KR" altLang="en-US" sz="1900" kern="1200" dirty="0" smtClean="0"/>
            <a:t>에 의한 중독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녹청</a:t>
          </a:r>
          <a:r>
            <a:rPr lang="en-US" altLang="ko-KR" sz="1900" kern="1200" dirty="0" smtClean="0"/>
            <a:t>(</a:t>
          </a:r>
          <a:r>
            <a:rPr lang="ko-KR" altLang="en-US" sz="1900" kern="1200" dirty="0" smtClean="0"/>
            <a:t>구리</a:t>
          </a:r>
          <a:r>
            <a:rPr lang="en-US" altLang="ko-KR" sz="1900" kern="1200" dirty="0" smtClean="0"/>
            <a:t>), </a:t>
          </a:r>
          <a:r>
            <a:rPr lang="ko-KR" altLang="en-US" sz="1900" kern="1200" dirty="0" smtClean="0"/>
            <a:t>납</a:t>
          </a:r>
          <a:r>
            <a:rPr lang="en-US" altLang="ko-KR" sz="1900" kern="1200" dirty="0" smtClean="0"/>
            <a:t>, </a:t>
          </a:r>
          <a:r>
            <a:rPr lang="ko-KR" altLang="en-US" sz="1900" kern="1200" dirty="0" smtClean="0"/>
            <a:t>비소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</dsp:txBody>
      <dsp:txXfrm>
        <a:off x="4221619" y="854964"/>
        <a:ext cx="3703141" cy="35139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40" y="0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5F2203D6-CCFB-4811-9214-D11E4A618FDE}" type="datetimeFigureOut">
              <a:rPr lang="ko-KR" altLang="en-US" smtClean="0"/>
              <a:pPr/>
              <a:t>2017-08-23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559" tIns="45779" rIns="91559" bIns="4577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40" y="9440646"/>
            <a:ext cx="2949786" cy="496967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F20488F0-F9D8-4EFB-ADEE-DBCFAA5B7A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3851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A4D70-A4AD-42D8-8A70-C8AF42986356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316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A4D70-A4AD-42D8-8A70-C8AF42986356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316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4673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21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5055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75030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2169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592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552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750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92604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7731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164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2518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29705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968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13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6924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5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881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33017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5394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014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6611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5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7559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2708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4095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869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856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1679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95080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919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5396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680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52143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8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53315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14410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2313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2911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44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69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73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49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18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30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openxmlformats.org/officeDocument/2006/relationships/image" Target="../media/image4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3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12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19.png"/><Relationship Id="rId1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microsoft.com/office/2007/relationships/hdphoto" Target="../media/hdphoto5.wdp"/><Relationship Id="rId5" Type="http://schemas.openxmlformats.org/officeDocument/2006/relationships/image" Target="../media/image4.pn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4.png"/><Relationship Id="rId7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03648" y="2276872"/>
            <a:ext cx="6696744" cy="720080"/>
          </a:xfrm>
        </p:spPr>
        <p:txBody>
          <a:bodyPr>
            <a:noAutofit/>
          </a:bodyPr>
          <a:lstStyle/>
          <a:p>
            <a:r>
              <a:rPr lang="en-US" altLang="ko-KR" sz="3600" dirty="0" smtClean="0"/>
              <a:t>2017</a:t>
            </a:r>
            <a:r>
              <a:rPr lang="ko-KR" altLang="en-US" sz="3600" dirty="0" smtClean="0"/>
              <a:t>년 식중독 예방교육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2017. 4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90068" y="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사회복지시설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식중독의 이해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사회복지시설 식중독 현황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계절별 식중독 발생 원인 및 예방법</a:t>
            </a:r>
            <a:endParaRPr lang="ko-KR" altLang="en-US" dirty="0"/>
          </a:p>
        </p:txBody>
      </p:sp>
      <p:sp>
        <p:nvSpPr>
          <p:cNvPr id="6" name="텍스트 개체 틀 4"/>
          <p:cNvSpPr>
            <a:spLocks noGrp="1"/>
          </p:cNvSpPr>
          <p:nvPr>
            <p:ph type="body" sz="quarter" idx="12"/>
          </p:nvPr>
        </p:nvSpPr>
        <p:spPr>
          <a:xfrm>
            <a:off x="4067944" y="3761234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주방위생관리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067944" y="2888607"/>
            <a:ext cx="4104456" cy="712879"/>
          </a:xfrm>
        </p:spPr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식중독의 이해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479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5"/>
          <p:cNvGraphicFramePr>
            <a:graphicFrameLocks/>
          </p:cNvGraphicFramePr>
          <p:nvPr/>
        </p:nvGraphicFramePr>
        <p:xfrm>
          <a:off x="533400" y="1364705"/>
          <a:ext cx="8143056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37" y="390103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539552" y="526592"/>
            <a:ext cx="1620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식중독이란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38" descr="21.png"/>
          <p:cNvPicPr>
            <a:picLocks noChangeAspect="1"/>
          </p:cNvPicPr>
          <p:nvPr/>
        </p:nvPicPr>
        <p:blipFill>
          <a:blip r:embed="rId8" cstate="print"/>
          <a:srcRect l="33464" t="47951" r="61119" b="45197"/>
          <a:stretch>
            <a:fillRect/>
          </a:stretch>
        </p:blipFill>
        <p:spPr bwMode="auto">
          <a:xfrm>
            <a:off x="223461" y="599353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0482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609600" y="1295400"/>
          <a:ext cx="800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94737" y="222846"/>
            <a:ext cx="8208912" cy="734641"/>
            <a:chOff x="94737" y="222846"/>
            <a:chExt cx="8208912" cy="734641"/>
          </a:xfrm>
        </p:grpSpPr>
        <p:pic>
          <p:nvPicPr>
            <p:cNvPr id="7" name="Picture 15" descr="6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737" y="222846"/>
              <a:ext cx="8208912" cy="734641"/>
            </a:xfrm>
            <a:prstGeom prst="rect">
              <a:avLst/>
            </a:prstGeom>
            <a:noFill/>
          </p:spPr>
        </p:pic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539552" y="359335"/>
              <a:ext cx="187423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ko-KR" altLang="en-US" sz="2400" dirty="0" smtClean="0">
                  <a:solidFill>
                    <a:schemeClr val="bg1"/>
                  </a:solidFill>
                  <a:latin typeface="휴먼모음T" pitchFamily="18" charset="-127"/>
                  <a:ea typeface="휴먼모음T" pitchFamily="18" charset="-127"/>
                </a:rPr>
                <a:t>식중독의 범위</a:t>
              </a:r>
              <a:endParaRPr lang="ko-KR" altLang="en-US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9" name="그림 38" descr="21.png"/>
            <p:cNvPicPr>
              <a:picLocks noChangeAspect="1"/>
            </p:cNvPicPr>
            <p:nvPr/>
          </p:nvPicPr>
          <p:blipFill>
            <a:blip r:embed="rId8" cstate="print"/>
            <a:srcRect l="33464" t="47951" r="61119" b="45197"/>
            <a:stretch>
              <a:fillRect/>
            </a:stretch>
          </p:blipFill>
          <p:spPr bwMode="auto">
            <a:xfrm>
              <a:off x="223461" y="432096"/>
              <a:ext cx="369662" cy="303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362333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457200" y="11430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6" descr="rotabot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3873802"/>
            <a:ext cx="1626097" cy="99535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5" name="Picture 8" descr="astro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0" y="4854510"/>
            <a:ext cx="1626096" cy="108115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65031" y="4005064"/>
            <a:ext cx="2511425" cy="192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2380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미생물학적 식중독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11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5923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533400" y="1346547"/>
          <a:ext cx="79248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2127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화학물질 식중독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8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651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067944" y="2888607"/>
            <a:ext cx="4392488" cy="712879"/>
          </a:xfrm>
        </p:spPr>
        <p:txBody>
          <a:bodyPr/>
          <a:lstStyle/>
          <a:p>
            <a:r>
              <a:rPr lang="en-US" altLang="ko-KR" sz="2400" dirty="0" smtClean="0"/>
              <a:t>2. </a:t>
            </a:r>
            <a:r>
              <a:rPr lang="ko-KR" altLang="en-US" sz="2400" dirty="0" smtClean="0"/>
              <a:t>사회복지시설 식중독 현황 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46666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주요 식중독 발생 현황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5138" y="2056717"/>
            <a:ext cx="6228110" cy="374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060537" cy="7797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5"/>
              </a:buBlip>
              <a:defRPr/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식중독 발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생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건수 및 환자수는 매년 증가와 감소를 반복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식중독 환자가 증가한 경우는 대형 학교 식중독 발생이 원인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58496" y="5949280"/>
            <a:ext cx="32496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(’12~16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식중독 발생 현황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095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56797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사회복지시설 식중독 발생 현황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060537" cy="81560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최근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년간 사회복지시설 식중독은 총 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36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건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629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 발생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50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인 이상의 집단급식소가 설치된 유치원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어린이집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사회복지시설에서 많이 발생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85" y="5615170"/>
            <a:ext cx="42979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(’12~16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사회복지시설 식중독 발생 현황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536" y="3356992"/>
            <a:ext cx="384721" cy="7110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7519" y="2204864"/>
            <a:ext cx="384721" cy="8778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17143873"/>
              </p:ext>
            </p:extLst>
          </p:nvPr>
        </p:nvGraphicFramePr>
        <p:xfrm>
          <a:off x="780257" y="2109956"/>
          <a:ext cx="7715250" cy="3205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446778" y="3503154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13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058852" y="3658734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95764" y="4120746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59460" y="4627258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96032" y="4670388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1064" y="4618632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173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56797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사회복지시설 주요 식중독 원인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276561" cy="133882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6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&gt;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병원성대장균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&gt;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퍼프린젠스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순으로 식중독 발생이 나타남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노로바이러스는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소량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(10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으로도 감염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될 수 있어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집단생활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을 하며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면역력이 낮은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유치원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 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어린이집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사회복지시설의 </a:t>
            </a:r>
            <a:r>
              <a:rPr lang="ko-KR" altLang="en-US" sz="16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영유아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및 장년층에게 쉽게 감염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될 수 있음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따라서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노로바이러스에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의한 식중독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감염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이 많이 발생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graphicFrame>
        <p:nvGraphicFramePr>
          <p:cNvPr id="17" name="차트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48902600"/>
              </p:ext>
            </p:extLst>
          </p:nvPr>
        </p:nvGraphicFramePr>
        <p:xfrm>
          <a:off x="1403648" y="2745795"/>
          <a:ext cx="58102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직사각형 17"/>
          <p:cNvSpPr/>
          <p:nvPr/>
        </p:nvSpPr>
        <p:spPr>
          <a:xfrm>
            <a:off x="6435895" y="3842541"/>
            <a:ext cx="249276" cy="72008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882765" y="5770131"/>
            <a:ext cx="44550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(’12~16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사회복지시설 식중독 발생 원인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9592" y="3588169"/>
            <a:ext cx="384721" cy="7110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08304" y="3550761"/>
            <a:ext cx="384721" cy="8778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5660" y="3900069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26</a:t>
            </a:r>
            <a:r>
              <a:rPr lang="ko-KR" altLang="en-US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3688" y="5194067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21678" y="4821693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88109" y="4874337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19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2627784" y="2888607"/>
            <a:ext cx="5832648" cy="712879"/>
          </a:xfrm>
        </p:spPr>
        <p:txBody>
          <a:bodyPr/>
          <a:lstStyle/>
          <a:p>
            <a:r>
              <a:rPr lang="en-US" altLang="ko-KR" sz="2400" dirty="0" smtClean="0"/>
              <a:t>3. </a:t>
            </a:r>
            <a:r>
              <a:rPr lang="ko-KR" altLang="en-US" sz="2400" dirty="0" smtClean="0"/>
              <a:t>계절별 식중독 발생 원인 및 예방법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839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4454458" y="2924944"/>
            <a:ext cx="4103860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41280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봄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가을철 주요 식중독 원인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 bwMode="auto">
          <a:xfrm flipH="1">
            <a:off x="421413" y="2924979"/>
            <a:ext cx="3888432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211960" y="2932534"/>
            <a:ext cx="352636" cy="3161964"/>
            <a:chOff x="4919980" y="2219687"/>
            <a:chExt cx="352636" cy="3723772"/>
          </a:xfrm>
        </p:grpSpPr>
        <p:sp>
          <p:nvSpPr>
            <p:cNvPr id="54" name="직사각형 53"/>
            <p:cNvSpPr/>
            <p:nvPr/>
          </p:nvSpPr>
          <p:spPr bwMode="auto">
            <a:xfrm flipH="1">
              <a:off x="4919980" y="2219687"/>
              <a:ext cx="160338" cy="3722475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 bwMode="auto">
            <a:xfrm>
              <a:off x="5104341" y="2220983"/>
              <a:ext cx="168275" cy="3722476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498239" y="3607009"/>
            <a:ext cx="3794355" cy="3305520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가열 조리된 음식을 그냥 놔두면 생기는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식중독균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퍼프린젠스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식중독에 걸리면 열은 나지 않고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묽은설사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구토 등을 일으킴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latinLnBrk="0">
              <a:lnSpc>
                <a:spcPct val="12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고기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돼지고기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닭고기 등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육류가공품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기름에 튀긴 식품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돈까스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등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이나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큰 그릇에서 조리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된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스프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국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카레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 잘생김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latinLnBrk="0">
              <a:lnSpc>
                <a:spcPct val="12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집단급식소에서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대량으로 조리된 식품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 잘 생기므로 식중독 환자가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단시간에 </a:t>
            </a:r>
            <a:r>
              <a:rPr lang="ko-KR" altLang="en-US" sz="14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집중적으로 발생</a:t>
            </a:r>
            <a:endParaRPr lang="en-US" altLang="ko-KR" sz="14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62088" y="3159732"/>
            <a:ext cx="3058247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클로스트리디움</a:t>
            </a: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</a:t>
            </a:r>
            <a:r>
              <a:rPr kumimoji="0"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란</a:t>
            </a: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</a:p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539552" y="3301814"/>
            <a:ext cx="38340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3869040" y="3303402"/>
            <a:ext cx="29979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 bwMode="auto">
          <a:xfrm>
            <a:off x="5193285" y="3158524"/>
            <a:ext cx="26247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발생 사례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5212111" y="3301398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 bwMode="auto">
          <a:xfrm>
            <a:off x="7380312" y="3302987"/>
            <a:ext cx="47828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/>
          <p:cNvSpPr/>
          <p:nvPr/>
        </p:nvSpPr>
        <p:spPr>
          <a:xfrm>
            <a:off x="686172" y="1183371"/>
            <a:ext cx="7484816" cy="461665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indent="-342865"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200" dirty="0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날씨가 따듯해지는 봄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200" dirty="0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가을 식중독 주요 원인</a:t>
            </a:r>
            <a:r>
              <a:rPr kumimoji="0" lang="ko-KR" altLang="en-US" sz="3000" dirty="0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3000" dirty="0" err="1" smtClean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</a:t>
            </a:r>
            <a:r>
              <a:rPr lang="ko-KR" altLang="en-US" sz="3000" dirty="0" err="1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</a:t>
            </a:r>
            <a:endParaRPr kumimoji="0" lang="ko-KR" altLang="en-US" sz="3000" dirty="0">
              <a:solidFill>
                <a:schemeClr val="accent5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92" name="그룹 63"/>
          <p:cNvGrpSpPr>
            <a:grpSpLocks/>
          </p:cNvGrpSpPr>
          <p:nvPr/>
        </p:nvGrpSpPr>
        <p:grpSpPr bwMode="auto">
          <a:xfrm>
            <a:off x="395536" y="1018544"/>
            <a:ext cx="8000886" cy="670331"/>
            <a:chOff x="432004" y="1792880"/>
            <a:chExt cx="8000699" cy="670764"/>
          </a:xfrm>
        </p:grpSpPr>
        <p:sp>
          <p:nvSpPr>
            <p:cNvPr id="93" name="직사각형 92"/>
            <p:cNvSpPr/>
            <p:nvPr/>
          </p:nvSpPr>
          <p:spPr>
            <a:xfrm>
              <a:off x="432004" y="1971201"/>
              <a:ext cx="638803" cy="49244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“</a:t>
              </a:r>
              <a:endParaRPr kumimoji="0" lang="ko-KR" altLang="en-US" sz="32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7793900" y="1792880"/>
              <a:ext cx="638803" cy="49244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”</a:t>
              </a:r>
              <a:endParaRPr kumimoji="0" lang="ko-KR" altLang="en-US" sz="32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41" name="그룹 41"/>
          <p:cNvGrpSpPr>
            <a:grpSpLocks/>
          </p:cNvGrpSpPr>
          <p:nvPr/>
        </p:nvGrpSpPr>
        <p:grpSpPr bwMode="auto">
          <a:xfrm>
            <a:off x="8604448" y="6453336"/>
            <a:ext cx="441325" cy="365125"/>
            <a:chOff x="4309932" y="6376243"/>
            <a:chExt cx="439868" cy="36512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43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13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4" name="내용 개체 틀 2"/>
          <p:cNvSpPr txBox="1">
            <a:spLocks/>
          </p:cNvSpPr>
          <p:nvPr/>
        </p:nvSpPr>
        <p:spPr>
          <a:xfrm>
            <a:off x="611560" y="1718060"/>
            <a:ext cx="6912768" cy="8640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☞ </a:t>
            </a:r>
            <a:r>
              <a:rPr lang="ko-KR" altLang="en-US" sz="12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퍼프린젠스균은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가열해도 포자가 살아남아 상온에 방치하면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다시 증식하며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퍼프린젠스에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오염된 음식을 섭취한 경우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소장에서 증식하여 포자를 형성하며 독소를 생산해 식중독 발생 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597878" y="3573016"/>
            <a:ext cx="3794355" cy="136960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경기도내 대학 체육대회 배달된 도시락을 먹고 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119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의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퍼프린젠스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환자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발생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(’15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년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월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1,000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개의 도시락을 제조하기 위해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대량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음식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을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조리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한 후 </a:t>
            </a:r>
            <a:r>
              <a: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10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시간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동안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상온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방치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4FC"/>
              </a:clrFrom>
              <a:clrTo>
                <a:srgbClr val="FFF4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7147" y="1685205"/>
            <a:ext cx="3115528" cy="121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729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3105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퍼프린젠스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식중독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7713" y="43542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14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5" name="모서리가 둥근 직사각형 44"/>
          <p:cNvSpPr/>
          <p:nvPr/>
        </p:nvSpPr>
        <p:spPr>
          <a:xfrm>
            <a:off x="179512" y="1861968"/>
            <a:ext cx="8712968" cy="1866900"/>
          </a:xfrm>
          <a:prstGeom prst="roundRect">
            <a:avLst>
              <a:gd name="adj" fmla="val 4965"/>
            </a:avLst>
          </a:prstGeom>
          <a:solidFill>
            <a:srgbClr val="44628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7" name="양쪽 모서리가 둥근 사각형 46"/>
          <p:cNvSpPr/>
          <p:nvPr/>
        </p:nvSpPr>
        <p:spPr>
          <a:xfrm rot="10800000">
            <a:off x="274848" y="1959868"/>
            <a:ext cx="8545622" cy="1695450"/>
          </a:xfrm>
          <a:prstGeom prst="round2SameRect">
            <a:avLst>
              <a:gd name="adj1" fmla="val 2114"/>
              <a:gd name="adj2" fmla="val 409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58" name="직선 연결선 57"/>
          <p:cNvCxnSpPr/>
          <p:nvPr/>
        </p:nvCxnSpPr>
        <p:spPr bwMode="auto">
          <a:xfrm>
            <a:off x="2452863" y="2047522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 bwMode="auto">
          <a:xfrm>
            <a:off x="4531951" y="2038576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 bwMode="auto">
          <a:xfrm>
            <a:off x="6637327" y="2010964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525881" y="1560432"/>
            <a:ext cx="237963" cy="288925"/>
            <a:chOff x="2721463" y="2616892"/>
            <a:chExt cx="237963" cy="288925"/>
          </a:xfrm>
        </p:grpSpPr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2721463" y="2699792"/>
              <a:ext cx="155329" cy="206025"/>
            </a:xfrm>
            <a:custGeom>
              <a:avLst/>
              <a:gdLst>
                <a:gd name="T0" fmla="*/ 844 w 844"/>
                <a:gd name="T1" fmla="*/ 840 h 840"/>
                <a:gd name="T2" fmla="*/ 0 w 844"/>
                <a:gd name="T3" fmla="*/ 840 h 840"/>
                <a:gd name="T4" fmla="*/ 0 w 844"/>
                <a:gd name="T5" fmla="*/ 0 h 840"/>
                <a:gd name="T6" fmla="*/ 844 w 844"/>
                <a:gd name="T7" fmla="*/ 0 h 840"/>
                <a:gd name="T8" fmla="*/ 844 w 844"/>
                <a:gd name="T9" fmla="*/ 840 h 840"/>
                <a:gd name="T10" fmla="*/ 104 w 844"/>
                <a:gd name="T11" fmla="*/ 736 h 840"/>
                <a:gd name="T12" fmla="*/ 740 w 844"/>
                <a:gd name="T13" fmla="*/ 736 h 840"/>
                <a:gd name="T14" fmla="*/ 740 w 844"/>
                <a:gd name="T15" fmla="*/ 104 h 840"/>
                <a:gd name="T16" fmla="*/ 104 w 844"/>
                <a:gd name="T17" fmla="*/ 104 h 840"/>
                <a:gd name="T18" fmla="*/ 104 w 844"/>
                <a:gd name="T19" fmla="*/ 736 h 8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44"/>
                <a:gd name="T31" fmla="*/ 0 h 840"/>
                <a:gd name="T32" fmla="*/ 844 w 844"/>
                <a:gd name="T33" fmla="*/ 840 h 8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44" h="840">
                  <a:moveTo>
                    <a:pt x="844" y="840"/>
                  </a:moveTo>
                  <a:lnTo>
                    <a:pt x="0" y="840"/>
                  </a:lnTo>
                  <a:lnTo>
                    <a:pt x="0" y="0"/>
                  </a:lnTo>
                  <a:lnTo>
                    <a:pt x="844" y="0"/>
                  </a:lnTo>
                  <a:lnTo>
                    <a:pt x="844" y="840"/>
                  </a:lnTo>
                  <a:close/>
                  <a:moveTo>
                    <a:pt x="104" y="736"/>
                  </a:moveTo>
                  <a:lnTo>
                    <a:pt x="740" y="736"/>
                  </a:lnTo>
                  <a:lnTo>
                    <a:pt x="740" y="104"/>
                  </a:lnTo>
                  <a:lnTo>
                    <a:pt x="104" y="104"/>
                  </a:lnTo>
                  <a:lnTo>
                    <a:pt x="104" y="7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2728456" y="2616892"/>
              <a:ext cx="230970" cy="218288"/>
            </a:xfrm>
            <a:custGeom>
              <a:avLst/>
              <a:gdLst>
                <a:gd name="T0" fmla="*/ 1221852 w 531"/>
                <a:gd name="T1" fmla="*/ 0 h 377"/>
                <a:gd name="T2" fmla="*/ 909161 w 531"/>
                <a:gd name="T3" fmla="*/ 0 h 377"/>
                <a:gd name="T4" fmla="*/ 616295 w 531"/>
                <a:gd name="T5" fmla="*/ 232455 h 377"/>
                <a:gd name="T6" fmla="*/ 352591 w 531"/>
                <a:gd name="T7" fmla="*/ 603958 h 377"/>
                <a:gd name="T8" fmla="*/ 312679 w 531"/>
                <a:gd name="T9" fmla="*/ 510463 h 377"/>
                <a:gd name="T10" fmla="*/ 0 w 531"/>
                <a:gd name="T11" fmla="*/ 507543 h 377"/>
                <a:gd name="T12" fmla="*/ 197638 w 531"/>
                <a:gd name="T13" fmla="*/ 671409 h 377"/>
                <a:gd name="T14" fmla="*/ 352591 w 531"/>
                <a:gd name="T15" fmla="*/ 858555 h 377"/>
                <a:gd name="T16" fmla="*/ 352591 w 531"/>
                <a:gd name="T17" fmla="*/ 858555 h 377"/>
                <a:gd name="T18" fmla="*/ 352591 w 531"/>
                <a:gd name="T19" fmla="*/ 858555 h 377"/>
                <a:gd name="T20" fmla="*/ 782761 w 531"/>
                <a:gd name="T21" fmla="*/ 329732 h 377"/>
                <a:gd name="T22" fmla="*/ 1221852 w 531"/>
                <a:gd name="T23" fmla="*/ 0 h 37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31"/>
                <a:gd name="T37" fmla="*/ 0 h 377"/>
                <a:gd name="T38" fmla="*/ 531 w 531"/>
                <a:gd name="T39" fmla="*/ 377 h 37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31" h="377">
                  <a:moveTo>
                    <a:pt x="531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0"/>
                    <a:pt x="336" y="31"/>
                    <a:pt x="268" y="102"/>
                  </a:cubicBezTo>
                  <a:cubicBezTo>
                    <a:pt x="210" y="164"/>
                    <a:pt x="153" y="265"/>
                    <a:pt x="153" y="265"/>
                  </a:cubicBezTo>
                  <a:cubicBezTo>
                    <a:pt x="136" y="224"/>
                    <a:pt x="136" y="224"/>
                    <a:pt x="136" y="22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47" y="255"/>
                    <a:pt x="86" y="295"/>
                  </a:cubicBezTo>
                  <a:cubicBezTo>
                    <a:pt x="126" y="335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240" y="242"/>
                    <a:pt x="340" y="145"/>
                  </a:cubicBezTo>
                  <a:cubicBezTo>
                    <a:pt x="439" y="48"/>
                    <a:pt x="531" y="0"/>
                    <a:pt x="5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74847" y="4068446"/>
            <a:ext cx="2016944" cy="756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신선한 재료로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조금씩 신속</a:t>
            </a:r>
            <a:r>
              <a:rPr lang="ko-KR" altLang="en-US" sz="1400" dirty="0" smtClean="0">
                <a:solidFill>
                  <a:schemeClr val="tx1"/>
                </a:solidFill>
              </a:rPr>
              <a:t>하게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조리</a:t>
            </a:r>
            <a:r>
              <a:rPr lang="ko-KR" altLang="en-US" sz="1400" dirty="0" smtClean="0">
                <a:solidFill>
                  <a:schemeClr val="tx1"/>
                </a:solidFill>
              </a:rPr>
              <a:t> 후 섭취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283319" y="37461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2411039" y="3958934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조리된 음식을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바로 식혀 보관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98" name="직선 연결선 97"/>
          <p:cNvCxnSpPr/>
          <p:nvPr/>
        </p:nvCxnSpPr>
        <p:spPr>
          <a:xfrm>
            <a:off x="3419872" y="37353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직사각형 98"/>
          <p:cNvSpPr/>
          <p:nvPr/>
        </p:nvSpPr>
        <p:spPr>
          <a:xfrm>
            <a:off x="4467313" y="4137244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100" name="직선 연결선 99"/>
          <p:cNvCxnSpPr/>
          <p:nvPr/>
        </p:nvCxnSpPr>
        <p:spPr>
          <a:xfrm>
            <a:off x="5476146" y="3717032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4427984" y="3967560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음식물은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조금씩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덜어서 보관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588224" y="3907178"/>
            <a:ext cx="2016944" cy="1101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반드시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냉장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℃</a:t>
            </a:r>
            <a:r>
              <a:rPr lang="ko-KR" altLang="en-US" sz="1400" dirty="0" smtClean="0">
                <a:solidFill>
                  <a:schemeClr val="tx1"/>
                </a:solidFill>
              </a:rPr>
              <a:t> 또는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보온 </a:t>
            </a:r>
            <a:r>
              <a:rPr lang="en-US" altLang="ko-KR" sz="1400" b="1" dirty="0">
                <a:solidFill>
                  <a:schemeClr val="tx1"/>
                </a:solidFill>
              </a:rPr>
              <a:t>60 5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℃ </a:t>
            </a:r>
            <a:r>
              <a:rPr lang="ko-KR" altLang="en-US" sz="1400" dirty="0" smtClean="0">
                <a:solidFill>
                  <a:schemeClr val="tx1"/>
                </a:solidFill>
              </a:rPr>
              <a:t>보관</a:t>
            </a:r>
            <a:endParaRPr lang="ko-KR" altLang="en-US" sz="1400" dirty="0">
              <a:solidFill>
                <a:schemeClr val="tx1"/>
              </a:solidFill>
            </a:endParaRPr>
          </a:p>
        </p:txBody>
      </p:sp>
      <p:cxnSp>
        <p:nvCxnSpPr>
          <p:cNvPr id="104" name="직선 연결선 103"/>
          <p:cNvCxnSpPr/>
          <p:nvPr/>
        </p:nvCxnSpPr>
        <p:spPr>
          <a:xfrm>
            <a:off x="7596696" y="37461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1701" y="1995312"/>
            <a:ext cx="1723236" cy="158705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9625" y="2039160"/>
            <a:ext cx="1923738" cy="15148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770" r="23720"/>
          <a:stretch/>
        </p:blipFill>
        <p:spPr>
          <a:xfrm>
            <a:off x="4835849" y="2066910"/>
            <a:ext cx="1704420" cy="1431098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471"/>
          <a:stretch/>
        </p:blipFill>
        <p:spPr>
          <a:xfrm>
            <a:off x="6732240" y="2058996"/>
            <a:ext cx="1915571" cy="146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3281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4454458" y="2921433"/>
            <a:ext cx="4103860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35670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여름철 주요 식중독 원인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 bwMode="auto">
          <a:xfrm flipH="1">
            <a:off x="421413" y="2921468"/>
            <a:ext cx="3888432" cy="317182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227308" y="2929023"/>
            <a:ext cx="352636" cy="3161964"/>
            <a:chOff x="4919980" y="2219687"/>
            <a:chExt cx="352636" cy="3723772"/>
          </a:xfrm>
        </p:grpSpPr>
        <p:sp>
          <p:nvSpPr>
            <p:cNvPr id="54" name="직사각형 53"/>
            <p:cNvSpPr/>
            <p:nvPr/>
          </p:nvSpPr>
          <p:spPr bwMode="auto">
            <a:xfrm flipH="1">
              <a:off x="4919980" y="2219687"/>
              <a:ext cx="160338" cy="3722475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 bwMode="auto">
            <a:xfrm>
              <a:off x="5104341" y="2220983"/>
              <a:ext cx="168275" cy="3722476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70" name="직사각형 69"/>
          <p:cNvSpPr/>
          <p:nvPr/>
        </p:nvSpPr>
        <p:spPr>
          <a:xfrm>
            <a:off x="498239" y="3607009"/>
            <a:ext cx="3794355" cy="211750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latinLnBrk="0">
              <a:lnSpc>
                <a:spcPct val="12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여름철 주요 식중독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원인균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생채소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생고기 또는 완전히 조리되지 않은 식품이 원인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병원성대장균 식중독에 걸리면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묽은설사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복통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탈수 등을 일으킴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252774" y="3156221"/>
            <a:ext cx="2134368" cy="55399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병원성대장균 이</a:t>
            </a: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란</a:t>
            </a: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</a:p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925470" y="3298303"/>
            <a:ext cx="38340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3304228" y="3299891"/>
            <a:ext cx="29979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 bwMode="auto">
          <a:xfrm>
            <a:off x="5193285" y="2976700"/>
            <a:ext cx="262479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’16</a:t>
            </a: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여름 발생 사례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4923414" y="3119574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 bwMode="auto">
          <a:xfrm>
            <a:off x="7699829" y="3121163"/>
            <a:ext cx="47828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그룹 58"/>
          <p:cNvGrpSpPr/>
          <p:nvPr/>
        </p:nvGrpSpPr>
        <p:grpSpPr>
          <a:xfrm>
            <a:off x="686172" y="1183371"/>
            <a:ext cx="7484816" cy="777729"/>
            <a:chOff x="830386" y="1957534"/>
            <a:chExt cx="7484816" cy="777729"/>
          </a:xfrm>
        </p:grpSpPr>
        <p:sp>
          <p:nvSpPr>
            <p:cNvPr id="91" name="직사각형 90"/>
            <p:cNvSpPr/>
            <p:nvPr/>
          </p:nvSpPr>
          <p:spPr>
            <a:xfrm>
              <a:off x="830386" y="1957534"/>
              <a:ext cx="7484816" cy="4616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16</a:t>
              </a:r>
              <a:r>
                <a:rPr kumimoji="0"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년 </a:t>
              </a:r>
              <a:r>
                <a:rPr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여름철 식중독 주요 원인</a:t>
              </a:r>
              <a:r>
                <a:rPr kumimoji="0" lang="ko-KR" altLang="en-US" sz="3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병원성대장균</a:t>
              </a:r>
              <a:endParaRPr kumimoji="0" lang="ko-KR" altLang="en-US" sz="30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92" name="그룹 63"/>
            <p:cNvGrpSpPr>
              <a:grpSpLocks/>
            </p:cNvGrpSpPr>
            <p:nvPr/>
          </p:nvGrpSpPr>
          <p:grpSpPr bwMode="auto">
            <a:xfrm>
              <a:off x="884238" y="2243137"/>
              <a:ext cx="7394575" cy="492126"/>
              <a:chOff x="776483" y="2243603"/>
              <a:chExt cx="7394404" cy="492444"/>
            </a:xfrm>
          </p:grpSpPr>
          <p:sp>
            <p:nvSpPr>
              <p:cNvPr id="93" name="직사각형 92"/>
              <p:cNvSpPr/>
              <p:nvPr/>
            </p:nvSpPr>
            <p:spPr>
              <a:xfrm>
                <a:off x="776483" y="2243603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“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7532084" y="2243604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”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41" name="그룹 41"/>
          <p:cNvGrpSpPr>
            <a:grpSpLocks/>
          </p:cNvGrpSpPr>
          <p:nvPr/>
        </p:nvGrpSpPr>
        <p:grpSpPr bwMode="auto">
          <a:xfrm>
            <a:off x="8604448" y="6453336"/>
            <a:ext cx="441325" cy="365125"/>
            <a:chOff x="4309932" y="6376243"/>
            <a:chExt cx="439868" cy="36512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43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15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4" name="내용 개체 틀 2"/>
          <p:cNvSpPr txBox="1">
            <a:spLocks/>
          </p:cNvSpPr>
          <p:nvPr/>
        </p:nvSpPr>
        <p:spPr>
          <a:xfrm>
            <a:off x="1043608" y="1916857"/>
            <a:ext cx="6912768" cy="5040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☞ 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8E5"/>
              </a:clrFrom>
              <a:clrTo>
                <a:srgbClr val="FFF8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7846" y="1715037"/>
            <a:ext cx="1637710" cy="989848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1746328" y="1822180"/>
            <a:ext cx="5006272" cy="598708"/>
            <a:chOff x="559578" y="5065747"/>
            <a:chExt cx="5006272" cy="598708"/>
          </a:xfrm>
        </p:grpSpPr>
        <p:cxnSp>
          <p:nvCxnSpPr>
            <p:cNvPr id="52" name="직선 화살표 연결선 51"/>
            <p:cNvCxnSpPr/>
            <p:nvPr/>
          </p:nvCxnSpPr>
          <p:spPr>
            <a:xfrm>
              <a:off x="2036314" y="5363652"/>
              <a:ext cx="1658824" cy="1228"/>
            </a:xfrm>
            <a:prstGeom prst="straightConnector1">
              <a:avLst/>
            </a:prstGeom>
            <a:ln w="19050" cmpd="sng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59578" y="5209763"/>
              <a:ext cx="15632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1</a:t>
              </a:r>
              <a:r>
                <a:rPr lang="ko-KR" altLang="en-US" sz="1400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개의 병원성대장균</a:t>
              </a:r>
              <a:endPara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707649" y="5138336"/>
              <a:ext cx="18582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400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식중독을 </a:t>
              </a:r>
              <a:r>
                <a:rPr lang="ko-KR" altLang="en-US" sz="1400" dirty="0" err="1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일으킬수</a:t>
              </a:r>
              <a:r>
                <a:rPr lang="ko-KR" altLang="en-US" sz="1400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있는</a:t>
              </a:r>
              <a:endParaRPr lang="en-US" altLang="ko-KR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r>
                <a:rPr lang="ko-KR" altLang="en-US" sz="1400" dirty="0" err="1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백만마리까지</a:t>
              </a:r>
              <a:r>
                <a:rPr lang="ko-KR" altLang="en-US" sz="1400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증식</a:t>
              </a:r>
              <a:endParaRPr lang="ko-KR" altLang="en-US" sz="14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053458" y="5065747"/>
              <a:ext cx="15792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400" b="1" dirty="0" smtClean="0">
                  <a:solidFill>
                    <a:srgbClr val="FF0000"/>
                  </a:solidFill>
                </a:rPr>
                <a:t>30~35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℃ 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1~2</a:t>
              </a:r>
              <a:r>
                <a:rPr lang="ko-KR" altLang="en-US" sz="1400" b="1" dirty="0" smtClean="0">
                  <a:solidFill>
                    <a:srgbClr val="FF0000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시간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171186" y="5372067"/>
              <a:ext cx="1301959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300" b="1" dirty="0" smtClean="0"/>
                <a:t>20~25</a:t>
              </a:r>
              <a:r>
                <a:rPr lang="ko-KR" altLang="en-US" sz="1300" b="1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℃ </a:t>
              </a:r>
              <a:r>
                <a:rPr lang="en-US" altLang="ko-KR" sz="1300" b="1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4</a:t>
              </a:r>
              <a:r>
                <a:rPr lang="ko-KR" altLang="en-US" sz="1300" b="1" dirty="0" smtClean="0">
                  <a:latin typeface="휴먼모음T" panose="02030504000101010101" pitchFamily="18" charset="-127"/>
                  <a:ea typeface="휴먼모음T" panose="02030504000101010101" pitchFamily="18" charset="-127"/>
                </a:rPr>
                <a:t>시간</a:t>
              </a:r>
              <a:endParaRPr lang="ko-KR" altLang="en-US" sz="1300" b="1" dirty="0"/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4597878" y="3261732"/>
            <a:ext cx="3794355" cy="32162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latinLnBrk="0">
              <a:lnSpc>
                <a:spcPct val="15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례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)18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 집단급식소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/2,073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 식중독 발생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latinLnBrk="0">
              <a:lnSpc>
                <a:spcPct val="15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균 유입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오염된 토양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용수로부터 병원성대장균이 채소 표면에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묻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 있다가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소독</a:t>
            </a:r>
            <a:r>
              <a:rPr lang="en-US" altLang="ko-KR" sz="14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및 세척 부주의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또는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상온에 방치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하여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균 증식</a:t>
            </a:r>
            <a:endParaRPr kumimoji="0"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증 식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여름철 조리실 온도가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50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℃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까지 상승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비가열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식재료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세균 증식 촉진 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원인식품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가열 조리하지 않은 채소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오이부추무침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겉절이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채소무침 등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로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제공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되어 식중독 발생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73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2932960" y="1629174"/>
            <a:ext cx="3040062" cy="417609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 flipH="1">
            <a:off x="395533" y="1628800"/>
            <a:ext cx="2693989" cy="417609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 flipH="1">
            <a:off x="2878312" y="1634334"/>
            <a:ext cx="179255" cy="416165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5767636" y="1628800"/>
            <a:ext cx="2692399" cy="4176090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4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5767637" y="1634335"/>
            <a:ext cx="160338" cy="416165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 flipH="1">
            <a:off x="5580309" y="1634336"/>
            <a:ext cx="168275" cy="416165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3089525" y="1634338"/>
            <a:ext cx="168275" cy="416165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4838" y="4203517"/>
            <a:ext cx="2665636" cy="118801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식재료는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깨끗이 씻어서 바로 조리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아니면 </a:t>
            </a:r>
            <a:r>
              <a:rPr kumimoji="0"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냉장보관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하기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!</a:t>
            </a:r>
          </a:p>
          <a:p>
            <a:pPr marL="0" lvl="2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☞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폭염시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생채소</a:t>
            </a:r>
            <a:r>
              <a:rPr lang="ko-KR" altLang="en-US" sz="1400" dirty="0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제공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을 </a:t>
            </a:r>
            <a:r>
              <a:rPr lang="ko-KR" altLang="en-US" sz="1400" dirty="0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지양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하고 가급적 </a:t>
            </a:r>
            <a:r>
              <a:rPr lang="ko-KR" altLang="en-US" sz="1400" dirty="0" smtClean="0">
                <a:solidFill>
                  <a:srgbClr val="0066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가열 조리된 음식위주 제공</a:t>
            </a:r>
            <a:endParaRPr kumimoji="0" lang="ko-KR" altLang="en-US" sz="1400" dirty="0">
              <a:solidFill>
                <a:srgbClr val="0066FF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868155" y="4219099"/>
            <a:ext cx="2663141" cy="507831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고기의 중심부 온도가 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75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℃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1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분 이상 가열하기</a:t>
            </a:r>
            <a:endParaRPr kumimoji="0"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16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114" name="직사각형 113"/>
          <p:cNvSpPr/>
          <p:nvPr/>
        </p:nvSpPr>
        <p:spPr>
          <a:xfrm>
            <a:off x="3355668" y="4225557"/>
            <a:ext cx="2665636" cy="239361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중고딕"/>
                <a:ea typeface="휴먼모음T" panose="02030504000101010101" pitchFamily="18" charset="-127"/>
                <a:sym typeface="Monotype Sorts"/>
              </a:rPr>
              <a:t>음식물은 완전히 익혀먹기</a:t>
            </a:r>
            <a:endParaRPr kumimoji="0" lang="ko-KR" altLang="en-US" sz="1400" dirty="0">
              <a:latin typeface="중고딕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444100"/>
            <a:ext cx="8208912" cy="734641"/>
          </a:xfrm>
          <a:prstGeom prst="rect">
            <a:avLst/>
          </a:prstGeom>
          <a:noFill/>
        </p:spPr>
      </p:pic>
      <p:sp>
        <p:nvSpPr>
          <p:cNvPr id="41" name="Text Box 16"/>
          <p:cNvSpPr txBox="1">
            <a:spLocks noChangeArrowheads="1"/>
          </p:cNvSpPr>
          <p:nvPr/>
        </p:nvSpPr>
        <p:spPr bwMode="auto">
          <a:xfrm>
            <a:off x="539552" y="580589"/>
            <a:ext cx="35637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병원성대장균 식중독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653350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definecontrols, medicine 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7713" y="656674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직선 연결선 47"/>
          <p:cNvCxnSpPr/>
          <p:nvPr/>
        </p:nvCxnSpPr>
        <p:spPr>
          <a:xfrm>
            <a:off x="2411760" y="1963548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694983" y="1819064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하나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 bwMode="auto">
          <a:xfrm>
            <a:off x="543358" y="1961939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153744" y="1981682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 bwMode="auto">
          <a:xfrm>
            <a:off x="3436967" y="1837198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둘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1" name="직선 연결선 60"/>
          <p:cNvCxnSpPr/>
          <p:nvPr/>
        </p:nvCxnSpPr>
        <p:spPr bwMode="auto">
          <a:xfrm>
            <a:off x="3285342" y="1980073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818040" y="1998826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 bwMode="auto">
          <a:xfrm>
            <a:off x="6101263" y="1854342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셋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4" name="직선 연결선 63"/>
          <p:cNvCxnSpPr/>
          <p:nvPr/>
        </p:nvCxnSpPr>
        <p:spPr bwMode="auto">
          <a:xfrm>
            <a:off x="5949638" y="1997217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2807" y="2410700"/>
            <a:ext cx="1279455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486" y="3274796"/>
            <a:ext cx="1060078" cy="73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9726" b="100000" l="6832" r="100000">
                        <a14:backgroundMark x1="6211" y1="89776" x2="6211" y2="89776"/>
                        <a14:backgroundMark x1="3520" y1="97007" x2="3520" y2="97007"/>
                        <a14:backgroundMark x1="10973" y1="97506" x2="10973" y2="97506"/>
                        <a14:backgroundMark x1="621" y1="86783" x2="621" y2="86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9644" y="2461575"/>
            <a:ext cx="1953562" cy="162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2613" b="99287" l="3893" r="100000">
                        <a14:backgroundMark x1="96926" y1="89786" x2="96926" y2="89786"/>
                        <a14:backgroundMark x1="97541" y1="76010" x2="97541" y2="76010"/>
                        <a14:backgroundMark x1="82992" y1="96437" x2="82992" y2="964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0243" y="2644261"/>
            <a:ext cx="1456497" cy="12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777" b="100000" l="2217" r="100000">
                        <a14:foregroundMark x1="59852" y1="15146" x2="59852" y2="15146"/>
                        <a14:foregroundMark x1="28818" y1="21359" x2="28818" y2="21359"/>
                        <a14:foregroundMark x1="31281" y1="34563" x2="31281" y2="34563"/>
                        <a14:foregroundMark x1="85961" y1="29515" x2="85961" y2="29515"/>
                        <a14:foregroundMark x1="52709" y1="6990" x2="52709" y2="6990"/>
                        <a14:foregroundMark x1="20197" y1="10097" x2="20197" y2="10097"/>
                        <a14:foregroundMark x1="8374" y1="30097" x2="8374" y2="30097"/>
                        <a14:foregroundMark x1="13054" y1="70874" x2="13054" y2="70874"/>
                        <a14:foregroundMark x1="10591" y1="85243" x2="10591" y2="85243"/>
                        <a14:foregroundMark x1="8374" y1="45825" x2="8374" y2="45825"/>
                        <a14:foregroundMark x1="91626" y1="5825" x2="91626" y2="5825"/>
                        <a14:foregroundMark x1="95567" y1="25825" x2="95567" y2="25825"/>
                        <a14:backgroundMark x1="96305" y1="80194" x2="96305" y2="80194"/>
                        <a14:backgroundMark x1="96305" y1="71456" x2="96305" y2="71456"/>
                        <a14:backgroundMark x1="92365" y1="82136" x2="92365" y2="82136"/>
                        <a14:backgroundMark x1="89163" y1="92039" x2="89163" y2="92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6908" y="3202823"/>
            <a:ext cx="772533" cy="9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9054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2932960" y="1989214"/>
            <a:ext cx="3040062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3" name="직사각형 52"/>
          <p:cNvSpPr/>
          <p:nvPr/>
        </p:nvSpPr>
        <p:spPr bwMode="auto">
          <a:xfrm flipH="1">
            <a:off x="395535" y="1988840"/>
            <a:ext cx="269398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 flipH="1">
            <a:off x="2910136" y="1994374"/>
            <a:ext cx="160338" cy="372247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5767636" y="1988840"/>
            <a:ext cx="269239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5767637" y="1994376"/>
            <a:ext cx="160338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 flipH="1">
            <a:off x="5580311" y="1994377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3089525" y="1994379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4838" y="4563557"/>
            <a:ext cx="2665636" cy="5170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조리 및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식사전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30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초 이상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손씻기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등 개인 위생관리 철저</a:t>
            </a:r>
            <a:endParaRPr kumimoji="0"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868155" y="4579139"/>
            <a:ext cx="2663141" cy="104336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위생적인 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조리기구</a:t>
            </a:r>
            <a:r>
              <a:rPr kumimoji="0"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관리로 </a:t>
            </a:r>
            <a:r>
              <a:rPr kumimoji="0"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2</a:t>
            </a:r>
            <a:r>
              <a:rPr kumimoji="0"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차 오염 방지</a:t>
            </a:r>
            <a:endParaRPr lang="en-US" altLang="ko-KR" sz="12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* 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칼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도마 구분 사용</a:t>
            </a:r>
            <a:endParaRPr kumimoji="0" lang="en-US" altLang="ko-KR" sz="12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2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* 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사용 후 세척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열탕처리</a:t>
            </a:r>
            <a:endParaRPr kumimoji="0" lang="ko-KR" altLang="en-US" sz="12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17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114" name="직사각형 113"/>
          <p:cNvSpPr/>
          <p:nvPr/>
        </p:nvSpPr>
        <p:spPr>
          <a:xfrm>
            <a:off x="3131840" y="4594741"/>
            <a:ext cx="2665636" cy="51706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3"/>
              </a:buBlip>
              <a:defRPr/>
            </a:pPr>
            <a:r>
              <a:rPr kumimoji="0" lang="ko-KR" altLang="en-US" sz="1400" dirty="0" smtClean="0">
                <a:latin typeface="중고딕"/>
                <a:ea typeface="휴먼모음T" panose="02030504000101010101" pitchFamily="18" charset="-127"/>
                <a:sym typeface="Monotype Sorts"/>
              </a:rPr>
              <a:t>생고기와 조리된 음식을 구분하여 보관</a:t>
            </a:r>
            <a:endParaRPr kumimoji="0" lang="ko-KR" altLang="en-US" sz="1400" dirty="0">
              <a:latin typeface="중고딕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444100"/>
            <a:ext cx="8208912" cy="734641"/>
          </a:xfrm>
          <a:prstGeom prst="rect">
            <a:avLst/>
          </a:prstGeom>
          <a:noFill/>
        </p:spPr>
      </p:pic>
      <p:sp>
        <p:nvSpPr>
          <p:cNvPr id="41" name="Text Box 16"/>
          <p:cNvSpPr txBox="1">
            <a:spLocks noChangeArrowheads="1"/>
          </p:cNvSpPr>
          <p:nvPr/>
        </p:nvSpPr>
        <p:spPr bwMode="auto">
          <a:xfrm>
            <a:off x="539552" y="580589"/>
            <a:ext cx="35637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병원성대장균 식중독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2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653350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definecontrols, medicine ic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7713" y="656674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직선 연결선 47"/>
          <p:cNvCxnSpPr/>
          <p:nvPr/>
        </p:nvCxnSpPr>
        <p:spPr>
          <a:xfrm>
            <a:off x="2411760" y="2323588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694983" y="2179104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넷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52" name="직선 연결선 51"/>
          <p:cNvCxnSpPr/>
          <p:nvPr/>
        </p:nvCxnSpPr>
        <p:spPr bwMode="auto">
          <a:xfrm>
            <a:off x="543358" y="2321979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5153744" y="2341722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 bwMode="auto">
          <a:xfrm>
            <a:off x="3436967" y="2197238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다섯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1" name="직선 연결선 60"/>
          <p:cNvCxnSpPr/>
          <p:nvPr/>
        </p:nvCxnSpPr>
        <p:spPr bwMode="auto">
          <a:xfrm>
            <a:off x="3285342" y="2340113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7818040" y="2358866"/>
            <a:ext cx="49837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 bwMode="auto">
          <a:xfrm>
            <a:off x="6101263" y="2214382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 여섯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64" name="직선 연결선 63"/>
          <p:cNvCxnSpPr/>
          <p:nvPr/>
        </p:nvCxnSpPr>
        <p:spPr bwMode="auto">
          <a:xfrm>
            <a:off x="5949638" y="2357257"/>
            <a:ext cx="440009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076" y="2736726"/>
            <a:ext cx="2025159" cy="13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777" b="100000" l="2217" r="100000">
                        <a14:foregroundMark x1="59852" y1="15146" x2="59852" y2="15146"/>
                        <a14:foregroundMark x1="28818" y1="21359" x2="28818" y2="21359"/>
                        <a14:foregroundMark x1="31281" y1="34563" x2="31281" y2="34563"/>
                        <a14:foregroundMark x1="85961" y1="29515" x2="85961" y2="29515"/>
                        <a14:foregroundMark x1="52709" y1="6990" x2="52709" y2="6990"/>
                        <a14:foregroundMark x1="20197" y1="10097" x2="20197" y2="10097"/>
                        <a14:foregroundMark x1="8374" y1="30097" x2="8374" y2="30097"/>
                        <a14:foregroundMark x1="13054" y1="70874" x2="13054" y2="70874"/>
                        <a14:foregroundMark x1="10591" y1="85243" x2="10591" y2="85243"/>
                        <a14:foregroundMark x1="8374" y1="45825" x2="8374" y2="45825"/>
                        <a14:foregroundMark x1="91626" y1="5825" x2="91626" y2="5825"/>
                        <a14:foregroundMark x1="95567" y1="25825" x2="95567" y2="25825"/>
                        <a14:backgroundMark x1="96305" y1="80194" x2="96305" y2="80194"/>
                        <a14:backgroundMark x1="96305" y1="71456" x2="96305" y2="71456"/>
                        <a14:backgroundMark x1="92365" y1="82136" x2="92365" y2="82136"/>
                        <a14:backgroundMark x1="89163" y1="92039" x2="89163" y2="920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8174" y="2902073"/>
            <a:ext cx="1152044" cy="146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6169642" y="2621046"/>
            <a:ext cx="2246646" cy="1815161"/>
            <a:chOff x="6169642" y="2881272"/>
            <a:chExt cx="2246646" cy="1815161"/>
          </a:xfrm>
        </p:grpSpPr>
        <p:pic>
          <p:nvPicPr>
            <p:cNvPr id="3083" name="Picture 11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backgroundRemoval t="0" b="98583" l="0" r="100000">
                          <a14:backgroundMark x1="11934" y1="89069" x2="11934" y2="89069"/>
                          <a14:backgroundMark x1="7407" y1="76721" x2="7407" y2="76721"/>
                          <a14:backgroundMark x1="5556" y1="71255" x2="5556" y2="71255"/>
                          <a14:backgroundMark x1="18107" y1="83401" x2="18107" y2="83401"/>
                          <a14:backgroundMark x1="16461" y1="94332" x2="16461" y2="9433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9526"/>
            <a:stretch/>
          </p:blipFill>
          <p:spPr bwMode="auto">
            <a:xfrm>
              <a:off x="6169642" y="3039168"/>
              <a:ext cx="2026041" cy="165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9642" y="2881272"/>
              <a:ext cx="2246646" cy="1250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30858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2932960" y="2249440"/>
            <a:ext cx="3040062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9549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겨울철 주요 식중독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감염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원인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 bwMode="auto">
          <a:xfrm flipH="1">
            <a:off x="395536" y="2249066"/>
            <a:ext cx="259476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 flipH="1">
            <a:off x="2910136" y="2254600"/>
            <a:ext cx="160338" cy="372247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7" name="직사각형 56"/>
          <p:cNvSpPr/>
          <p:nvPr/>
        </p:nvSpPr>
        <p:spPr bwMode="auto">
          <a:xfrm>
            <a:off x="5767636" y="2249066"/>
            <a:ext cx="2692399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6" name="직사각형 65"/>
          <p:cNvSpPr/>
          <p:nvPr/>
        </p:nvSpPr>
        <p:spPr bwMode="auto">
          <a:xfrm>
            <a:off x="5767637" y="2254602"/>
            <a:ext cx="160338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 flipH="1">
            <a:off x="5580311" y="2254603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3089525" y="2254605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404838" y="3779782"/>
            <a:ext cx="2665636" cy="178202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낮은 온도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(-20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℃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에도 오래 생존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소량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(10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 발병 가능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구토물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분변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1g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당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억개의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존재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구토물로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오염된 손으로 만진 문고리 등으로 오염</a:t>
            </a:r>
            <a:endParaRPr kumimoji="0"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4" name="직사각형 73"/>
          <p:cNvSpPr/>
          <p:nvPr/>
        </p:nvSpPr>
        <p:spPr>
          <a:xfrm>
            <a:off x="5941307" y="4590306"/>
            <a:ext cx="2663141" cy="1101840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단체생활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을 하는 </a:t>
            </a: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영유아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등 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학교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에서</a:t>
            </a:r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ko-KR" altLang="en-US" sz="14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의심환자 발생 급증</a:t>
            </a:r>
            <a:endParaRPr lang="en-US" altLang="ko-KR" sz="14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kumimoji="0" lang="en-US" altLang="ko-KR" sz="12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kumimoji="0" lang="en-US" altLang="ko-KR" sz="10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(‘16.11.1~12.31</a:t>
            </a:r>
            <a:r>
              <a:rPr kumimoji="0" lang="ko-KR" altLang="en-US" sz="10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기준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/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31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건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745</a:t>
            </a:r>
            <a:r>
              <a:rPr kumimoji="0"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</a:t>
            </a:r>
            <a:r>
              <a:rPr kumimoji="0"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endParaRPr kumimoji="0" lang="ko-KR" altLang="en-US" sz="12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73039" y="2448209"/>
            <a:ext cx="2134368" cy="55399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노로바이러스</a:t>
            </a: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란</a:t>
            </a: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</a:p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516186" y="2590291"/>
            <a:ext cx="383406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2646859" y="2591879"/>
            <a:ext cx="29979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그룹 60"/>
          <p:cNvGrpSpPr>
            <a:grpSpLocks/>
          </p:cNvGrpSpPr>
          <p:nvPr/>
        </p:nvGrpSpPr>
        <p:grpSpPr bwMode="auto">
          <a:xfrm>
            <a:off x="3195887" y="2447417"/>
            <a:ext cx="2430463" cy="277813"/>
            <a:chOff x="3324198" y="3283742"/>
            <a:chExt cx="2430361" cy="276999"/>
          </a:xfrm>
        </p:grpSpPr>
        <p:sp>
          <p:nvSpPr>
            <p:cNvPr id="80" name="TextBox 79"/>
            <p:cNvSpPr txBox="1"/>
            <p:nvPr/>
          </p:nvSpPr>
          <p:spPr>
            <a:xfrm>
              <a:off x="3475817" y="3283742"/>
              <a:ext cx="2134368" cy="27699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 smtClean="0">
                  <a:solidFill>
                    <a:schemeClr val="tx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평균 발생현황</a:t>
              </a:r>
              <a:endParaRPr kumimoji="0" lang="ko-KR" altLang="en-US" dirty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>
              <a:off x="3324198" y="3426198"/>
              <a:ext cx="439991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/>
            <p:cNvCxnSpPr/>
            <p:nvPr/>
          </p:nvCxnSpPr>
          <p:spPr>
            <a:xfrm>
              <a:off x="5276293" y="3427782"/>
              <a:ext cx="478266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직선 연결선 82"/>
          <p:cNvCxnSpPr/>
          <p:nvPr/>
        </p:nvCxnSpPr>
        <p:spPr>
          <a:xfrm>
            <a:off x="5889874" y="2590291"/>
            <a:ext cx="511175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/>
          <p:cNvCxnSpPr/>
          <p:nvPr/>
        </p:nvCxnSpPr>
        <p:spPr>
          <a:xfrm>
            <a:off x="8113035" y="2591879"/>
            <a:ext cx="207301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그룹 58"/>
          <p:cNvGrpSpPr/>
          <p:nvPr/>
        </p:nvGrpSpPr>
        <p:grpSpPr>
          <a:xfrm>
            <a:off x="686172" y="1009606"/>
            <a:ext cx="7484816" cy="777729"/>
            <a:chOff x="830386" y="1957534"/>
            <a:chExt cx="7484816" cy="777729"/>
          </a:xfrm>
        </p:grpSpPr>
        <p:sp>
          <p:nvSpPr>
            <p:cNvPr id="91" name="직사각형 90"/>
            <p:cNvSpPr/>
            <p:nvPr/>
          </p:nvSpPr>
          <p:spPr>
            <a:xfrm>
              <a:off x="830386" y="1957534"/>
              <a:ext cx="7484816" cy="4616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16</a:t>
              </a:r>
              <a:r>
                <a:rPr kumimoji="0"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년 </a:t>
              </a:r>
              <a:r>
                <a:rPr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겨울철 식중독 주요 원인</a:t>
              </a:r>
              <a:r>
                <a:rPr kumimoji="0" lang="ko-KR" altLang="en-US" sz="3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</a:t>
              </a:r>
              <a:r>
                <a:rPr kumimoji="0" lang="ko-KR" altLang="en-US" sz="3000" dirty="0" err="1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노로바이러스</a:t>
              </a:r>
              <a:endParaRPr kumimoji="0" lang="ko-KR" altLang="en-US" sz="30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92" name="그룹 63"/>
            <p:cNvGrpSpPr>
              <a:grpSpLocks/>
            </p:cNvGrpSpPr>
            <p:nvPr/>
          </p:nvGrpSpPr>
          <p:grpSpPr bwMode="auto">
            <a:xfrm>
              <a:off x="884238" y="2243137"/>
              <a:ext cx="7394575" cy="492126"/>
              <a:chOff x="776483" y="2243603"/>
              <a:chExt cx="7394404" cy="492444"/>
            </a:xfrm>
          </p:grpSpPr>
          <p:sp>
            <p:nvSpPr>
              <p:cNvPr id="93" name="직사각형 92"/>
              <p:cNvSpPr/>
              <p:nvPr/>
            </p:nvSpPr>
            <p:spPr>
              <a:xfrm>
                <a:off x="776483" y="2243603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“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7532084" y="2243604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”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729806"/>
            <a:ext cx="833840" cy="938433"/>
          </a:xfrm>
          <a:prstGeom prst="rect">
            <a:avLst/>
          </a:prstGeom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80"/>
          <a:stretch/>
        </p:blipFill>
        <p:spPr bwMode="auto">
          <a:xfrm>
            <a:off x="3319016" y="2886953"/>
            <a:ext cx="2261096" cy="97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5" name="그룹 60"/>
          <p:cNvGrpSpPr>
            <a:grpSpLocks/>
          </p:cNvGrpSpPr>
          <p:nvPr/>
        </p:nvGrpSpPr>
        <p:grpSpPr bwMode="auto">
          <a:xfrm>
            <a:off x="5953558" y="2447395"/>
            <a:ext cx="2286083" cy="277813"/>
            <a:chOff x="3324198" y="3283742"/>
            <a:chExt cx="2285987" cy="276999"/>
          </a:xfrm>
        </p:grpSpPr>
        <p:sp>
          <p:nvSpPr>
            <p:cNvPr id="56" name="TextBox 55"/>
            <p:cNvSpPr txBox="1"/>
            <p:nvPr/>
          </p:nvSpPr>
          <p:spPr>
            <a:xfrm>
              <a:off x="3475817" y="3283742"/>
              <a:ext cx="2134368" cy="27699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  <a:bevelB w="0" h="0"/>
              </a:sp3d>
            </a:bodyPr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dirty="0" smtClean="0">
                  <a:solidFill>
                    <a:schemeClr val="tx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최근 </a:t>
              </a:r>
              <a:r>
                <a:rPr kumimoji="0" lang="ko-KR" altLang="en-US" dirty="0" smtClean="0">
                  <a:solidFill>
                    <a:schemeClr val="tx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발생현황</a:t>
              </a:r>
              <a:endParaRPr kumimoji="0" lang="ko-KR" altLang="en-US" dirty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cxnSp>
          <p:nvCxnSpPr>
            <p:cNvPr id="59" name="직선 연결선 58"/>
            <p:cNvCxnSpPr/>
            <p:nvPr/>
          </p:nvCxnSpPr>
          <p:spPr>
            <a:xfrm>
              <a:off x="3324198" y="3426198"/>
              <a:ext cx="439991" cy="0"/>
            </a:xfrm>
            <a:prstGeom prst="line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차트 6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38892515"/>
              </p:ext>
            </p:extLst>
          </p:nvPr>
        </p:nvGraphicFramePr>
        <p:xfrm>
          <a:off x="5847806" y="2746716"/>
          <a:ext cx="2408436" cy="1601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334592" y="3284984"/>
            <a:ext cx="4651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초교</a:t>
            </a:r>
            <a:endParaRPr lang="en-US" altLang="ko-KR" sz="800" b="1" dirty="0" smtClean="0"/>
          </a:p>
          <a:p>
            <a:r>
              <a:rPr lang="en-US" altLang="ko-KR" sz="800" b="1" dirty="0" smtClean="0"/>
              <a:t>228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sp>
        <p:nvSpPr>
          <p:cNvPr id="98" name="TextBox 97"/>
          <p:cNvSpPr txBox="1"/>
          <p:nvPr/>
        </p:nvSpPr>
        <p:spPr>
          <a:xfrm>
            <a:off x="6804248" y="3861048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유치원</a:t>
            </a:r>
            <a:endParaRPr lang="en-US" altLang="ko-KR" sz="800" b="1" dirty="0" smtClean="0"/>
          </a:p>
          <a:p>
            <a:r>
              <a:rPr lang="en-US" altLang="ko-KR" sz="800" b="1" dirty="0" smtClean="0"/>
              <a:t>174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6339237" y="3275840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err="1" smtClean="0"/>
              <a:t>어린이</a:t>
            </a:r>
            <a:r>
              <a:rPr lang="ko-KR" altLang="en-US" sz="800" b="1" dirty="0" err="1"/>
              <a:t>집</a:t>
            </a:r>
            <a:endParaRPr lang="en-US" altLang="ko-KR" sz="800" b="1" dirty="0" smtClean="0"/>
          </a:p>
          <a:p>
            <a:r>
              <a:rPr lang="en-US" altLang="ko-KR" sz="800" b="1" dirty="0" smtClean="0"/>
              <a:t>174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6914413" y="2711518"/>
            <a:ext cx="6479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b="1" dirty="0" smtClean="0"/>
              <a:t>고교 </a:t>
            </a:r>
            <a:r>
              <a:rPr lang="en-US" altLang="ko-KR" sz="800" b="1" dirty="0" smtClean="0"/>
              <a:t>37</a:t>
            </a:r>
            <a:r>
              <a:rPr lang="ko-KR" altLang="en-US" sz="800" b="1" dirty="0" smtClean="0"/>
              <a:t>명</a:t>
            </a:r>
            <a:endParaRPr lang="ko-KR" altLang="en-US" sz="800" b="1" dirty="0"/>
          </a:p>
        </p:txBody>
      </p:sp>
      <p:grpSp>
        <p:nvGrpSpPr>
          <p:cNvPr id="41" name="그룹 41"/>
          <p:cNvGrpSpPr>
            <a:grpSpLocks/>
          </p:cNvGrpSpPr>
          <p:nvPr/>
        </p:nvGrpSpPr>
        <p:grpSpPr bwMode="auto">
          <a:xfrm>
            <a:off x="8604448" y="6453336"/>
            <a:ext cx="441325" cy="365125"/>
            <a:chOff x="4309932" y="6376243"/>
            <a:chExt cx="439868" cy="36512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43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18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4" name="내용 개체 틀 2"/>
          <p:cNvSpPr txBox="1">
            <a:spLocks/>
          </p:cNvSpPr>
          <p:nvPr/>
        </p:nvSpPr>
        <p:spPr>
          <a:xfrm>
            <a:off x="827584" y="1527068"/>
            <a:ext cx="8424936" cy="5040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☞ </a:t>
            </a:r>
            <a:r>
              <a:rPr lang="ko-KR" altLang="en-US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면역력이 취약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하고 </a:t>
            </a:r>
            <a:r>
              <a:rPr lang="ko-KR" altLang="en-US" sz="12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손씻기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등 </a:t>
            </a:r>
            <a:r>
              <a:rPr lang="ko-KR" altLang="en-US" sz="12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개인 위생관리가 힘든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어린이집</a:t>
            </a:r>
            <a:r>
              <a:rPr lang="en-US" altLang="ko-KR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초등학교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및 </a:t>
            </a:r>
            <a:r>
              <a:rPr lang="ko-KR" altLang="en-US" sz="1200" b="1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사회복지지설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에서 주로 발생</a:t>
            </a:r>
            <a:endParaRPr lang="en-US" altLang="ko-KR" sz="12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2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 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최근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 겨울철 평균 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24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/480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 발생하였으나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’16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겨울 급증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(2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달간 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31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/745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명 발생</a:t>
            </a:r>
            <a:r>
              <a:rPr lang="en-US" altLang="ko-KR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2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2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25" t="34034" r="16213" b="31171"/>
          <a:stretch/>
        </p:blipFill>
        <p:spPr bwMode="auto">
          <a:xfrm>
            <a:off x="3280836" y="4898067"/>
            <a:ext cx="1726606" cy="987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73" t="67982"/>
          <a:stretch/>
        </p:blipFill>
        <p:spPr bwMode="auto">
          <a:xfrm>
            <a:off x="3322751" y="3914768"/>
            <a:ext cx="1825313" cy="90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95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3105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감염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7713" y="43542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19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79512" y="1861968"/>
            <a:ext cx="8712968" cy="1866900"/>
            <a:chOff x="232088" y="3578324"/>
            <a:chExt cx="8712968" cy="1866900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232088" y="3578324"/>
              <a:ext cx="8712968" cy="1866900"/>
            </a:xfrm>
            <a:prstGeom prst="roundRect">
              <a:avLst>
                <a:gd name="adj" fmla="val 4965"/>
              </a:avLst>
            </a:prstGeom>
            <a:solidFill>
              <a:srgbClr val="44628E">
                <a:alpha val="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7" name="양쪽 모서리가 둥근 사각형 46"/>
            <p:cNvSpPr/>
            <p:nvPr/>
          </p:nvSpPr>
          <p:spPr>
            <a:xfrm rot="10800000">
              <a:off x="327424" y="3676224"/>
              <a:ext cx="8545622" cy="1695450"/>
            </a:xfrm>
            <a:prstGeom prst="round2SameRect">
              <a:avLst>
                <a:gd name="adj1" fmla="val 2114"/>
                <a:gd name="adj2" fmla="val 4095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cxnSp>
          <p:nvCxnSpPr>
            <p:cNvPr id="58" name="직선 연결선 57"/>
            <p:cNvCxnSpPr/>
            <p:nvPr/>
          </p:nvCxnSpPr>
          <p:spPr bwMode="auto">
            <a:xfrm>
              <a:off x="2505439" y="3763878"/>
              <a:ext cx="0" cy="155575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 bwMode="auto">
            <a:xfrm>
              <a:off x="4584527" y="3754932"/>
              <a:ext cx="0" cy="155575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 bwMode="auto">
            <a:xfrm>
              <a:off x="6689903" y="3727320"/>
              <a:ext cx="0" cy="1555750"/>
            </a:xfrm>
            <a:prstGeom prst="line">
              <a:avLst/>
            </a:prstGeom>
            <a:ln>
              <a:solidFill>
                <a:schemeClr val="tx2">
                  <a:lumMod val="20000"/>
                  <a:lumOff val="80000"/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0" name="그림 7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3015" y="3769592"/>
              <a:ext cx="1881352" cy="1519192"/>
            </a:xfrm>
            <a:prstGeom prst="rect">
              <a:avLst/>
            </a:prstGeom>
          </p:spPr>
        </p:pic>
        <p:pic>
          <p:nvPicPr>
            <p:cNvPr id="81" name="그림 8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40311" y="3784496"/>
              <a:ext cx="1787672" cy="1514513"/>
            </a:xfrm>
            <a:prstGeom prst="rect">
              <a:avLst/>
            </a:prstGeom>
          </p:spPr>
        </p:pic>
        <p:pic>
          <p:nvPicPr>
            <p:cNvPr id="82" name="그림 8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723959" y="3759105"/>
              <a:ext cx="1826938" cy="1505857"/>
            </a:xfrm>
            <a:prstGeom prst="rect">
              <a:avLst/>
            </a:prstGeom>
          </p:spPr>
        </p:pic>
        <p:pic>
          <p:nvPicPr>
            <p:cNvPr id="83" name="그림 8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04969" y="3727320"/>
              <a:ext cx="2015504" cy="1510707"/>
            </a:xfrm>
            <a:prstGeom prst="rect">
              <a:avLst/>
            </a:prstGeom>
          </p:spPr>
        </p:pic>
      </p:grpSp>
      <p:grpSp>
        <p:nvGrpSpPr>
          <p:cNvPr id="88" name="그룹 87"/>
          <p:cNvGrpSpPr/>
          <p:nvPr/>
        </p:nvGrpSpPr>
        <p:grpSpPr>
          <a:xfrm>
            <a:off x="525881" y="1560432"/>
            <a:ext cx="237963" cy="288925"/>
            <a:chOff x="2721463" y="2616892"/>
            <a:chExt cx="237963" cy="288925"/>
          </a:xfrm>
        </p:grpSpPr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2721463" y="2699792"/>
              <a:ext cx="155329" cy="206025"/>
            </a:xfrm>
            <a:custGeom>
              <a:avLst/>
              <a:gdLst>
                <a:gd name="T0" fmla="*/ 844 w 844"/>
                <a:gd name="T1" fmla="*/ 840 h 840"/>
                <a:gd name="T2" fmla="*/ 0 w 844"/>
                <a:gd name="T3" fmla="*/ 840 h 840"/>
                <a:gd name="T4" fmla="*/ 0 w 844"/>
                <a:gd name="T5" fmla="*/ 0 h 840"/>
                <a:gd name="T6" fmla="*/ 844 w 844"/>
                <a:gd name="T7" fmla="*/ 0 h 840"/>
                <a:gd name="T8" fmla="*/ 844 w 844"/>
                <a:gd name="T9" fmla="*/ 840 h 840"/>
                <a:gd name="T10" fmla="*/ 104 w 844"/>
                <a:gd name="T11" fmla="*/ 736 h 840"/>
                <a:gd name="T12" fmla="*/ 740 w 844"/>
                <a:gd name="T13" fmla="*/ 736 h 840"/>
                <a:gd name="T14" fmla="*/ 740 w 844"/>
                <a:gd name="T15" fmla="*/ 104 h 840"/>
                <a:gd name="T16" fmla="*/ 104 w 844"/>
                <a:gd name="T17" fmla="*/ 104 h 840"/>
                <a:gd name="T18" fmla="*/ 104 w 844"/>
                <a:gd name="T19" fmla="*/ 736 h 8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44"/>
                <a:gd name="T31" fmla="*/ 0 h 840"/>
                <a:gd name="T32" fmla="*/ 844 w 844"/>
                <a:gd name="T33" fmla="*/ 840 h 8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44" h="840">
                  <a:moveTo>
                    <a:pt x="844" y="840"/>
                  </a:moveTo>
                  <a:lnTo>
                    <a:pt x="0" y="840"/>
                  </a:lnTo>
                  <a:lnTo>
                    <a:pt x="0" y="0"/>
                  </a:lnTo>
                  <a:lnTo>
                    <a:pt x="844" y="0"/>
                  </a:lnTo>
                  <a:lnTo>
                    <a:pt x="844" y="840"/>
                  </a:lnTo>
                  <a:close/>
                  <a:moveTo>
                    <a:pt x="104" y="736"/>
                  </a:moveTo>
                  <a:lnTo>
                    <a:pt x="740" y="736"/>
                  </a:lnTo>
                  <a:lnTo>
                    <a:pt x="740" y="104"/>
                  </a:lnTo>
                  <a:lnTo>
                    <a:pt x="104" y="104"/>
                  </a:lnTo>
                  <a:lnTo>
                    <a:pt x="104" y="7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2728456" y="2616892"/>
              <a:ext cx="230970" cy="218288"/>
            </a:xfrm>
            <a:custGeom>
              <a:avLst/>
              <a:gdLst>
                <a:gd name="T0" fmla="*/ 1221852 w 531"/>
                <a:gd name="T1" fmla="*/ 0 h 377"/>
                <a:gd name="T2" fmla="*/ 909161 w 531"/>
                <a:gd name="T3" fmla="*/ 0 h 377"/>
                <a:gd name="T4" fmla="*/ 616295 w 531"/>
                <a:gd name="T5" fmla="*/ 232455 h 377"/>
                <a:gd name="T6" fmla="*/ 352591 w 531"/>
                <a:gd name="T7" fmla="*/ 603958 h 377"/>
                <a:gd name="T8" fmla="*/ 312679 w 531"/>
                <a:gd name="T9" fmla="*/ 510463 h 377"/>
                <a:gd name="T10" fmla="*/ 0 w 531"/>
                <a:gd name="T11" fmla="*/ 507543 h 377"/>
                <a:gd name="T12" fmla="*/ 197638 w 531"/>
                <a:gd name="T13" fmla="*/ 671409 h 377"/>
                <a:gd name="T14" fmla="*/ 352591 w 531"/>
                <a:gd name="T15" fmla="*/ 858555 h 377"/>
                <a:gd name="T16" fmla="*/ 352591 w 531"/>
                <a:gd name="T17" fmla="*/ 858555 h 377"/>
                <a:gd name="T18" fmla="*/ 352591 w 531"/>
                <a:gd name="T19" fmla="*/ 858555 h 377"/>
                <a:gd name="T20" fmla="*/ 782761 w 531"/>
                <a:gd name="T21" fmla="*/ 329732 h 377"/>
                <a:gd name="T22" fmla="*/ 1221852 w 531"/>
                <a:gd name="T23" fmla="*/ 0 h 37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31"/>
                <a:gd name="T37" fmla="*/ 0 h 377"/>
                <a:gd name="T38" fmla="*/ 531 w 531"/>
                <a:gd name="T39" fmla="*/ 377 h 37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31" h="377">
                  <a:moveTo>
                    <a:pt x="531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0"/>
                    <a:pt x="336" y="31"/>
                    <a:pt x="268" y="102"/>
                  </a:cubicBezTo>
                  <a:cubicBezTo>
                    <a:pt x="210" y="164"/>
                    <a:pt x="153" y="265"/>
                    <a:pt x="153" y="265"/>
                  </a:cubicBezTo>
                  <a:cubicBezTo>
                    <a:pt x="136" y="224"/>
                    <a:pt x="136" y="224"/>
                    <a:pt x="136" y="22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47" y="255"/>
                    <a:pt x="86" y="295"/>
                  </a:cubicBezTo>
                  <a:cubicBezTo>
                    <a:pt x="126" y="335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240" y="242"/>
                    <a:pt x="340" y="145"/>
                  </a:cubicBezTo>
                  <a:cubicBezTo>
                    <a:pt x="439" y="48"/>
                    <a:pt x="531" y="0"/>
                    <a:pt x="5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74847" y="4149080"/>
            <a:ext cx="2016944" cy="756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식중독 의심 증세가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있는 경우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음식물 조리작업 참여 금지 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1" name="직선 연결선 10"/>
          <p:cNvCxnSpPr>
            <a:endCxn id="9" idx="0"/>
          </p:cNvCxnSpPr>
          <p:nvPr/>
        </p:nvCxnSpPr>
        <p:spPr>
          <a:xfrm>
            <a:off x="1283319" y="3728868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2411039" y="4155532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노로바이러스는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회복 후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7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일간 분변</a:t>
            </a:r>
            <a:r>
              <a:rPr lang="ko-KR" altLang="en-US" sz="1400" dirty="0" smtClean="0">
                <a:solidFill>
                  <a:schemeClr val="tx1"/>
                </a:solidFill>
              </a:rPr>
              <a:t>으로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계속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배출</a:t>
            </a:r>
            <a:r>
              <a:rPr lang="ko-KR" altLang="en-US" sz="1400" dirty="0" smtClean="0">
                <a:solidFill>
                  <a:schemeClr val="tx1"/>
                </a:solidFill>
              </a:rPr>
              <a:t>하므로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음식물 조리 금지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98" name="직선 연결선 97"/>
          <p:cNvCxnSpPr/>
          <p:nvPr/>
        </p:nvCxnSpPr>
        <p:spPr>
          <a:xfrm>
            <a:off x="3419872" y="37353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직사각형 98"/>
          <p:cNvSpPr/>
          <p:nvPr/>
        </p:nvSpPr>
        <p:spPr>
          <a:xfrm>
            <a:off x="4467313" y="4137244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100" name="직선 연결선 99"/>
          <p:cNvCxnSpPr/>
          <p:nvPr/>
        </p:nvCxnSpPr>
        <p:spPr>
          <a:xfrm>
            <a:off x="5476146" y="3717032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4427984" y="3933056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비누</a:t>
            </a:r>
            <a:r>
              <a:rPr lang="ko-KR" altLang="en-US" sz="1400" dirty="0" smtClean="0">
                <a:solidFill>
                  <a:schemeClr val="tx1"/>
                </a:solidFill>
              </a:rPr>
              <a:t>를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사용</a:t>
            </a:r>
            <a:r>
              <a:rPr lang="ko-KR" altLang="en-US" sz="1400" dirty="0" smtClean="0">
                <a:solidFill>
                  <a:schemeClr val="tx1"/>
                </a:solidFill>
              </a:rPr>
              <a:t>하여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30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초 이상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손씻기</a:t>
            </a:r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588224" y="4067928"/>
            <a:ext cx="2016944" cy="1101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지하수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굴</a:t>
            </a:r>
            <a:r>
              <a:rPr lang="en-US" altLang="ko-KR" sz="1400" dirty="0" smtClean="0">
                <a:solidFill>
                  <a:schemeClr val="tx1"/>
                </a:solidFill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</a:rPr>
              <a:t>파래 등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어패류</a:t>
            </a:r>
            <a:r>
              <a:rPr lang="ko-KR" altLang="en-US" sz="1400" dirty="0" smtClean="0">
                <a:solidFill>
                  <a:schemeClr val="tx1"/>
                </a:solidFill>
              </a:rPr>
              <a:t>에 의해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감염</a:t>
            </a:r>
            <a:r>
              <a:rPr lang="ko-KR" altLang="en-US" sz="1400" dirty="0" smtClean="0">
                <a:solidFill>
                  <a:schemeClr val="tx1"/>
                </a:solidFill>
              </a:rPr>
              <a:t>될 수 있으니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85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℃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1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분이상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가열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cxnSp>
        <p:nvCxnSpPr>
          <p:cNvPr id="104" name="직선 연결선 103"/>
          <p:cNvCxnSpPr>
            <a:endCxn id="103" idx="0"/>
          </p:cNvCxnSpPr>
          <p:nvPr/>
        </p:nvCxnSpPr>
        <p:spPr>
          <a:xfrm>
            <a:off x="7596696" y="3647716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624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내용 개체 틀 2"/>
          <p:cNvSpPr txBox="1">
            <a:spLocks/>
          </p:cNvSpPr>
          <p:nvPr/>
        </p:nvSpPr>
        <p:spPr>
          <a:xfrm>
            <a:off x="683568" y="1340817"/>
            <a:ext cx="8424936" cy="1008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최근 학교 등에서 발생한 </a:t>
            </a:r>
            <a:r>
              <a:rPr lang="ko-KR" altLang="en-US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노로바이러스</a:t>
            </a:r>
            <a:r>
              <a:rPr lang="ko-KR" altLang="en-US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감염은 </a:t>
            </a:r>
            <a:r>
              <a:rPr lang="ko-KR" altLang="en-US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토사물에 의한 감염</a:t>
            </a:r>
            <a:r>
              <a:rPr lang="ko-KR" altLang="en-US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이 원인으로 추정</a:t>
            </a: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64395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감염 예방을 위한 토사물 처리방법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7967" y="34133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20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42" name="그림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600" y="2043935"/>
            <a:ext cx="1812900" cy="383333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901735" y="2302855"/>
            <a:ext cx="3967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반드시 장갑과 에이프런을 착용하세요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901735" y="3474951"/>
            <a:ext cx="39709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토사물은 천이나 종이를 이용해서 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바깥에서 안쪽 방향으로 닦아야 해요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906218" y="4636223"/>
            <a:ext cx="42498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사용한 천이나 종이는 비닐 봉투에 넣고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1000~5000ppm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염소소독액을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부어 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소독하세요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4" name="그림 39" descr="화살표_파랑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544" y="1376200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5275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64395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감염 예방을 위한 토사물 처리방법 </a:t>
            </a:r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7967" y="34133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21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635" y="1533588"/>
            <a:ext cx="1971767" cy="408959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969536" y="1866162"/>
            <a:ext cx="5922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토사물이 있던 자리를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염소소독액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1000~5000ppm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을 적신 천 등으로 덮어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소독액이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바닥에 스며들게 하세요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9832" y="3203832"/>
            <a:ext cx="54966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장갑을 벗어 통에 담고 마찬가지 같은 방법으로 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염소소독액으로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처리한 다음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82603" y="4634848"/>
            <a:ext cx="35904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손을 깨끗이 씻어내세요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61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67944" y="2204864"/>
            <a:ext cx="4032448" cy="504056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주</a:t>
            </a:r>
            <a:r>
              <a:rPr lang="ko-KR" altLang="en-US" sz="2800" dirty="0"/>
              <a:t>방</a:t>
            </a:r>
            <a:r>
              <a:rPr lang="ko-KR" altLang="en-US" sz="2800" dirty="0" smtClean="0"/>
              <a:t> 위생관리</a:t>
            </a:r>
            <a:endParaRPr lang="ko-KR" altLang="en-US" sz="2800" dirty="0"/>
          </a:p>
        </p:txBody>
      </p:sp>
      <p:pic>
        <p:nvPicPr>
          <p:cNvPr id="8" name="그림 3" descr="01.환경위생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348880"/>
            <a:ext cx="3230667" cy="2843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4070031" y="2757495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     &lt;</a:t>
            </a:r>
            <a:r>
              <a:rPr lang="ko-KR" altLang="en-US" dirty="0" smtClean="0"/>
              <a:t>위생관리 체크리스트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718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3" name="Picture 3"/>
          <p:cNvPicPr>
            <a:picLocks noChangeAspect="1" noChangeArrowheads="1"/>
          </p:cNvPicPr>
          <p:nvPr/>
        </p:nvPicPr>
        <p:blipFill rotWithShape="1">
          <a:blip r:embed="rId2" cstate="print"/>
          <a:srcRect t="20590"/>
          <a:stretch/>
        </p:blipFill>
        <p:spPr bwMode="auto">
          <a:xfrm>
            <a:off x="971600" y="1311215"/>
            <a:ext cx="6840759" cy="238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7" y="3717032"/>
            <a:ext cx="6960051" cy="260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개인위생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422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70359"/>
            <a:ext cx="31051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548680"/>
            <a:ext cx="31432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22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127970"/>
            <a:ext cx="315277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6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737" y="1494"/>
            <a:ext cx="8208912" cy="734641"/>
          </a:xfrm>
          <a:prstGeom prst="rect">
            <a:avLst/>
          </a:prstGeom>
          <a:noFill/>
        </p:spPr>
      </p:pic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39552" y="137983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개인위생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38" descr="21.png"/>
          <p:cNvPicPr>
            <a:picLocks noChangeAspect="1"/>
          </p:cNvPicPr>
          <p:nvPr/>
        </p:nvPicPr>
        <p:blipFill>
          <a:blip r:embed="rId6" cstate="print"/>
          <a:srcRect l="33464" t="47951" r="61119" b="45197"/>
          <a:stretch>
            <a:fillRect/>
          </a:stretch>
        </p:blipFill>
        <p:spPr bwMode="auto">
          <a:xfrm>
            <a:off x="223461" y="210744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4438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7765"/>
          <a:stretch/>
        </p:blipFill>
        <p:spPr bwMode="auto">
          <a:xfrm>
            <a:off x="971600" y="1345721"/>
            <a:ext cx="6840760" cy="247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70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99" y="3811378"/>
            <a:ext cx="6840761" cy="2451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음식보관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7971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501008"/>
            <a:ext cx="30099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3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317182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3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48680"/>
            <a:ext cx="296227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324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1999" y="3573016"/>
            <a:ext cx="302677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233" y="-64888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05048" y="71601"/>
            <a:ext cx="18181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음식보관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7" cstate="print"/>
          <a:srcRect l="33464" t="47951" r="61119" b="45197"/>
          <a:stretch>
            <a:fillRect/>
          </a:stretch>
        </p:blipFill>
        <p:spPr bwMode="auto">
          <a:xfrm>
            <a:off x="188957" y="144362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0500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19802"/>
          <a:stretch/>
        </p:blipFill>
        <p:spPr bwMode="auto">
          <a:xfrm>
            <a:off x="971600" y="1466491"/>
            <a:ext cx="6840760" cy="235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881457"/>
            <a:ext cx="6774135" cy="242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94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3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식재료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전처리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488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85622"/>
            <a:ext cx="6753944" cy="243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60745"/>
            <a:ext cx="6768752" cy="2476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94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3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식재료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전처리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1998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53420"/>
            <a:ext cx="320992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25428"/>
            <a:ext cx="31527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405748"/>
            <a:ext cx="308610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0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405748"/>
            <a:ext cx="296227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7756" y="-61888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72571" y="74601"/>
            <a:ext cx="2494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3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식재료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전처리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7" cstate="print"/>
          <a:srcRect l="33464" t="47951" r="61119" b="45197"/>
          <a:stretch>
            <a:fillRect/>
          </a:stretch>
        </p:blipFill>
        <p:spPr bwMode="auto">
          <a:xfrm>
            <a:off x="256480" y="147362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76423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17219"/>
          <a:stretch/>
        </p:blipFill>
        <p:spPr bwMode="auto">
          <a:xfrm>
            <a:off x="971600" y="1078302"/>
            <a:ext cx="6912768" cy="254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17032"/>
            <a:ext cx="6840760" cy="2590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4577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80864"/>
            <a:ext cx="30480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2978" y="880864"/>
            <a:ext cx="318135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6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860254"/>
            <a:ext cx="30384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42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861048"/>
            <a:ext cx="31527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 descr="6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138" y="188640"/>
            <a:ext cx="8208912" cy="734641"/>
          </a:xfrm>
          <a:prstGeom prst="rect">
            <a:avLst/>
          </a:prstGeom>
          <a:noFill/>
        </p:spPr>
      </p:pic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632953" y="325129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" name="그림 38" descr="21.png"/>
          <p:cNvPicPr>
            <a:picLocks noChangeAspect="1"/>
          </p:cNvPicPr>
          <p:nvPr/>
        </p:nvPicPr>
        <p:blipFill>
          <a:blip r:embed="rId7" cstate="print"/>
          <a:srcRect l="33464" t="47951" r="61119" b="45197"/>
          <a:stretch>
            <a:fillRect/>
          </a:stretch>
        </p:blipFill>
        <p:spPr bwMode="auto">
          <a:xfrm>
            <a:off x="316862" y="397890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6407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324802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700808"/>
            <a:ext cx="31242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8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55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313372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628800"/>
            <a:ext cx="3152775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8138" y="323721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632953" y="460210"/>
            <a:ext cx="24112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4)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조리 후 정리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38" descr="21.png"/>
          <p:cNvPicPr>
            <a:picLocks noChangeAspect="1"/>
          </p:cNvPicPr>
          <p:nvPr/>
        </p:nvPicPr>
        <p:blipFill>
          <a:blip r:embed="rId5" cstate="print"/>
          <a:srcRect l="33464" t="47951" r="61119" b="45197"/>
          <a:stretch>
            <a:fillRect/>
          </a:stretch>
        </p:blipFill>
        <p:spPr bwMode="auto">
          <a:xfrm>
            <a:off x="316862" y="532971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8847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609600" y="1828800"/>
            <a:ext cx="8136904" cy="18651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11" rIns="91419" bIns="45711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defTabSz="914263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o-KR" altLang="en-US" sz="2800" b="1" spc="-150" dirty="0" smtClean="0">
                <a:solidFill>
                  <a:srgbClr val="92D050"/>
                </a:solidFill>
                <a:latin typeface="+mn-ea"/>
              </a:rPr>
              <a:t>급식</a:t>
            </a:r>
            <a:r>
              <a:rPr kumimoji="0" lang="ko-KR" altLang="en-US" sz="2800" b="1" spc="-150" dirty="0" smtClean="0">
                <a:solidFill>
                  <a:srgbClr val="92D050"/>
                </a:solidFill>
                <a:latin typeface="+mn-ea"/>
              </a:rPr>
              <a:t>안전을 </a:t>
            </a:r>
            <a:r>
              <a:rPr kumimoji="0" lang="ko-KR" altLang="en-US" sz="3600" b="1" spc="-150" dirty="0">
                <a:solidFill>
                  <a:schemeClr val="bg1"/>
                </a:solidFill>
                <a:latin typeface="+mn-ea"/>
              </a:rPr>
              <a:t>책임</a:t>
            </a: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지는 사람 </a:t>
            </a:r>
            <a:endParaRPr kumimoji="0" lang="en-US" altLang="ko-KR" sz="2800" b="1" spc="-150" dirty="0">
              <a:solidFill>
                <a:srgbClr val="92D050"/>
              </a:solidFill>
              <a:latin typeface="+mn-ea"/>
            </a:endParaRPr>
          </a:p>
          <a:p>
            <a:pPr algn="ctr" defTabSz="914263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바로 </a:t>
            </a:r>
            <a:r>
              <a:rPr kumimoji="0" lang="ko-KR" altLang="en-US" sz="3600" b="1" spc="-150" dirty="0">
                <a:solidFill>
                  <a:schemeClr val="bg1"/>
                </a:solidFill>
                <a:latin typeface="+mn-ea"/>
              </a:rPr>
              <a:t>우리</a:t>
            </a: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입니다</a:t>
            </a:r>
            <a:r>
              <a:rPr kumimoji="0" lang="en-US" altLang="ko-KR" sz="2800" b="1" spc="-150" dirty="0">
                <a:solidFill>
                  <a:srgbClr val="92D050"/>
                </a:solidFill>
                <a:latin typeface="+mn-ea"/>
              </a:rPr>
              <a:t>. </a:t>
            </a:r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2411413" y="4184650"/>
            <a:ext cx="4608512" cy="6477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ko-KR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감사합니다</a:t>
            </a:r>
            <a:r>
              <a:rPr kumimoji="0" lang="en-US" altLang="ko-KR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  <a:endParaRPr kumimoji="0"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lnSpc>
            <a:spcPct val="120000"/>
          </a:lnSpc>
          <a:defRPr sz="2800" b="1" dirty="0" smtClean="0">
            <a:latin typeface="+mj-ea"/>
            <a:ea typeface="+mj-ea"/>
            <a:cs typeface="Times New Roman" pitchFamily="18" charset="0"/>
          </a:defRPr>
        </a:defPPr>
      </a:lstStyle>
    </a:spDef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latinLnBrk="0">
          <a:lnSpc>
            <a:spcPct val="170000"/>
          </a:lnSpc>
          <a:buFontTx/>
          <a:buBlip>
            <a:blip xmlns:r="http://schemas.openxmlformats.org/officeDocument/2006/relationships" r:embed="rId1"/>
          </a:buBlip>
          <a:defRPr kumimoji="0" dirty="0"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테마1</Template>
  <TotalTime>1586</TotalTime>
  <Words>1173</Words>
  <Application>Microsoft Office PowerPoint</Application>
  <PresentationFormat>화면 슬라이드 쇼(4:3)</PresentationFormat>
  <Paragraphs>234</Paragraphs>
  <Slides>34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6</vt:i4>
      </vt:variant>
      <vt:variant>
        <vt:lpstr>슬라이드 제목</vt:lpstr>
      </vt:variant>
      <vt:variant>
        <vt:i4>34</vt:i4>
      </vt:variant>
    </vt:vector>
  </HeadingPairs>
  <TitlesOfParts>
    <vt:vector size="40" baseType="lpstr">
      <vt:lpstr>테마1</vt:lpstr>
      <vt:lpstr>1_MFDS_GraphicMotif_PPT_Format(서식파일)</vt:lpstr>
      <vt:lpstr>3_MFDS_GraphicMotif_PPT_Format(서식파일)</vt:lpstr>
      <vt:lpstr>4_MFDS_GraphicMotif_PPT_Format(서식파일)</vt:lpstr>
      <vt:lpstr>5_MFDS_GraphicMotif_PPT_Format(서식파일)</vt:lpstr>
      <vt:lpstr>1_테마1</vt:lpstr>
      <vt:lpstr>2017년 식중독 예방교육</vt:lpstr>
      <vt:lpstr>목차</vt:lpstr>
      <vt:lpstr>1.식중독의 이해</vt:lpstr>
      <vt:lpstr>슬라이드 4</vt:lpstr>
      <vt:lpstr>슬라이드 5</vt:lpstr>
      <vt:lpstr>슬라이드 6</vt:lpstr>
      <vt:lpstr>슬라이드 7</vt:lpstr>
      <vt:lpstr>2. 사회복지시설 식중독 현황 </vt:lpstr>
      <vt:lpstr>슬라이드 9</vt:lpstr>
      <vt:lpstr>슬라이드 10</vt:lpstr>
      <vt:lpstr>슬라이드 11</vt:lpstr>
      <vt:lpstr>3. 계절별 식중독 발생 원인 및 예방법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4. 주방 위생관리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2016년 학교급식 식중독 예방</dc:title>
  <dc:creator>a</dc:creator>
  <cp:lastModifiedBy>새길동산</cp:lastModifiedBy>
  <cp:revision>137</cp:revision>
  <cp:lastPrinted>2017-04-23T12:51:05Z</cp:lastPrinted>
  <dcterms:created xsi:type="dcterms:W3CDTF">2016-06-28T05:15:41Z</dcterms:created>
  <dcterms:modified xsi:type="dcterms:W3CDTF">2017-08-23T01:05:36Z</dcterms:modified>
</cp:coreProperties>
</file>