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Masters/slideMaster6.xml" ContentType="application/vnd.openxmlformats-officedocument.presentationml.slideMaster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slideLayouts/slideLayout63.xml" ContentType="application/vnd.openxmlformats-officedocument.presentationml.slideLayout+xml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Layouts/slideLayout68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Layouts/slideLayout39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diagrams/quickStyle2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72" r:id="rId3"/>
    <p:sldMasterId id="2147483678" r:id="rId4"/>
    <p:sldMasterId id="2147483684" r:id="rId5"/>
    <p:sldMasterId id="2147483690" r:id="rId6"/>
  </p:sldMasterIdLst>
  <p:notesMasterIdLst>
    <p:notesMasterId r:id="rId85"/>
  </p:notesMasterIdLst>
  <p:sldIdLst>
    <p:sldId id="256" r:id="rId7"/>
    <p:sldId id="257" r:id="rId8"/>
    <p:sldId id="363" r:id="rId9"/>
    <p:sldId id="364" r:id="rId10"/>
    <p:sldId id="365" r:id="rId11"/>
    <p:sldId id="366" r:id="rId12"/>
    <p:sldId id="367" r:id="rId13"/>
    <p:sldId id="258" r:id="rId14"/>
    <p:sldId id="381" r:id="rId15"/>
    <p:sldId id="382" r:id="rId16"/>
    <p:sldId id="383" r:id="rId17"/>
    <p:sldId id="384" r:id="rId18"/>
    <p:sldId id="447" r:id="rId19"/>
    <p:sldId id="455" r:id="rId20"/>
    <p:sldId id="453" r:id="rId21"/>
    <p:sldId id="454" r:id="rId22"/>
    <p:sldId id="448" r:id="rId23"/>
    <p:sldId id="449" r:id="rId24"/>
    <p:sldId id="450" r:id="rId25"/>
    <p:sldId id="451" r:id="rId26"/>
    <p:sldId id="452" r:id="rId27"/>
    <p:sldId id="456" r:id="rId28"/>
    <p:sldId id="457" r:id="rId29"/>
    <p:sldId id="458" r:id="rId30"/>
    <p:sldId id="459" r:id="rId31"/>
    <p:sldId id="460" r:id="rId32"/>
    <p:sldId id="461" r:id="rId33"/>
    <p:sldId id="462" r:id="rId34"/>
    <p:sldId id="463" r:id="rId35"/>
    <p:sldId id="464" r:id="rId36"/>
    <p:sldId id="465" r:id="rId37"/>
    <p:sldId id="466" r:id="rId38"/>
    <p:sldId id="467" r:id="rId39"/>
    <p:sldId id="468" r:id="rId40"/>
    <p:sldId id="469" r:id="rId41"/>
    <p:sldId id="470" r:id="rId42"/>
    <p:sldId id="471" r:id="rId43"/>
    <p:sldId id="472" r:id="rId44"/>
    <p:sldId id="473" r:id="rId45"/>
    <p:sldId id="474" r:id="rId46"/>
    <p:sldId id="475" r:id="rId47"/>
    <p:sldId id="476" r:id="rId48"/>
    <p:sldId id="477" r:id="rId49"/>
    <p:sldId id="478" r:id="rId50"/>
    <p:sldId id="479" r:id="rId51"/>
    <p:sldId id="480" r:id="rId52"/>
    <p:sldId id="481" r:id="rId53"/>
    <p:sldId id="482" r:id="rId54"/>
    <p:sldId id="483" r:id="rId55"/>
    <p:sldId id="484" r:id="rId56"/>
    <p:sldId id="485" r:id="rId57"/>
    <p:sldId id="486" r:id="rId58"/>
    <p:sldId id="487" r:id="rId59"/>
    <p:sldId id="488" r:id="rId60"/>
    <p:sldId id="489" r:id="rId61"/>
    <p:sldId id="490" r:id="rId62"/>
    <p:sldId id="491" r:id="rId63"/>
    <p:sldId id="492" r:id="rId64"/>
    <p:sldId id="493" r:id="rId65"/>
    <p:sldId id="494" r:id="rId66"/>
    <p:sldId id="495" r:id="rId67"/>
    <p:sldId id="496" r:id="rId68"/>
    <p:sldId id="497" r:id="rId69"/>
    <p:sldId id="498" r:id="rId70"/>
    <p:sldId id="499" r:id="rId71"/>
    <p:sldId id="500" r:id="rId72"/>
    <p:sldId id="501" r:id="rId73"/>
    <p:sldId id="502" r:id="rId74"/>
    <p:sldId id="503" r:id="rId75"/>
    <p:sldId id="504" r:id="rId76"/>
    <p:sldId id="505" r:id="rId77"/>
    <p:sldId id="506" r:id="rId78"/>
    <p:sldId id="507" r:id="rId79"/>
    <p:sldId id="508" r:id="rId80"/>
    <p:sldId id="509" r:id="rId81"/>
    <p:sldId id="510" r:id="rId82"/>
    <p:sldId id="511" r:id="rId83"/>
    <p:sldId id="288" r:id="rId8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94660"/>
  </p:normalViewPr>
  <p:slideViewPr>
    <p:cSldViewPr>
      <p:cViewPr varScale="1">
        <p:scale>
          <a:sx n="85" d="100"/>
          <a:sy n="85" d="100"/>
        </p:scale>
        <p:origin x="-15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slide" Target="slides/slide78.xml"/><Relationship Id="rId89" Type="http://schemas.openxmlformats.org/officeDocument/2006/relationships/tableStyles" Target="tableStyle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&#51312;&#49457;&#50672;\2018&#45380;\2.%20&#44368;&#50977;\4.%20&#49324;&#54924;&#48373;&#51648;&#49884;&#49444;&#44368;&#50977;&#44228;&#54925;\180405__&#53685;&#44228;%2013-17&#45380;_&#49324;&#54924;&#48373;&#51648;&#49884;&#49444;%20&#49885;&#51473;&#46021;%20&#48156;&#49373;%20&#53685;&#44228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&#51312;&#49457;&#50672;\2018&#45380;\2.%20&#44368;&#50977;\4.%20&#49324;&#54924;&#48373;&#51648;&#49884;&#49444;&#44368;&#50977;&#44228;&#54925;\180405__&#53685;&#44228;%2013-17&#45380;_&#49324;&#54924;&#48373;&#51648;&#49884;&#49444;%20&#49885;&#51473;&#46021;%20&#48156;&#49373;%20&#53685;&#44228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esktop\&#51312;&#49457;&#50672;\2018&#45380;\2.%20&#44368;&#50977;\4.%20&#49324;&#54924;&#48373;&#51648;&#49884;&#49444;&#44368;&#50977;&#44228;&#54925;\180405__&#53685;&#44228;%2013-17&#45380;_&#49324;&#54924;&#48373;&#51648;&#49884;&#49444;%20&#49885;&#51473;&#46021;%20&#48156;&#49373;%20&#53685;&#4422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Sheet1!$B$10</c:f>
              <c:strCache>
                <c:ptCount val="1"/>
                <c:pt idx="0">
                  <c:v>전체건수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ctr"/>
            <c:showVal val="1"/>
          </c:dLbls>
          <c:cat>
            <c:numRef>
              <c:f>Sheet1!$C$9:$G$9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Sheet1!$C$10:$G$10</c:f>
              <c:numCache>
                <c:formatCode>General</c:formatCode>
                <c:ptCount val="5"/>
                <c:pt idx="0">
                  <c:v>235</c:v>
                </c:pt>
                <c:pt idx="1">
                  <c:v>349</c:v>
                </c:pt>
                <c:pt idx="2">
                  <c:v>330</c:v>
                </c:pt>
                <c:pt idx="3">
                  <c:v>399</c:v>
                </c:pt>
                <c:pt idx="4">
                  <c:v>336</c:v>
                </c:pt>
              </c:numCache>
            </c:numRef>
          </c:val>
        </c:ser>
        <c:ser>
          <c:idx val="2"/>
          <c:order val="2"/>
          <c:tx>
            <c:strRef>
              <c:f>Sheet1!$B$12</c:f>
              <c:strCache>
                <c:ptCount val="1"/>
                <c:pt idx="0">
                  <c:v>학교건수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</c:dLbls>
          <c:cat>
            <c:numRef>
              <c:f>Sheet1!$C$9:$G$9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Sheet1!$C$12:$G$12</c:f>
              <c:numCache>
                <c:formatCode>General</c:formatCode>
                <c:ptCount val="5"/>
                <c:pt idx="0">
                  <c:v>66</c:v>
                </c:pt>
                <c:pt idx="1">
                  <c:v>54</c:v>
                </c:pt>
                <c:pt idx="2">
                  <c:v>38</c:v>
                </c:pt>
                <c:pt idx="3">
                  <c:v>36</c:v>
                </c:pt>
                <c:pt idx="4">
                  <c:v>27</c:v>
                </c:pt>
              </c:numCache>
            </c:numRef>
          </c:val>
        </c:ser>
        <c:gapWidth val="80"/>
        <c:axId val="77875072"/>
        <c:axId val="77876608"/>
      </c:barChart>
      <c:lineChart>
        <c:grouping val="standard"/>
        <c:ser>
          <c:idx val="1"/>
          <c:order val="1"/>
          <c:tx>
            <c:strRef>
              <c:f>Sheet1!$B$11</c:f>
              <c:strCache>
                <c:ptCount val="1"/>
                <c:pt idx="0">
                  <c:v>전체환자수</c:v>
                </c:pt>
              </c:strCache>
            </c:strRef>
          </c:tx>
          <c:marker>
            <c:symbol val="triangle"/>
            <c:size val="5"/>
          </c:marker>
          <c:dLbls>
            <c:numFmt formatCode="#,##0_);[Red]\(#,##0\)" sourceLinked="0"/>
            <c:dLblPos val="t"/>
            <c:showVal val="1"/>
          </c:dLbls>
          <c:val>
            <c:numRef>
              <c:f>Sheet1!$C$11:$G$11</c:f>
              <c:numCache>
                <c:formatCode>General</c:formatCode>
                <c:ptCount val="5"/>
                <c:pt idx="0">
                  <c:v>4958</c:v>
                </c:pt>
                <c:pt idx="1">
                  <c:v>7466</c:v>
                </c:pt>
                <c:pt idx="2">
                  <c:v>5981</c:v>
                </c:pt>
                <c:pt idx="3">
                  <c:v>7162</c:v>
                </c:pt>
                <c:pt idx="4">
                  <c:v>5649</c:v>
                </c:pt>
              </c:numCache>
            </c:numRef>
          </c:val>
        </c:ser>
        <c:ser>
          <c:idx val="3"/>
          <c:order val="3"/>
          <c:tx>
            <c:strRef>
              <c:f>Sheet1!$B$13</c:f>
              <c:strCache>
                <c:ptCount val="1"/>
                <c:pt idx="0">
                  <c:v>학교 환자수</c:v>
                </c:pt>
              </c:strCache>
            </c:strRef>
          </c:tx>
          <c:marker>
            <c:symbol val="diamond"/>
            <c:size val="5"/>
          </c:marker>
          <c:dLbls>
            <c:numFmt formatCode="#,##0_);[Red]\(#,##0\)" sourceLinked="0"/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dLblPos val="t"/>
            <c:showVal val="1"/>
          </c:dLbls>
          <c:val>
            <c:numRef>
              <c:f>Sheet1!$C$13:$G$13</c:f>
              <c:numCache>
                <c:formatCode>General</c:formatCode>
                <c:ptCount val="5"/>
                <c:pt idx="0">
                  <c:v>2247</c:v>
                </c:pt>
                <c:pt idx="1">
                  <c:v>4153</c:v>
                </c:pt>
                <c:pt idx="2">
                  <c:v>1980</c:v>
                </c:pt>
                <c:pt idx="3">
                  <c:v>3039</c:v>
                </c:pt>
                <c:pt idx="4">
                  <c:v>2153</c:v>
                </c:pt>
              </c:numCache>
            </c:numRef>
          </c:val>
        </c:ser>
        <c:marker val="1"/>
        <c:axId val="77892224"/>
        <c:axId val="77890688"/>
      </c:lineChart>
      <c:catAx>
        <c:axId val="77875072"/>
        <c:scaling>
          <c:orientation val="minMax"/>
        </c:scaling>
        <c:axPos val="b"/>
        <c:numFmt formatCode="General" sourceLinked="1"/>
        <c:tickLblPos val="nextTo"/>
        <c:crossAx val="77876608"/>
        <c:crosses val="autoZero"/>
        <c:auto val="1"/>
        <c:lblAlgn val="ctr"/>
        <c:lblOffset val="100"/>
      </c:catAx>
      <c:valAx>
        <c:axId val="77876608"/>
        <c:scaling>
          <c:orientation val="minMax"/>
          <c:max val="1000"/>
        </c:scaling>
        <c:axPos val="l"/>
        <c:numFmt formatCode="General" sourceLinked="1"/>
        <c:tickLblPos val="nextTo"/>
        <c:crossAx val="77875072"/>
        <c:crosses val="autoZero"/>
        <c:crossBetween val="between"/>
        <c:majorUnit val="200"/>
      </c:valAx>
      <c:valAx>
        <c:axId val="77890688"/>
        <c:scaling>
          <c:orientation val="minMax"/>
        </c:scaling>
        <c:axPos val="r"/>
        <c:numFmt formatCode="General" sourceLinked="1"/>
        <c:tickLblPos val="nextTo"/>
        <c:crossAx val="77892224"/>
        <c:crosses val="max"/>
        <c:crossBetween val="between"/>
        <c:majorUnit val="2000"/>
      </c:valAx>
      <c:catAx>
        <c:axId val="77892224"/>
        <c:scaling>
          <c:orientation val="minMax"/>
        </c:scaling>
        <c:delete val="1"/>
        <c:axPos val="b"/>
        <c:tickLblPos val="none"/>
        <c:crossAx val="77890688"/>
        <c:crosses val="autoZero"/>
        <c:auto val="1"/>
        <c:lblAlgn val="ctr"/>
        <c:lblOffset val="100"/>
      </c:catAx>
    </c:plotArea>
    <c:legend>
      <c:legendPos val="b"/>
      <c:layout/>
    </c:legend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>
        <c:manualLayout>
          <c:layoutTarget val="inner"/>
          <c:xMode val="edge"/>
          <c:yMode val="edge"/>
          <c:x val="4.9347793555961091E-2"/>
          <c:y val="5.2106608684396288E-2"/>
          <c:w val="0.72487325546238068"/>
          <c:h val="0.79110048171308633"/>
        </c:manualLayout>
      </c:layout>
      <c:barChart>
        <c:barDir val="col"/>
        <c:grouping val="clustered"/>
        <c:ser>
          <c:idx val="0"/>
          <c:order val="0"/>
          <c:tx>
            <c:strRef>
              <c:f>Sheet2!$C$2</c:f>
              <c:strCache>
                <c:ptCount val="1"/>
                <c:pt idx="0">
                  <c:v>건수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3"/>
            <c:spPr>
              <a:solidFill>
                <a:schemeClr val="accent3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spPr>
              <a:solidFill>
                <a:schemeClr val="accent3">
                  <a:lumMod val="75000"/>
                </a:schemeClr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ko-KR"/>
              </a:p>
            </c:txPr>
            <c:dLblPos val="ctr"/>
            <c:showVal val="1"/>
          </c:dLbls>
          <c:cat>
            <c:strRef>
              <c:f>Sheet2!$B$3:$B$6</c:f>
              <c:strCache>
                <c:ptCount val="4"/>
                <c:pt idx="0">
                  <c:v>유치원</c:v>
                </c:pt>
                <c:pt idx="1">
                  <c:v>어린이집</c:v>
                </c:pt>
                <c:pt idx="2">
                  <c:v>노인복지시설</c:v>
                </c:pt>
                <c:pt idx="3">
                  <c:v>사회복지시설</c:v>
                </c:pt>
              </c:strCache>
            </c:strRef>
          </c:cat>
          <c:val>
            <c:numRef>
              <c:f>Sheet2!$C$3:$C$6</c:f>
              <c:numCache>
                <c:formatCode>General</c:formatCode>
                <c:ptCount val="4"/>
                <c:pt idx="0">
                  <c:v>21</c:v>
                </c:pt>
                <c:pt idx="1">
                  <c:v>15</c:v>
                </c:pt>
                <c:pt idx="2">
                  <c:v>1</c:v>
                </c:pt>
                <c:pt idx="3">
                  <c:v>3</c:v>
                </c:pt>
              </c:numCache>
            </c:numRef>
          </c:val>
        </c:ser>
        <c:axId val="79182848"/>
        <c:axId val="79196928"/>
      </c:barChart>
      <c:lineChart>
        <c:grouping val="standard"/>
        <c:ser>
          <c:idx val="1"/>
          <c:order val="1"/>
          <c:tx>
            <c:strRef>
              <c:f>Sheet2!$D$2</c:f>
              <c:strCache>
                <c:ptCount val="1"/>
                <c:pt idx="0">
                  <c:v>환자수</c:v>
                </c:pt>
              </c:strCache>
            </c:strRef>
          </c:tx>
          <c:marker>
            <c:spPr>
              <a:scene3d>
                <a:camera prst="orthographicFront"/>
                <a:lightRig rig="threePt" dir="t"/>
              </a:scene3d>
              <a:sp3d prstMaterial="dkEdge"/>
            </c:spPr>
          </c:marker>
          <c:dLbls>
            <c:dLbl>
              <c:idx val="0"/>
              <c:layout>
                <c:manualLayout>
                  <c:x val="2.5818349469801796E-2"/>
                  <c:y val="9.2592592592592692E-3"/>
                </c:manualLayout>
              </c:layout>
              <c:showVal val="1"/>
            </c:dLbl>
            <c:dLbl>
              <c:idx val="1"/>
              <c:layout>
                <c:manualLayout>
                  <c:x val="4.2415859843245737E-2"/>
                  <c:y val="-5.0925925925925923E-2"/>
                </c:manualLayout>
              </c:layout>
              <c:showVal val="1"/>
            </c:dLbl>
            <c:dLbl>
              <c:idx val="2"/>
              <c:layout>
                <c:manualLayout>
                  <c:x val="1.8441678192715555E-2"/>
                  <c:y val="-9.2592592592592692E-3"/>
                </c:manualLayout>
              </c:layout>
              <c:showVal val="1"/>
            </c:dLbl>
            <c:dLbl>
              <c:idx val="3"/>
              <c:layout>
                <c:manualLayout>
                  <c:x val="5.5325034578146675E-3"/>
                  <c:y val="-3.2407407407407426E-2"/>
                </c:manualLayout>
              </c:layout>
              <c:showVal val="1"/>
            </c:dLbl>
            <c:dLbl>
              <c:idx val="4"/>
              <c:layout>
                <c:manualLayout>
                  <c:x val="3.6883356385431091E-3"/>
                  <c:y val="-8.3333333333333343E-2"/>
                </c:manualLayout>
              </c:layout>
              <c:showVal val="1"/>
            </c:dLbl>
            <c:dLbl>
              <c:idx val="5"/>
              <c:layout>
                <c:manualLayout>
                  <c:x val="1.8441678192715555E-2"/>
                  <c:y val="-4.629629629629632E-3"/>
                </c:manualLayout>
              </c:layout>
              <c:showVal val="1"/>
            </c:dLbl>
            <c:showVal val="1"/>
          </c:dLbls>
          <c:cat>
            <c:strRef>
              <c:f>Sheet2!$B$3:$B$6</c:f>
              <c:strCache>
                <c:ptCount val="4"/>
                <c:pt idx="0">
                  <c:v>유치원</c:v>
                </c:pt>
                <c:pt idx="1">
                  <c:v>어린이집</c:v>
                </c:pt>
                <c:pt idx="2">
                  <c:v>노인복지시설</c:v>
                </c:pt>
                <c:pt idx="3">
                  <c:v>사회복지시설</c:v>
                </c:pt>
              </c:strCache>
            </c:strRef>
          </c:cat>
          <c:val>
            <c:numRef>
              <c:f>Sheet2!$D$3:$D$6</c:f>
              <c:numCache>
                <c:formatCode>General</c:formatCode>
                <c:ptCount val="4"/>
                <c:pt idx="0">
                  <c:v>398</c:v>
                </c:pt>
                <c:pt idx="1">
                  <c:v>240</c:v>
                </c:pt>
                <c:pt idx="2">
                  <c:v>12</c:v>
                </c:pt>
                <c:pt idx="3">
                  <c:v>69</c:v>
                </c:pt>
              </c:numCache>
            </c:numRef>
          </c:val>
        </c:ser>
        <c:marker val="1"/>
        <c:axId val="79216640"/>
        <c:axId val="79198464"/>
      </c:lineChart>
      <c:catAx>
        <c:axId val="79182848"/>
        <c:scaling>
          <c:orientation val="minMax"/>
        </c:scaling>
        <c:axPos val="b"/>
        <c:tickLblPos val="nextTo"/>
        <c:crossAx val="79196928"/>
        <c:crosses val="autoZero"/>
        <c:auto val="1"/>
        <c:lblAlgn val="ctr"/>
        <c:lblOffset val="100"/>
      </c:catAx>
      <c:valAx>
        <c:axId val="79196928"/>
        <c:scaling>
          <c:orientation val="minMax"/>
        </c:scaling>
        <c:axPos val="l"/>
        <c:numFmt formatCode="General" sourceLinked="1"/>
        <c:tickLblPos val="nextTo"/>
        <c:crossAx val="79182848"/>
        <c:crosses val="autoZero"/>
        <c:crossBetween val="between"/>
        <c:majorUnit val="4"/>
      </c:valAx>
      <c:valAx>
        <c:axId val="79198464"/>
        <c:scaling>
          <c:orientation val="minMax"/>
        </c:scaling>
        <c:axPos val="r"/>
        <c:numFmt formatCode="General" sourceLinked="1"/>
        <c:tickLblPos val="nextTo"/>
        <c:crossAx val="79216640"/>
        <c:crosses val="max"/>
        <c:crossBetween val="between"/>
        <c:majorUnit val="100"/>
      </c:valAx>
      <c:catAx>
        <c:axId val="79216640"/>
        <c:scaling>
          <c:orientation val="minMax"/>
        </c:scaling>
        <c:delete val="1"/>
        <c:axPos val="b"/>
        <c:tickLblPos val="none"/>
        <c:crossAx val="79198464"/>
        <c:crosses val="autoZero"/>
        <c:auto val="1"/>
        <c:lblAlgn val="ctr"/>
        <c:lblOffset val="100"/>
      </c:catAx>
    </c:plotArea>
    <c:legend>
      <c:legendPos val="r"/>
      <c:layout/>
    </c:legend>
    <c:plotVisOnly val="1"/>
    <c:dispBlanksAs val="gap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/>
      <c:barChart>
        <c:barDir val="col"/>
        <c:grouping val="clustered"/>
        <c:ser>
          <c:idx val="0"/>
          <c:order val="0"/>
          <c:tx>
            <c:strRef>
              <c:f>Sheet2!$C$26</c:f>
              <c:strCache>
                <c:ptCount val="1"/>
                <c:pt idx="0">
                  <c:v>건수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0"/>
            <c:spPr>
              <a:solidFill>
                <a:srgbClr val="92D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cat>
            <c:strRef>
              <c:f>Sheet2!$B$27:$B$31</c:f>
              <c:strCache>
                <c:ptCount val="5"/>
                <c:pt idx="0">
                  <c:v>노로바이러스</c:v>
                </c:pt>
                <c:pt idx="1">
                  <c:v>병원성대장균</c:v>
                </c:pt>
                <c:pt idx="2">
                  <c:v>퍼프린젠스</c:v>
                </c:pt>
                <c:pt idx="3">
                  <c:v>캠필로박터</c:v>
                </c:pt>
                <c:pt idx="4">
                  <c:v>기타</c:v>
                </c:pt>
              </c:strCache>
            </c:strRef>
          </c:cat>
          <c:val>
            <c:numRef>
              <c:f>Sheet2!$C$27:$C$31</c:f>
              <c:numCache>
                <c:formatCode>General</c:formatCode>
                <c:ptCount val="5"/>
                <c:pt idx="0">
                  <c:v>29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</c:ser>
        <c:axId val="79131008"/>
        <c:axId val="79132544"/>
      </c:barChart>
      <c:lineChart>
        <c:grouping val="standard"/>
        <c:ser>
          <c:idx val="1"/>
          <c:order val="1"/>
          <c:tx>
            <c:strRef>
              <c:f>Sheet2!$D$26</c:f>
              <c:strCache>
                <c:ptCount val="1"/>
                <c:pt idx="0">
                  <c:v>환자수</c:v>
                </c:pt>
              </c:strCache>
            </c:strRef>
          </c:tx>
          <c:dLbls>
            <c:dLblPos val="t"/>
            <c:showVal val="1"/>
          </c:dLbls>
          <c:cat>
            <c:strRef>
              <c:f>Sheet2!$B$27:$B$31</c:f>
              <c:strCache>
                <c:ptCount val="5"/>
                <c:pt idx="0">
                  <c:v>노로바이러스</c:v>
                </c:pt>
                <c:pt idx="1">
                  <c:v>병원성대장균</c:v>
                </c:pt>
                <c:pt idx="2">
                  <c:v>퍼프린젠스</c:v>
                </c:pt>
                <c:pt idx="3">
                  <c:v>캠필로박터</c:v>
                </c:pt>
                <c:pt idx="4">
                  <c:v>기타</c:v>
                </c:pt>
              </c:strCache>
            </c:strRef>
          </c:cat>
          <c:val>
            <c:numRef>
              <c:f>Sheet2!$D$27:$D$31</c:f>
              <c:numCache>
                <c:formatCode>General</c:formatCode>
                <c:ptCount val="5"/>
                <c:pt idx="0">
                  <c:v>491</c:v>
                </c:pt>
                <c:pt idx="1">
                  <c:v>87</c:v>
                </c:pt>
                <c:pt idx="2">
                  <c:v>51</c:v>
                </c:pt>
                <c:pt idx="3">
                  <c:v>17</c:v>
                </c:pt>
                <c:pt idx="4">
                  <c:v>73</c:v>
                </c:pt>
              </c:numCache>
            </c:numRef>
          </c:val>
        </c:ser>
        <c:marker val="1"/>
        <c:axId val="79156352"/>
        <c:axId val="79134080"/>
      </c:lineChart>
      <c:catAx>
        <c:axId val="79131008"/>
        <c:scaling>
          <c:orientation val="minMax"/>
        </c:scaling>
        <c:axPos val="b"/>
        <c:tickLblPos val="nextTo"/>
        <c:crossAx val="79132544"/>
        <c:crosses val="autoZero"/>
        <c:auto val="1"/>
        <c:lblAlgn val="ctr"/>
        <c:lblOffset val="100"/>
      </c:catAx>
      <c:valAx>
        <c:axId val="79132544"/>
        <c:scaling>
          <c:orientation val="minMax"/>
        </c:scaling>
        <c:axPos val="l"/>
        <c:numFmt formatCode="General" sourceLinked="1"/>
        <c:tickLblPos val="nextTo"/>
        <c:crossAx val="79131008"/>
        <c:crosses val="autoZero"/>
        <c:crossBetween val="between"/>
      </c:valAx>
      <c:valAx>
        <c:axId val="79134080"/>
        <c:scaling>
          <c:orientation val="minMax"/>
        </c:scaling>
        <c:axPos val="r"/>
        <c:numFmt formatCode="General" sourceLinked="1"/>
        <c:tickLblPos val="nextTo"/>
        <c:crossAx val="79156352"/>
        <c:crosses val="max"/>
        <c:crossBetween val="between"/>
        <c:majorUnit val="100"/>
      </c:valAx>
      <c:catAx>
        <c:axId val="79156352"/>
        <c:scaling>
          <c:orientation val="minMax"/>
        </c:scaling>
        <c:delete val="1"/>
        <c:axPos val="b"/>
        <c:tickLblPos val="none"/>
        <c:crossAx val="79134080"/>
        <c:crosses val="autoZero"/>
        <c:auto val="1"/>
        <c:lblAlgn val="ctr"/>
        <c:lblOffset val="100"/>
      </c:catAx>
    </c:plotArea>
    <c:legend>
      <c:legendPos val="r"/>
      <c:layout/>
    </c:legend>
    <c:plotVisOnly val="1"/>
    <c:dispBlanksAs val="gap"/>
  </c:chart>
  <c:spPr>
    <a:ln>
      <a:noFill/>
    </a:ln>
  </c:sp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1C64C0-D873-46E4-A033-F86F1CA7C975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1A85E35A-D333-4FFD-B116-D0DDC1674F9D}">
      <dgm:prSet phldrT="[텍스트]" custT="1"/>
      <dgm:spPr/>
      <dgm:t>
        <a:bodyPr/>
        <a:lstStyle/>
        <a:p>
          <a:pPr latinLnBrk="1"/>
          <a:r>
            <a:rPr lang="ko-KR" altLang="en-US" sz="2800" dirty="0" smtClean="0">
              <a:latin typeface="+mn-ea"/>
              <a:ea typeface="+mn-ea"/>
            </a:rPr>
            <a:t>식중독</a:t>
          </a:r>
          <a:endParaRPr lang="ko-KR" altLang="en-US" sz="2800" dirty="0">
            <a:latin typeface="+mn-ea"/>
            <a:ea typeface="+mn-ea"/>
          </a:endParaRPr>
        </a:p>
      </dgm:t>
    </dgm:pt>
    <dgm:pt modelId="{A1C0C483-2385-46B1-823F-22CB2893CEDB}" type="parTrans" cxnId="{9CD8D870-F89F-40DB-8B5B-19373489AE68}">
      <dgm:prSet/>
      <dgm:spPr/>
      <dgm:t>
        <a:bodyPr/>
        <a:lstStyle/>
        <a:p>
          <a:pPr latinLnBrk="1"/>
          <a:endParaRPr lang="ko-KR" altLang="en-US"/>
        </a:p>
      </dgm:t>
    </dgm:pt>
    <dgm:pt modelId="{1ADFC78A-D848-46A5-BC71-25EE3B8714F8}" type="sibTrans" cxnId="{9CD8D870-F89F-40DB-8B5B-19373489AE68}">
      <dgm:prSet/>
      <dgm:spPr/>
      <dgm:t>
        <a:bodyPr/>
        <a:lstStyle/>
        <a:p>
          <a:pPr latinLnBrk="1"/>
          <a:endParaRPr lang="ko-KR" altLang="en-US"/>
        </a:p>
      </dgm:t>
    </dgm:pt>
    <dgm:pt modelId="{D29859FC-0C6C-4E0C-9AAE-6DE428621067}">
      <dgm:prSet phldrT="[텍스트]" custT="1"/>
      <dgm:spPr/>
      <dgm:t>
        <a:bodyPr/>
        <a:lstStyle/>
        <a:p>
          <a:pPr latinLnBrk="1"/>
          <a:r>
            <a:rPr lang="ko-KR" altLang="en-US" sz="2800" dirty="0" smtClean="0">
              <a:latin typeface="+mn-ea"/>
              <a:ea typeface="+mn-ea"/>
            </a:rPr>
            <a:t>집단식중독</a:t>
          </a:r>
          <a:endParaRPr lang="ko-KR" altLang="en-US" sz="2800" dirty="0">
            <a:latin typeface="+mn-ea"/>
            <a:ea typeface="+mn-ea"/>
          </a:endParaRPr>
        </a:p>
      </dgm:t>
    </dgm:pt>
    <dgm:pt modelId="{0B6360B3-0CD8-41DF-8880-71B9678CEEC2}" type="parTrans" cxnId="{252B1D88-4739-44F7-B80F-5948F749FFE3}">
      <dgm:prSet/>
      <dgm:spPr/>
      <dgm:t>
        <a:bodyPr/>
        <a:lstStyle/>
        <a:p>
          <a:pPr latinLnBrk="1"/>
          <a:endParaRPr lang="ko-KR" altLang="en-US"/>
        </a:p>
      </dgm:t>
    </dgm:pt>
    <dgm:pt modelId="{56265FF1-F210-4AFD-8F7B-A1768EA06CA9}" type="sibTrans" cxnId="{252B1D88-4739-44F7-B80F-5948F749FFE3}">
      <dgm:prSet/>
      <dgm:spPr/>
      <dgm:t>
        <a:bodyPr/>
        <a:lstStyle/>
        <a:p>
          <a:pPr latinLnBrk="1"/>
          <a:endParaRPr lang="ko-KR" altLang="en-US"/>
        </a:p>
      </dgm:t>
    </dgm:pt>
    <dgm:pt modelId="{ACD52FEB-7202-48BF-B4EB-E761541196B0}">
      <dgm:prSet phldrT="[텍스트]"/>
      <dgm:spPr/>
      <dgm:t>
        <a:bodyPr/>
        <a:lstStyle/>
        <a:p>
          <a:pPr latinLnBrk="1"/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식품섭취</a:t>
          </a:r>
          <a:r>
            <a:rPr lang="ko-KR" altLang="en-US" dirty="0" smtClean="0">
              <a:latin typeface="+mn-ea"/>
              <a:ea typeface="+mn-ea"/>
            </a:rPr>
            <a:t>로 인하여 인체에 유해한 </a:t>
          </a:r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미생물</a:t>
          </a:r>
          <a:r>
            <a:rPr lang="ko-KR" alt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</a:t>
          </a:r>
          <a:r>
            <a:rPr lang="ko-KR" altLang="en-US" dirty="0" smtClean="0">
              <a:latin typeface="+mn-ea"/>
              <a:ea typeface="+mn-ea"/>
            </a:rPr>
            <a:t>또는 </a:t>
          </a:r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유독물질</a:t>
          </a:r>
          <a:r>
            <a:rPr lang="ko-KR" altLang="en-US" dirty="0" smtClean="0">
              <a:latin typeface="+mn-ea"/>
              <a:ea typeface="+mn-ea"/>
            </a:rPr>
            <a:t>에 의하여  발생하였거나 발생한 것으로 판단되는</a:t>
          </a:r>
          <a:r>
            <a:rPr lang="ko-KR" altLang="en-US" spc="-150" dirty="0" smtClean="0">
              <a:latin typeface="+mn-ea"/>
              <a:ea typeface="+mn-ea"/>
            </a:rPr>
            <a:t> </a:t>
          </a:r>
          <a:r>
            <a:rPr lang="ko-KR" altLang="en-US" b="1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감염성 질환</a:t>
          </a:r>
          <a:r>
            <a:rPr lang="ko-KR" altLang="en-US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dirty="0" smtClean="0">
              <a:latin typeface="+mn-ea"/>
              <a:ea typeface="+mn-ea"/>
            </a:rPr>
            <a:t>또는 </a:t>
          </a:r>
          <a:r>
            <a:rPr lang="ko-KR" altLang="en-US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독소형</a:t>
          </a:r>
          <a:r>
            <a:rPr lang="ko-KR" alt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질환 </a:t>
          </a:r>
          <a:r>
            <a:rPr lang="en-US" altLang="ko-KR" dirty="0" smtClean="0">
              <a:latin typeface="+mn-ea"/>
              <a:ea typeface="+mn-ea"/>
            </a:rPr>
            <a:t>(</a:t>
          </a:r>
          <a:r>
            <a:rPr lang="ko-KR" altLang="en-US" dirty="0" smtClean="0">
              <a:latin typeface="+mn-ea"/>
              <a:ea typeface="+mn-ea"/>
            </a:rPr>
            <a:t>식품위생법 제</a:t>
          </a:r>
          <a:r>
            <a:rPr lang="en-US" altLang="ko-KR" dirty="0" smtClean="0">
              <a:latin typeface="+mn-ea"/>
              <a:ea typeface="+mn-ea"/>
            </a:rPr>
            <a:t>2</a:t>
          </a:r>
          <a:r>
            <a:rPr lang="ko-KR" altLang="en-US" dirty="0" smtClean="0">
              <a:latin typeface="+mn-ea"/>
              <a:ea typeface="+mn-ea"/>
            </a:rPr>
            <a:t>조 제</a:t>
          </a:r>
          <a:r>
            <a:rPr lang="en-US" altLang="ko-KR" dirty="0" smtClean="0">
              <a:latin typeface="+mn-ea"/>
              <a:ea typeface="+mn-ea"/>
            </a:rPr>
            <a:t>14</a:t>
          </a:r>
          <a:r>
            <a:rPr lang="ko-KR" altLang="en-US" dirty="0" smtClean="0">
              <a:latin typeface="+mn-ea"/>
              <a:ea typeface="+mn-ea"/>
            </a:rPr>
            <a:t>항</a:t>
          </a:r>
          <a:r>
            <a:rPr lang="en-US" altLang="ko-KR" dirty="0" smtClean="0">
              <a:latin typeface="+mn-ea"/>
              <a:ea typeface="+mn-ea"/>
            </a:rPr>
            <a:t>)</a:t>
          </a:r>
          <a:endParaRPr lang="ko-KR" altLang="en-US" dirty="0">
            <a:latin typeface="+mn-ea"/>
            <a:ea typeface="+mn-ea"/>
          </a:endParaRPr>
        </a:p>
      </dgm:t>
    </dgm:pt>
    <dgm:pt modelId="{C9C6151C-2338-41ED-83C8-6FE709BBD454}" type="parTrans" cxnId="{A1D62C3B-0C2E-4655-B703-D9D154BEEE29}">
      <dgm:prSet/>
      <dgm:spPr/>
      <dgm:t>
        <a:bodyPr/>
        <a:lstStyle/>
        <a:p>
          <a:pPr latinLnBrk="1"/>
          <a:endParaRPr lang="ko-KR" altLang="en-US"/>
        </a:p>
      </dgm:t>
    </dgm:pt>
    <dgm:pt modelId="{E5BC2470-9513-43DC-A921-0E01348A7F6C}" type="sibTrans" cxnId="{A1D62C3B-0C2E-4655-B703-D9D154BEEE29}">
      <dgm:prSet/>
      <dgm:spPr/>
      <dgm:t>
        <a:bodyPr/>
        <a:lstStyle/>
        <a:p>
          <a:pPr latinLnBrk="1"/>
          <a:endParaRPr lang="ko-KR" altLang="en-US"/>
        </a:p>
      </dgm:t>
    </dgm:pt>
    <dgm:pt modelId="{A02EEF76-C861-4A61-85D2-0FCC3CBB29C2}">
      <dgm:prSet phldrT="[텍스트]"/>
      <dgm:spPr/>
      <dgm:t>
        <a:bodyPr/>
        <a:lstStyle/>
        <a:p>
          <a:pPr latinLnBrk="1"/>
          <a:r>
            <a:rPr lang="ko-KR" altLang="en-US" spc="0" dirty="0" smtClean="0">
              <a:latin typeface="+mn-ea"/>
              <a:ea typeface="+mn-ea"/>
            </a:rPr>
            <a:t>역학조사결과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</a:t>
          </a:r>
          <a:r>
            <a:rPr lang="ko-KR" altLang="en-US" spc="0" dirty="0" smtClean="0">
              <a:latin typeface="+mn-ea"/>
              <a:ea typeface="+mn-ea"/>
            </a:rPr>
            <a:t> 또는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물</a:t>
          </a:r>
          <a:r>
            <a:rPr lang="ko-KR" altLang="en-US" spc="0" dirty="0" smtClean="0">
              <a:latin typeface="+mn-ea"/>
              <a:ea typeface="+mn-ea"/>
            </a:rPr>
            <a:t>이 질병의 원인으로 확인된    경우로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동일한 식품</a:t>
          </a:r>
          <a:r>
            <a:rPr lang="ko-KR" altLang="en-US" spc="0" dirty="0" smtClean="0">
              <a:latin typeface="+mn-ea"/>
              <a:ea typeface="+mn-ea"/>
            </a:rPr>
            <a:t>이나 동일한 공급원의 물을 섭취한 후  </a:t>
          </a:r>
          <a:r>
            <a:rPr lang="en-US" altLang="ko-KR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2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인</a:t>
          </a:r>
          <a:r>
            <a:rPr lang="ko-KR" altLang="en-US" spc="0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b="1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이상</a:t>
          </a:r>
          <a:r>
            <a:rPr lang="ko-KR" altLang="en-US" spc="0" dirty="0" smtClean="0">
              <a:latin typeface="+mn-ea"/>
              <a:ea typeface="+mn-ea"/>
            </a:rPr>
            <a:t>이 유사한 질병을 경험한 사건</a:t>
          </a:r>
          <a:r>
            <a:rPr lang="en-US" altLang="ko-KR" spc="0" dirty="0" smtClean="0">
              <a:latin typeface="+mn-ea"/>
              <a:ea typeface="+mn-ea"/>
            </a:rPr>
            <a:t>(</a:t>
          </a:r>
          <a:r>
            <a:rPr lang="ko-KR" altLang="en-US" spc="0" dirty="0" smtClean="0">
              <a:latin typeface="+mn-ea"/>
              <a:ea typeface="+mn-ea"/>
            </a:rPr>
            <a:t>세계보건기구</a:t>
          </a:r>
          <a:r>
            <a:rPr lang="en-US" altLang="ko-KR" spc="0" dirty="0" smtClean="0">
              <a:latin typeface="+mn-ea"/>
              <a:ea typeface="+mn-ea"/>
            </a:rPr>
            <a:t>)</a:t>
          </a:r>
          <a:endParaRPr lang="ko-KR" altLang="en-US" spc="0" dirty="0">
            <a:latin typeface="+mn-ea"/>
            <a:ea typeface="+mn-ea"/>
          </a:endParaRPr>
        </a:p>
      </dgm:t>
    </dgm:pt>
    <dgm:pt modelId="{B1BB6126-619F-4ADF-B5D2-A9503538118C}" type="parTrans" cxnId="{CF1C204D-F0DB-46A4-A853-1139D9864509}">
      <dgm:prSet/>
      <dgm:spPr/>
      <dgm:t>
        <a:bodyPr/>
        <a:lstStyle/>
        <a:p>
          <a:pPr latinLnBrk="1"/>
          <a:endParaRPr lang="ko-KR" altLang="en-US"/>
        </a:p>
      </dgm:t>
    </dgm:pt>
    <dgm:pt modelId="{9E9ADBB8-26F2-4D04-AFF5-B228595F39F2}" type="sibTrans" cxnId="{CF1C204D-F0DB-46A4-A853-1139D9864509}">
      <dgm:prSet/>
      <dgm:spPr/>
      <dgm:t>
        <a:bodyPr/>
        <a:lstStyle/>
        <a:p>
          <a:pPr latinLnBrk="1"/>
          <a:endParaRPr lang="ko-KR" altLang="en-US"/>
        </a:p>
      </dgm:t>
    </dgm:pt>
    <dgm:pt modelId="{2A801DC8-7183-4A02-A9A3-40D256D41226}" type="pres">
      <dgm:prSet presAssocID="{E01C64C0-D873-46E4-A033-F86F1CA7C97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A94D952-261B-4994-AAF4-ED4D394BB9F8}" type="pres">
      <dgm:prSet presAssocID="{1A85E35A-D333-4FFD-B116-D0DDC1674F9D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54AAED06-9851-464E-BFB8-7FFAC1BFCFD8}" type="pres">
      <dgm:prSet presAssocID="{1A85E35A-D333-4FFD-B116-D0DDC1674F9D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10ADB362-604A-4D8E-862A-0C829C46E3B1}" type="pres">
      <dgm:prSet presAssocID="{1A85E35A-D333-4FFD-B116-D0DDC1674F9D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DD571C7-7DD6-4547-8345-ECA7B1565277}" type="pres">
      <dgm:prSet presAssocID="{1A85E35A-D333-4FFD-B116-D0DDC1674F9D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BD6D0387-A6D7-4241-82F2-C8D0424C14AA}" type="pres">
      <dgm:prSet presAssocID="{1A85E35A-D333-4FFD-B116-D0DDC1674F9D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429B280-EDB4-46FF-8EA2-BAE02A556AA3}" type="pres">
      <dgm:prSet presAssocID="{1ADFC78A-D848-46A5-BC71-25EE3B8714F8}" presName="spaceBetweenRectangles" presStyleCnt="0"/>
      <dgm:spPr/>
      <dgm:t>
        <a:bodyPr/>
        <a:lstStyle/>
        <a:p>
          <a:pPr latinLnBrk="1"/>
          <a:endParaRPr lang="ko-KR" altLang="en-US"/>
        </a:p>
      </dgm:t>
    </dgm:pt>
    <dgm:pt modelId="{D448DEE3-D332-4894-ACCA-0F078D6E40E6}" type="pres">
      <dgm:prSet presAssocID="{D29859FC-0C6C-4E0C-9AAE-6DE428621067}" presName="parentLin" presStyleCnt="0"/>
      <dgm:spPr/>
      <dgm:t>
        <a:bodyPr/>
        <a:lstStyle/>
        <a:p>
          <a:pPr latinLnBrk="1"/>
          <a:endParaRPr lang="ko-KR" altLang="en-US"/>
        </a:p>
      </dgm:t>
    </dgm:pt>
    <dgm:pt modelId="{F1F7FEAA-0214-4F5C-9462-FEB707112F3D}" type="pres">
      <dgm:prSet presAssocID="{D29859FC-0C6C-4E0C-9AAE-6DE428621067}" presName="parentLeftMargin" presStyleLbl="node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D4CEF279-36A8-4F56-9B22-115A98EDFD83}" type="pres">
      <dgm:prSet presAssocID="{D29859FC-0C6C-4E0C-9AAE-6DE42862106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690F5DB-3190-4F9D-B0C9-207472C5C292}" type="pres">
      <dgm:prSet presAssocID="{D29859FC-0C6C-4E0C-9AAE-6DE428621067}" presName="negativeSpace" presStyleCnt="0"/>
      <dgm:spPr/>
      <dgm:t>
        <a:bodyPr/>
        <a:lstStyle/>
        <a:p>
          <a:pPr latinLnBrk="1"/>
          <a:endParaRPr lang="ko-KR" altLang="en-US"/>
        </a:p>
      </dgm:t>
    </dgm:pt>
    <dgm:pt modelId="{A5F3117F-85BD-4D1C-AE61-498B5756D483}" type="pres">
      <dgm:prSet presAssocID="{D29859FC-0C6C-4E0C-9AAE-6DE428621067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1D62C3B-0C2E-4655-B703-D9D154BEEE29}" srcId="{1A85E35A-D333-4FFD-B116-D0DDC1674F9D}" destId="{ACD52FEB-7202-48BF-B4EB-E761541196B0}" srcOrd="0" destOrd="0" parTransId="{C9C6151C-2338-41ED-83C8-6FE709BBD454}" sibTransId="{E5BC2470-9513-43DC-A921-0E01348A7F6C}"/>
    <dgm:cxn modelId="{F863050D-EA14-442D-AFDC-70A6C4159556}" type="presOf" srcId="{A02EEF76-C861-4A61-85D2-0FCC3CBB29C2}" destId="{A5F3117F-85BD-4D1C-AE61-498B5756D483}" srcOrd="0" destOrd="0" presId="urn:microsoft.com/office/officeart/2005/8/layout/list1"/>
    <dgm:cxn modelId="{EBEFEF82-DE43-487B-BF2E-1CDC2519C808}" type="presOf" srcId="{E01C64C0-D873-46E4-A033-F86F1CA7C975}" destId="{2A801DC8-7183-4A02-A9A3-40D256D41226}" srcOrd="0" destOrd="0" presId="urn:microsoft.com/office/officeart/2005/8/layout/list1"/>
    <dgm:cxn modelId="{4507D9D4-C2A6-4111-88FB-B799AB85BB6E}" type="presOf" srcId="{ACD52FEB-7202-48BF-B4EB-E761541196B0}" destId="{BD6D0387-A6D7-4241-82F2-C8D0424C14AA}" srcOrd="0" destOrd="0" presId="urn:microsoft.com/office/officeart/2005/8/layout/list1"/>
    <dgm:cxn modelId="{874F0BC3-38A4-4CB2-AFE6-770700EC56FB}" type="presOf" srcId="{D29859FC-0C6C-4E0C-9AAE-6DE428621067}" destId="{D4CEF279-36A8-4F56-9B22-115A98EDFD83}" srcOrd="1" destOrd="0" presId="urn:microsoft.com/office/officeart/2005/8/layout/list1"/>
    <dgm:cxn modelId="{A68BBD50-CC79-440A-84D4-F80BF2FF2CFD}" type="presOf" srcId="{1A85E35A-D333-4FFD-B116-D0DDC1674F9D}" destId="{10ADB362-604A-4D8E-862A-0C829C46E3B1}" srcOrd="1" destOrd="0" presId="urn:microsoft.com/office/officeart/2005/8/layout/list1"/>
    <dgm:cxn modelId="{CF1C204D-F0DB-46A4-A853-1139D9864509}" srcId="{D29859FC-0C6C-4E0C-9AAE-6DE428621067}" destId="{A02EEF76-C861-4A61-85D2-0FCC3CBB29C2}" srcOrd="0" destOrd="0" parTransId="{B1BB6126-619F-4ADF-B5D2-A9503538118C}" sibTransId="{9E9ADBB8-26F2-4D04-AFF5-B228595F39F2}"/>
    <dgm:cxn modelId="{9CD8D870-F89F-40DB-8B5B-19373489AE68}" srcId="{E01C64C0-D873-46E4-A033-F86F1CA7C975}" destId="{1A85E35A-D333-4FFD-B116-D0DDC1674F9D}" srcOrd="0" destOrd="0" parTransId="{A1C0C483-2385-46B1-823F-22CB2893CEDB}" sibTransId="{1ADFC78A-D848-46A5-BC71-25EE3B8714F8}"/>
    <dgm:cxn modelId="{9A15DE9D-D294-4D16-A719-34011F8E5DEA}" type="presOf" srcId="{D29859FC-0C6C-4E0C-9AAE-6DE428621067}" destId="{F1F7FEAA-0214-4F5C-9462-FEB707112F3D}" srcOrd="0" destOrd="0" presId="urn:microsoft.com/office/officeart/2005/8/layout/list1"/>
    <dgm:cxn modelId="{B0198153-56B3-4DDC-948A-B3ED29C9F1B4}" type="presOf" srcId="{1A85E35A-D333-4FFD-B116-D0DDC1674F9D}" destId="{54AAED06-9851-464E-BFB8-7FFAC1BFCFD8}" srcOrd="0" destOrd="0" presId="urn:microsoft.com/office/officeart/2005/8/layout/list1"/>
    <dgm:cxn modelId="{252B1D88-4739-44F7-B80F-5948F749FFE3}" srcId="{E01C64C0-D873-46E4-A033-F86F1CA7C975}" destId="{D29859FC-0C6C-4E0C-9AAE-6DE428621067}" srcOrd="1" destOrd="0" parTransId="{0B6360B3-0CD8-41DF-8880-71B9678CEEC2}" sibTransId="{56265FF1-F210-4AFD-8F7B-A1768EA06CA9}"/>
    <dgm:cxn modelId="{38723670-5397-47E3-AF87-7442323372B2}" type="presParOf" srcId="{2A801DC8-7183-4A02-A9A3-40D256D41226}" destId="{2A94D952-261B-4994-AAF4-ED4D394BB9F8}" srcOrd="0" destOrd="0" presId="urn:microsoft.com/office/officeart/2005/8/layout/list1"/>
    <dgm:cxn modelId="{4D54EF61-66DD-4FDD-97A5-118CA9CBEBE2}" type="presParOf" srcId="{2A94D952-261B-4994-AAF4-ED4D394BB9F8}" destId="{54AAED06-9851-464E-BFB8-7FFAC1BFCFD8}" srcOrd="0" destOrd="0" presId="urn:microsoft.com/office/officeart/2005/8/layout/list1"/>
    <dgm:cxn modelId="{281E9037-B557-4475-8B31-9C005D2D4E93}" type="presParOf" srcId="{2A94D952-261B-4994-AAF4-ED4D394BB9F8}" destId="{10ADB362-604A-4D8E-862A-0C829C46E3B1}" srcOrd="1" destOrd="0" presId="urn:microsoft.com/office/officeart/2005/8/layout/list1"/>
    <dgm:cxn modelId="{762E0311-C272-4E52-AD11-695EB89D1F66}" type="presParOf" srcId="{2A801DC8-7183-4A02-A9A3-40D256D41226}" destId="{CDD571C7-7DD6-4547-8345-ECA7B1565277}" srcOrd="1" destOrd="0" presId="urn:microsoft.com/office/officeart/2005/8/layout/list1"/>
    <dgm:cxn modelId="{54ED974D-15E7-4BE6-80D1-3784ADC83E62}" type="presParOf" srcId="{2A801DC8-7183-4A02-A9A3-40D256D41226}" destId="{BD6D0387-A6D7-4241-82F2-C8D0424C14AA}" srcOrd="2" destOrd="0" presId="urn:microsoft.com/office/officeart/2005/8/layout/list1"/>
    <dgm:cxn modelId="{DECF8C2D-AFB0-44DB-A143-73D7B35CE68C}" type="presParOf" srcId="{2A801DC8-7183-4A02-A9A3-40D256D41226}" destId="{9429B280-EDB4-46FF-8EA2-BAE02A556AA3}" srcOrd="3" destOrd="0" presId="urn:microsoft.com/office/officeart/2005/8/layout/list1"/>
    <dgm:cxn modelId="{65EA08A5-F470-4CA9-9284-707D648A9B47}" type="presParOf" srcId="{2A801DC8-7183-4A02-A9A3-40D256D41226}" destId="{D448DEE3-D332-4894-ACCA-0F078D6E40E6}" srcOrd="4" destOrd="0" presId="urn:microsoft.com/office/officeart/2005/8/layout/list1"/>
    <dgm:cxn modelId="{62F9D5BE-4E18-414D-A993-0D05809882C5}" type="presParOf" srcId="{D448DEE3-D332-4894-ACCA-0F078D6E40E6}" destId="{F1F7FEAA-0214-4F5C-9462-FEB707112F3D}" srcOrd="0" destOrd="0" presId="urn:microsoft.com/office/officeart/2005/8/layout/list1"/>
    <dgm:cxn modelId="{46D1BBA6-FCA3-4E45-A45A-4FD715E791D6}" type="presParOf" srcId="{D448DEE3-D332-4894-ACCA-0F078D6E40E6}" destId="{D4CEF279-36A8-4F56-9B22-115A98EDFD83}" srcOrd="1" destOrd="0" presId="urn:microsoft.com/office/officeart/2005/8/layout/list1"/>
    <dgm:cxn modelId="{32490A0F-22E2-48A9-924D-CB553D05C736}" type="presParOf" srcId="{2A801DC8-7183-4A02-A9A3-40D256D41226}" destId="{2690F5DB-3190-4F9D-B0C9-207472C5C292}" srcOrd="5" destOrd="0" presId="urn:microsoft.com/office/officeart/2005/8/layout/list1"/>
    <dgm:cxn modelId="{FD53A5B2-FD26-490C-B105-E926FBC55ED0}" type="presParOf" srcId="{2A801DC8-7183-4A02-A9A3-40D256D41226}" destId="{A5F3117F-85BD-4D1C-AE61-498B5756D48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904A7C-E0BB-4E71-BD26-397703DC418D}" type="doc">
      <dgm:prSet loTypeId="urn:microsoft.com/office/officeart/2005/8/layout/lProcess2" loCatId="relationship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5C05CC39-F54D-4776-846A-C2708BF3186C}">
      <dgm:prSet phldrT="[텍스트]"/>
      <dgm:spPr/>
      <dgm:t>
        <a:bodyPr/>
        <a:lstStyle/>
        <a:p>
          <a:pPr latinLnBrk="1"/>
          <a:r>
            <a:rPr lang="ko-KR" altLang="en-US" dirty="0" smtClean="0"/>
            <a:t>미생물학적 식중독</a:t>
          </a:r>
          <a:endParaRPr lang="ko-KR" altLang="en-US" dirty="0"/>
        </a:p>
      </dgm:t>
    </dgm:pt>
    <dgm:pt modelId="{7B52BDB2-0278-4ED4-AE23-557F9EC200F5}" type="parTrans" cxnId="{9EBC6155-DE3E-466F-A1DB-A55BA7395CD7}">
      <dgm:prSet/>
      <dgm:spPr/>
      <dgm:t>
        <a:bodyPr/>
        <a:lstStyle/>
        <a:p>
          <a:pPr latinLnBrk="1"/>
          <a:endParaRPr lang="ko-KR" altLang="en-US"/>
        </a:p>
      </dgm:t>
    </dgm:pt>
    <dgm:pt modelId="{3AD3BFF4-FD61-429F-87B7-48D76E5FB430}" type="sibTrans" cxnId="{9EBC6155-DE3E-466F-A1DB-A55BA7395CD7}">
      <dgm:prSet/>
      <dgm:spPr/>
      <dgm:t>
        <a:bodyPr/>
        <a:lstStyle/>
        <a:p>
          <a:pPr latinLnBrk="1"/>
          <a:endParaRPr lang="ko-KR" altLang="en-US"/>
        </a:p>
      </dgm:t>
    </dgm:pt>
    <dgm:pt modelId="{30C7E27D-231D-4E7D-83C2-F9DC912245F1}">
      <dgm:prSet phldrT="[텍스트]"/>
      <dgm:spPr/>
      <dgm:t>
        <a:bodyPr/>
        <a:lstStyle/>
        <a:p>
          <a:pPr latinLnBrk="1"/>
          <a:r>
            <a:rPr lang="ko-KR" altLang="en-US" dirty="0" smtClean="0"/>
            <a:t>세균성</a:t>
          </a:r>
          <a:endParaRPr lang="ko-KR" altLang="en-US" dirty="0"/>
        </a:p>
      </dgm:t>
    </dgm:pt>
    <dgm:pt modelId="{61A34C85-B5F4-47D5-90FC-33D0660A146A}" type="parTrans" cxnId="{C9AAC7CD-2503-4FC5-91BE-833E4B609F0E}">
      <dgm:prSet/>
      <dgm:spPr/>
      <dgm:t>
        <a:bodyPr/>
        <a:lstStyle/>
        <a:p>
          <a:pPr latinLnBrk="1"/>
          <a:endParaRPr lang="ko-KR" altLang="en-US"/>
        </a:p>
      </dgm:t>
    </dgm:pt>
    <dgm:pt modelId="{A375FCB3-0D21-4DDB-800A-12FC1EE1D53C}" type="sibTrans" cxnId="{C9AAC7CD-2503-4FC5-91BE-833E4B609F0E}">
      <dgm:prSet/>
      <dgm:spPr/>
      <dgm:t>
        <a:bodyPr/>
        <a:lstStyle/>
        <a:p>
          <a:pPr latinLnBrk="1"/>
          <a:endParaRPr lang="ko-KR" altLang="en-US"/>
        </a:p>
      </dgm:t>
    </dgm:pt>
    <dgm:pt modelId="{FF24259A-E1B5-4B40-B653-9DA704F5ECAB}">
      <dgm:prSet phldrT="[텍스트]"/>
      <dgm:spPr/>
      <dgm:t>
        <a:bodyPr/>
        <a:lstStyle/>
        <a:p>
          <a:pPr latinLnBrk="1"/>
          <a:r>
            <a:rPr lang="ko-KR" altLang="en-US" dirty="0" smtClean="0"/>
            <a:t>바이러스성</a:t>
          </a:r>
          <a:endParaRPr lang="en-US" altLang="ko-KR" dirty="0" smtClean="0"/>
        </a:p>
      </dgm:t>
    </dgm:pt>
    <dgm:pt modelId="{DACBC770-F009-4478-88D6-678530CEB99D}" type="parTrans" cxnId="{50B460B6-5BDD-4205-AE3E-04B5FE63D475}">
      <dgm:prSet/>
      <dgm:spPr/>
      <dgm:t>
        <a:bodyPr/>
        <a:lstStyle/>
        <a:p>
          <a:pPr latinLnBrk="1"/>
          <a:endParaRPr lang="ko-KR" altLang="en-US"/>
        </a:p>
      </dgm:t>
    </dgm:pt>
    <dgm:pt modelId="{B541EEFD-7718-4135-A63E-B6722C6D415A}" type="sibTrans" cxnId="{50B460B6-5BDD-4205-AE3E-04B5FE63D475}">
      <dgm:prSet/>
      <dgm:spPr/>
      <dgm:t>
        <a:bodyPr/>
        <a:lstStyle/>
        <a:p>
          <a:pPr latinLnBrk="1"/>
          <a:endParaRPr lang="ko-KR" altLang="en-US"/>
        </a:p>
      </dgm:t>
    </dgm:pt>
    <dgm:pt modelId="{0C64B7EA-301D-46EA-B35A-E80D02C51EB8}">
      <dgm:prSet phldrT="[텍스트]"/>
      <dgm:spPr/>
      <dgm:t>
        <a:bodyPr/>
        <a:lstStyle/>
        <a:p>
          <a:pPr latinLnBrk="1"/>
          <a:r>
            <a:rPr lang="ko-KR" altLang="en-US" dirty="0" smtClean="0"/>
            <a:t>화학물질 식중독</a:t>
          </a:r>
          <a:endParaRPr lang="ko-KR" altLang="en-US" dirty="0"/>
        </a:p>
      </dgm:t>
    </dgm:pt>
    <dgm:pt modelId="{008C8445-A8D6-471A-A72E-6A3EEC635069}" type="parTrans" cxnId="{812C327A-7309-4ADC-80A6-9739317F417A}">
      <dgm:prSet/>
      <dgm:spPr/>
      <dgm:t>
        <a:bodyPr/>
        <a:lstStyle/>
        <a:p>
          <a:pPr latinLnBrk="1"/>
          <a:endParaRPr lang="ko-KR" altLang="en-US"/>
        </a:p>
      </dgm:t>
    </dgm:pt>
    <dgm:pt modelId="{5B8A27E9-4508-4477-8E4C-AFD7B39D6CB7}" type="sibTrans" cxnId="{812C327A-7309-4ADC-80A6-9739317F417A}">
      <dgm:prSet/>
      <dgm:spPr/>
      <dgm:t>
        <a:bodyPr/>
        <a:lstStyle/>
        <a:p>
          <a:pPr latinLnBrk="1"/>
          <a:endParaRPr lang="ko-KR" altLang="en-US"/>
        </a:p>
      </dgm:t>
    </dgm:pt>
    <dgm:pt modelId="{008370E1-0F2E-40D7-954B-358503FFB91A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자연독</a:t>
          </a:r>
          <a:endParaRPr lang="ko-KR" altLang="en-US" dirty="0"/>
        </a:p>
      </dgm:t>
    </dgm:pt>
    <dgm:pt modelId="{8D985E12-C974-482F-8BC3-A1AF791536D4}" type="parTrans" cxnId="{8584C7CF-1F90-4B56-B0DC-DE2BAEC31135}">
      <dgm:prSet/>
      <dgm:spPr/>
      <dgm:t>
        <a:bodyPr/>
        <a:lstStyle/>
        <a:p>
          <a:pPr latinLnBrk="1"/>
          <a:endParaRPr lang="ko-KR" altLang="en-US"/>
        </a:p>
      </dgm:t>
    </dgm:pt>
    <dgm:pt modelId="{12FEC5B0-51B2-4AD3-9722-16F85C1FEE06}" type="sibTrans" cxnId="{8584C7CF-1F90-4B56-B0DC-DE2BAEC31135}">
      <dgm:prSet/>
      <dgm:spPr/>
      <dgm:t>
        <a:bodyPr/>
        <a:lstStyle/>
        <a:p>
          <a:pPr latinLnBrk="1"/>
          <a:endParaRPr lang="ko-KR" altLang="en-US"/>
        </a:p>
      </dgm:t>
    </dgm:pt>
    <dgm:pt modelId="{EC2DFEF3-080B-44C2-9772-1888483E7EEE}">
      <dgm:prSet phldrT="[텍스트]"/>
      <dgm:spPr/>
      <dgm:t>
        <a:bodyPr/>
        <a:lstStyle/>
        <a:p>
          <a:pPr latinLnBrk="1"/>
          <a:r>
            <a:rPr lang="ko-KR" altLang="en-US" dirty="0" smtClean="0"/>
            <a:t>화학적</a:t>
          </a:r>
          <a:endParaRPr lang="ko-KR" altLang="en-US" dirty="0"/>
        </a:p>
      </dgm:t>
    </dgm:pt>
    <dgm:pt modelId="{08DC3D7F-37D4-4AB8-A5EB-A21D9DFB2061}" type="parTrans" cxnId="{96A5CEC9-71EE-4BED-AEB3-BEC5E07E5B4D}">
      <dgm:prSet/>
      <dgm:spPr/>
      <dgm:t>
        <a:bodyPr/>
        <a:lstStyle/>
        <a:p>
          <a:pPr latinLnBrk="1"/>
          <a:endParaRPr lang="ko-KR" altLang="en-US"/>
        </a:p>
      </dgm:t>
    </dgm:pt>
    <dgm:pt modelId="{568F967F-366E-44BB-9984-9AFC2F9661B6}" type="sibTrans" cxnId="{96A5CEC9-71EE-4BED-AEB3-BEC5E07E5B4D}">
      <dgm:prSet/>
      <dgm:spPr/>
      <dgm:t>
        <a:bodyPr/>
        <a:lstStyle/>
        <a:p>
          <a:pPr latinLnBrk="1"/>
          <a:endParaRPr lang="ko-KR" altLang="en-US"/>
        </a:p>
      </dgm:t>
    </dgm:pt>
    <dgm:pt modelId="{18269212-4655-4CB4-92C9-A740664B942F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원충성</a:t>
          </a:r>
          <a:endParaRPr lang="en-US" altLang="ko-KR" dirty="0" smtClean="0"/>
        </a:p>
      </dgm:t>
    </dgm:pt>
    <dgm:pt modelId="{4DB5F5AA-4BB9-4936-898A-7AA00F3A11F5}" type="parTrans" cxnId="{BCA4FB61-F7C6-4A4C-A715-BE3B4811E46C}">
      <dgm:prSet/>
      <dgm:spPr/>
      <dgm:t>
        <a:bodyPr/>
        <a:lstStyle/>
        <a:p>
          <a:pPr latinLnBrk="1"/>
          <a:endParaRPr lang="ko-KR" altLang="en-US"/>
        </a:p>
      </dgm:t>
    </dgm:pt>
    <dgm:pt modelId="{89A9FE06-2157-4881-A96B-66822A9611E9}" type="sibTrans" cxnId="{BCA4FB61-F7C6-4A4C-A715-BE3B4811E46C}">
      <dgm:prSet/>
      <dgm:spPr/>
      <dgm:t>
        <a:bodyPr/>
        <a:lstStyle/>
        <a:p>
          <a:pPr latinLnBrk="1"/>
          <a:endParaRPr lang="ko-KR" altLang="en-US"/>
        </a:p>
      </dgm:t>
    </dgm:pt>
    <dgm:pt modelId="{411CFC1E-2974-4088-B594-8FC2FC42E675}" type="pres">
      <dgm:prSet presAssocID="{FE904A7C-E0BB-4E71-BD26-397703DC418D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3E8BA6B-772E-468F-A89C-FB48F2D33430}" type="pres">
      <dgm:prSet presAssocID="{5C05CC39-F54D-4776-846A-C2708BF3186C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E9918A94-FF55-443D-8491-6237B3BF8441}" type="pres">
      <dgm:prSet presAssocID="{5C05CC39-F54D-4776-846A-C2708BF3186C}" presName="aNode" presStyleLbl="bgShp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BBDFEC64-3204-4B4A-9A38-5D35D8BE6D4F}" type="pres">
      <dgm:prSet presAssocID="{5C05CC39-F54D-4776-846A-C2708BF3186C}" presName="textNode" presStyleLbl="bgShp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34AA03B6-FF43-4874-885A-D521D44ACB60}" type="pres">
      <dgm:prSet presAssocID="{5C05CC39-F54D-4776-846A-C2708BF3186C}" presName="compChildNode" presStyleCnt="0"/>
      <dgm:spPr/>
      <dgm:t>
        <a:bodyPr/>
        <a:lstStyle/>
        <a:p>
          <a:pPr latinLnBrk="1"/>
          <a:endParaRPr lang="ko-KR" altLang="en-US"/>
        </a:p>
      </dgm:t>
    </dgm:pt>
    <dgm:pt modelId="{6B78DF07-CD29-4C5F-B39C-A8C0B9C95622}" type="pres">
      <dgm:prSet presAssocID="{5C05CC39-F54D-4776-846A-C2708BF3186C}" presName="theInnerList" presStyleCnt="0"/>
      <dgm:spPr/>
      <dgm:t>
        <a:bodyPr/>
        <a:lstStyle/>
        <a:p>
          <a:pPr latinLnBrk="1"/>
          <a:endParaRPr lang="ko-KR" altLang="en-US"/>
        </a:p>
      </dgm:t>
    </dgm:pt>
    <dgm:pt modelId="{CD17FF19-9AB3-431D-ABBD-D7593E5526C8}" type="pres">
      <dgm:prSet presAssocID="{30C7E27D-231D-4E7D-83C2-F9DC912245F1}" presName="child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7019198-F079-45E9-83E2-712DFFCD6928}" type="pres">
      <dgm:prSet presAssocID="{30C7E27D-231D-4E7D-83C2-F9DC912245F1}" presName="aSpace2" presStyleCnt="0"/>
      <dgm:spPr/>
      <dgm:t>
        <a:bodyPr/>
        <a:lstStyle/>
        <a:p>
          <a:pPr latinLnBrk="1"/>
          <a:endParaRPr lang="ko-KR" altLang="en-US"/>
        </a:p>
      </dgm:t>
    </dgm:pt>
    <dgm:pt modelId="{1C5AC30B-4DE9-4022-AD5C-126989576B66}" type="pres">
      <dgm:prSet presAssocID="{FF24259A-E1B5-4B40-B653-9DA704F5ECAB}" presName="child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541661F8-3D94-4D2F-88F9-28880B1E5929}" type="pres">
      <dgm:prSet presAssocID="{FF24259A-E1B5-4B40-B653-9DA704F5ECAB}" presName="aSpace2" presStyleCnt="0"/>
      <dgm:spPr/>
      <dgm:t>
        <a:bodyPr/>
        <a:lstStyle/>
        <a:p>
          <a:pPr latinLnBrk="1"/>
          <a:endParaRPr lang="ko-KR" altLang="en-US"/>
        </a:p>
      </dgm:t>
    </dgm:pt>
    <dgm:pt modelId="{4703AB71-E52A-46C3-BAD7-1E4FCC3A8AF1}" type="pres">
      <dgm:prSet presAssocID="{18269212-4655-4CB4-92C9-A740664B942F}" presName="child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A083684D-8534-422F-AC24-560D3D3A3B71}" type="pres">
      <dgm:prSet presAssocID="{5C05CC39-F54D-4776-846A-C2708BF3186C}" presName="aSpace" presStyleCnt="0"/>
      <dgm:spPr/>
      <dgm:t>
        <a:bodyPr/>
        <a:lstStyle/>
        <a:p>
          <a:pPr latinLnBrk="1"/>
          <a:endParaRPr lang="ko-KR" altLang="en-US"/>
        </a:p>
      </dgm:t>
    </dgm:pt>
    <dgm:pt modelId="{7C38415E-5919-4A41-A922-02607495B885}" type="pres">
      <dgm:prSet presAssocID="{0C64B7EA-301D-46EA-B35A-E80D02C51EB8}" presName="compNode" presStyleCnt="0"/>
      <dgm:spPr/>
      <dgm:t>
        <a:bodyPr/>
        <a:lstStyle/>
        <a:p>
          <a:pPr latinLnBrk="1"/>
          <a:endParaRPr lang="ko-KR" altLang="en-US"/>
        </a:p>
      </dgm:t>
    </dgm:pt>
    <dgm:pt modelId="{ACDF4F69-E018-4BDA-9ED2-611115B86A4B}" type="pres">
      <dgm:prSet presAssocID="{0C64B7EA-301D-46EA-B35A-E80D02C51EB8}" presName="aNode" presStyleLbl="bgShp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359D4417-DCE3-4735-A3AB-A6CDFBFE4D02}" type="pres">
      <dgm:prSet presAssocID="{0C64B7EA-301D-46EA-B35A-E80D02C51EB8}" presName="textNode" presStyleLbl="bgShp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A8F5A0B0-F88A-4773-AFD5-6A4764A65B7B}" type="pres">
      <dgm:prSet presAssocID="{0C64B7EA-301D-46EA-B35A-E80D02C51EB8}" presName="compChildNode" presStyleCnt="0"/>
      <dgm:spPr/>
      <dgm:t>
        <a:bodyPr/>
        <a:lstStyle/>
        <a:p>
          <a:pPr latinLnBrk="1"/>
          <a:endParaRPr lang="ko-KR" altLang="en-US"/>
        </a:p>
      </dgm:t>
    </dgm:pt>
    <dgm:pt modelId="{1B89D787-E842-40BA-BEEE-9ABD68FB6C86}" type="pres">
      <dgm:prSet presAssocID="{0C64B7EA-301D-46EA-B35A-E80D02C51EB8}" presName="theInnerList" presStyleCnt="0"/>
      <dgm:spPr/>
      <dgm:t>
        <a:bodyPr/>
        <a:lstStyle/>
        <a:p>
          <a:pPr latinLnBrk="1"/>
          <a:endParaRPr lang="ko-KR" altLang="en-US"/>
        </a:p>
      </dgm:t>
    </dgm:pt>
    <dgm:pt modelId="{AB0A43B7-1834-41A1-8358-193682402BA3}" type="pres">
      <dgm:prSet presAssocID="{008370E1-0F2E-40D7-954B-358503FFB91A}" presName="child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677C59-4D5B-4103-BCC8-8788E4CB3740}" type="pres">
      <dgm:prSet presAssocID="{008370E1-0F2E-40D7-954B-358503FFB91A}" presName="aSpace2" presStyleCnt="0"/>
      <dgm:spPr/>
      <dgm:t>
        <a:bodyPr/>
        <a:lstStyle/>
        <a:p>
          <a:pPr latinLnBrk="1"/>
          <a:endParaRPr lang="ko-KR" altLang="en-US"/>
        </a:p>
      </dgm:t>
    </dgm:pt>
    <dgm:pt modelId="{2F54B997-C2D3-4358-BC4A-98045C4443A6}" type="pres">
      <dgm:prSet presAssocID="{EC2DFEF3-080B-44C2-9772-1888483E7EEE}" presName="child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14FD1EC-47BB-46D1-97E8-3F6EE46A4E16}" type="presOf" srcId="{30C7E27D-231D-4E7D-83C2-F9DC912245F1}" destId="{CD17FF19-9AB3-431D-ABBD-D7593E5526C8}" srcOrd="0" destOrd="0" presId="urn:microsoft.com/office/officeart/2005/8/layout/lProcess2"/>
    <dgm:cxn modelId="{50B460B6-5BDD-4205-AE3E-04B5FE63D475}" srcId="{5C05CC39-F54D-4776-846A-C2708BF3186C}" destId="{FF24259A-E1B5-4B40-B653-9DA704F5ECAB}" srcOrd="1" destOrd="0" parTransId="{DACBC770-F009-4478-88D6-678530CEB99D}" sibTransId="{B541EEFD-7718-4135-A63E-B6722C6D415A}"/>
    <dgm:cxn modelId="{96A5CEC9-71EE-4BED-AEB3-BEC5E07E5B4D}" srcId="{0C64B7EA-301D-46EA-B35A-E80D02C51EB8}" destId="{EC2DFEF3-080B-44C2-9772-1888483E7EEE}" srcOrd="1" destOrd="0" parTransId="{08DC3D7F-37D4-4AB8-A5EB-A21D9DFB2061}" sibTransId="{568F967F-366E-44BB-9984-9AFC2F9661B6}"/>
    <dgm:cxn modelId="{8B66D4B8-E7D0-42A8-88D8-1B7E6896B036}" type="presOf" srcId="{0C64B7EA-301D-46EA-B35A-E80D02C51EB8}" destId="{359D4417-DCE3-4735-A3AB-A6CDFBFE4D02}" srcOrd="1" destOrd="0" presId="urn:microsoft.com/office/officeart/2005/8/layout/lProcess2"/>
    <dgm:cxn modelId="{B1ED732C-29EE-4DE6-88A4-81D07978592F}" type="presOf" srcId="{0C64B7EA-301D-46EA-B35A-E80D02C51EB8}" destId="{ACDF4F69-E018-4BDA-9ED2-611115B86A4B}" srcOrd="0" destOrd="0" presId="urn:microsoft.com/office/officeart/2005/8/layout/lProcess2"/>
    <dgm:cxn modelId="{DA337A56-B218-4564-A334-A76E18B778AB}" type="presOf" srcId="{EC2DFEF3-080B-44C2-9772-1888483E7EEE}" destId="{2F54B997-C2D3-4358-BC4A-98045C4443A6}" srcOrd="0" destOrd="0" presId="urn:microsoft.com/office/officeart/2005/8/layout/lProcess2"/>
    <dgm:cxn modelId="{8584C7CF-1F90-4B56-B0DC-DE2BAEC31135}" srcId="{0C64B7EA-301D-46EA-B35A-E80D02C51EB8}" destId="{008370E1-0F2E-40D7-954B-358503FFB91A}" srcOrd="0" destOrd="0" parTransId="{8D985E12-C974-482F-8BC3-A1AF791536D4}" sibTransId="{12FEC5B0-51B2-4AD3-9722-16F85C1FEE06}"/>
    <dgm:cxn modelId="{F14F3B39-9BFD-4A03-A563-3F08C1833CAB}" type="presOf" srcId="{008370E1-0F2E-40D7-954B-358503FFB91A}" destId="{AB0A43B7-1834-41A1-8358-193682402BA3}" srcOrd="0" destOrd="0" presId="urn:microsoft.com/office/officeart/2005/8/layout/lProcess2"/>
    <dgm:cxn modelId="{DE585B54-E760-4398-B583-5ECA810352F4}" type="presOf" srcId="{FF24259A-E1B5-4B40-B653-9DA704F5ECAB}" destId="{1C5AC30B-4DE9-4022-AD5C-126989576B66}" srcOrd="0" destOrd="0" presId="urn:microsoft.com/office/officeart/2005/8/layout/lProcess2"/>
    <dgm:cxn modelId="{C9AAC7CD-2503-4FC5-91BE-833E4B609F0E}" srcId="{5C05CC39-F54D-4776-846A-C2708BF3186C}" destId="{30C7E27D-231D-4E7D-83C2-F9DC912245F1}" srcOrd="0" destOrd="0" parTransId="{61A34C85-B5F4-47D5-90FC-33D0660A146A}" sibTransId="{A375FCB3-0D21-4DDB-800A-12FC1EE1D53C}"/>
    <dgm:cxn modelId="{50EB5F31-533E-4C7E-961E-F2DD0E91817F}" type="presOf" srcId="{FE904A7C-E0BB-4E71-BD26-397703DC418D}" destId="{411CFC1E-2974-4088-B594-8FC2FC42E675}" srcOrd="0" destOrd="0" presId="urn:microsoft.com/office/officeart/2005/8/layout/lProcess2"/>
    <dgm:cxn modelId="{02BB3C5D-697D-4FBC-A74F-2F2059ACB5E4}" type="presOf" srcId="{5C05CC39-F54D-4776-846A-C2708BF3186C}" destId="{BBDFEC64-3204-4B4A-9A38-5D35D8BE6D4F}" srcOrd="1" destOrd="0" presId="urn:microsoft.com/office/officeart/2005/8/layout/lProcess2"/>
    <dgm:cxn modelId="{812C327A-7309-4ADC-80A6-9739317F417A}" srcId="{FE904A7C-E0BB-4E71-BD26-397703DC418D}" destId="{0C64B7EA-301D-46EA-B35A-E80D02C51EB8}" srcOrd="1" destOrd="0" parTransId="{008C8445-A8D6-471A-A72E-6A3EEC635069}" sibTransId="{5B8A27E9-4508-4477-8E4C-AFD7B39D6CB7}"/>
    <dgm:cxn modelId="{205341AA-46A2-4E5E-B9EE-3E54A0AB9B40}" type="presOf" srcId="{18269212-4655-4CB4-92C9-A740664B942F}" destId="{4703AB71-E52A-46C3-BAD7-1E4FCC3A8AF1}" srcOrd="0" destOrd="0" presId="urn:microsoft.com/office/officeart/2005/8/layout/lProcess2"/>
    <dgm:cxn modelId="{8898B127-1FC1-42AC-BD64-1396CCD7DB6F}" type="presOf" srcId="{5C05CC39-F54D-4776-846A-C2708BF3186C}" destId="{E9918A94-FF55-443D-8491-6237B3BF8441}" srcOrd="0" destOrd="0" presId="urn:microsoft.com/office/officeart/2005/8/layout/lProcess2"/>
    <dgm:cxn modelId="{9EBC6155-DE3E-466F-A1DB-A55BA7395CD7}" srcId="{FE904A7C-E0BB-4E71-BD26-397703DC418D}" destId="{5C05CC39-F54D-4776-846A-C2708BF3186C}" srcOrd="0" destOrd="0" parTransId="{7B52BDB2-0278-4ED4-AE23-557F9EC200F5}" sibTransId="{3AD3BFF4-FD61-429F-87B7-48D76E5FB430}"/>
    <dgm:cxn modelId="{BCA4FB61-F7C6-4A4C-A715-BE3B4811E46C}" srcId="{5C05CC39-F54D-4776-846A-C2708BF3186C}" destId="{18269212-4655-4CB4-92C9-A740664B942F}" srcOrd="2" destOrd="0" parTransId="{4DB5F5AA-4BB9-4936-898A-7AA00F3A11F5}" sibTransId="{89A9FE06-2157-4881-A96B-66822A9611E9}"/>
    <dgm:cxn modelId="{D5D2B261-9783-48F1-9D90-3C3B32ACCF8D}" type="presParOf" srcId="{411CFC1E-2974-4088-B594-8FC2FC42E675}" destId="{53E8BA6B-772E-468F-A89C-FB48F2D33430}" srcOrd="0" destOrd="0" presId="urn:microsoft.com/office/officeart/2005/8/layout/lProcess2"/>
    <dgm:cxn modelId="{1313FF85-48CB-4385-9A04-B84D3EDDF733}" type="presParOf" srcId="{53E8BA6B-772E-468F-A89C-FB48F2D33430}" destId="{E9918A94-FF55-443D-8491-6237B3BF8441}" srcOrd="0" destOrd="0" presId="urn:microsoft.com/office/officeart/2005/8/layout/lProcess2"/>
    <dgm:cxn modelId="{C63B9563-3839-48F6-9E1B-33F9EEE22466}" type="presParOf" srcId="{53E8BA6B-772E-468F-A89C-FB48F2D33430}" destId="{BBDFEC64-3204-4B4A-9A38-5D35D8BE6D4F}" srcOrd="1" destOrd="0" presId="urn:microsoft.com/office/officeart/2005/8/layout/lProcess2"/>
    <dgm:cxn modelId="{F4FEF5C8-551C-480C-9EFE-F42A54466FA1}" type="presParOf" srcId="{53E8BA6B-772E-468F-A89C-FB48F2D33430}" destId="{34AA03B6-FF43-4874-885A-D521D44ACB60}" srcOrd="2" destOrd="0" presId="urn:microsoft.com/office/officeart/2005/8/layout/lProcess2"/>
    <dgm:cxn modelId="{8D96CD70-2537-42E9-9039-39EAFFC1D6EE}" type="presParOf" srcId="{34AA03B6-FF43-4874-885A-D521D44ACB60}" destId="{6B78DF07-CD29-4C5F-B39C-A8C0B9C95622}" srcOrd="0" destOrd="0" presId="urn:microsoft.com/office/officeart/2005/8/layout/lProcess2"/>
    <dgm:cxn modelId="{0F91398C-11F8-4896-9E8B-EA2606AB1B61}" type="presParOf" srcId="{6B78DF07-CD29-4C5F-B39C-A8C0B9C95622}" destId="{CD17FF19-9AB3-431D-ABBD-D7593E5526C8}" srcOrd="0" destOrd="0" presId="urn:microsoft.com/office/officeart/2005/8/layout/lProcess2"/>
    <dgm:cxn modelId="{3E25C642-2DDA-4FCC-A9F2-A52950B2A389}" type="presParOf" srcId="{6B78DF07-CD29-4C5F-B39C-A8C0B9C95622}" destId="{27019198-F079-45E9-83E2-712DFFCD6928}" srcOrd="1" destOrd="0" presId="urn:microsoft.com/office/officeart/2005/8/layout/lProcess2"/>
    <dgm:cxn modelId="{AC2A8FD2-1F35-4B51-92CD-BE23DCCC0CB6}" type="presParOf" srcId="{6B78DF07-CD29-4C5F-B39C-A8C0B9C95622}" destId="{1C5AC30B-4DE9-4022-AD5C-126989576B66}" srcOrd="2" destOrd="0" presId="urn:microsoft.com/office/officeart/2005/8/layout/lProcess2"/>
    <dgm:cxn modelId="{B764E7CB-8860-4BD0-98DB-E03DDC43A769}" type="presParOf" srcId="{6B78DF07-CD29-4C5F-B39C-A8C0B9C95622}" destId="{541661F8-3D94-4D2F-88F9-28880B1E5929}" srcOrd="3" destOrd="0" presId="urn:microsoft.com/office/officeart/2005/8/layout/lProcess2"/>
    <dgm:cxn modelId="{9BDC03A7-2A73-4F3D-B245-745CD250E8B2}" type="presParOf" srcId="{6B78DF07-CD29-4C5F-B39C-A8C0B9C95622}" destId="{4703AB71-E52A-46C3-BAD7-1E4FCC3A8AF1}" srcOrd="4" destOrd="0" presId="urn:microsoft.com/office/officeart/2005/8/layout/lProcess2"/>
    <dgm:cxn modelId="{ACC97AEF-F02B-4C79-870D-C79ABC2B0E3A}" type="presParOf" srcId="{411CFC1E-2974-4088-B594-8FC2FC42E675}" destId="{A083684D-8534-422F-AC24-560D3D3A3B71}" srcOrd="1" destOrd="0" presId="urn:microsoft.com/office/officeart/2005/8/layout/lProcess2"/>
    <dgm:cxn modelId="{8BF11535-5574-4148-AAAD-1B71A9942021}" type="presParOf" srcId="{411CFC1E-2974-4088-B594-8FC2FC42E675}" destId="{7C38415E-5919-4A41-A922-02607495B885}" srcOrd="2" destOrd="0" presId="urn:microsoft.com/office/officeart/2005/8/layout/lProcess2"/>
    <dgm:cxn modelId="{456023FA-A36E-4608-9169-8DAA15E6DC60}" type="presParOf" srcId="{7C38415E-5919-4A41-A922-02607495B885}" destId="{ACDF4F69-E018-4BDA-9ED2-611115B86A4B}" srcOrd="0" destOrd="0" presId="urn:microsoft.com/office/officeart/2005/8/layout/lProcess2"/>
    <dgm:cxn modelId="{8C01620B-1354-4558-9DD9-358353234159}" type="presParOf" srcId="{7C38415E-5919-4A41-A922-02607495B885}" destId="{359D4417-DCE3-4735-A3AB-A6CDFBFE4D02}" srcOrd="1" destOrd="0" presId="urn:microsoft.com/office/officeart/2005/8/layout/lProcess2"/>
    <dgm:cxn modelId="{1BE7EB4F-B64D-4C57-B714-A33C0281F20B}" type="presParOf" srcId="{7C38415E-5919-4A41-A922-02607495B885}" destId="{A8F5A0B0-F88A-4773-AFD5-6A4764A65B7B}" srcOrd="2" destOrd="0" presId="urn:microsoft.com/office/officeart/2005/8/layout/lProcess2"/>
    <dgm:cxn modelId="{5F70BC79-0FA8-4D56-B031-4208ABA5CC30}" type="presParOf" srcId="{A8F5A0B0-F88A-4773-AFD5-6A4764A65B7B}" destId="{1B89D787-E842-40BA-BEEE-9ABD68FB6C86}" srcOrd="0" destOrd="0" presId="urn:microsoft.com/office/officeart/2005/8/layout/lProcess2"/>
    <dgm:cxn modelId="{F181B402-62CC-4D7A-80D6-428B71FF8224}" type="presParOf" srcId="{1B89D787-E842-40BA-BEEE-9ABD68FB6C86}" destId="{AB0A43B7-1834-41A1-8358-193682402BA3}" srcOrd="0" destOrd="0" presId="urn:microsoft.com/office/officeart/2005/8/layout/lProcess2"/>
    <dgm:cxn modelId="{10605767-914A-4952-854B-5E0CFC38257C}" type="presParOf" srcId="{1B89D787-E842-40BA-BEEE-9ABD68FB6C86}" destId="{C5677C59-4D5B-4103-BCC8-8788E4CB3740}" srcOrd="1" destOrd="0" presId="urn:microsoft.com/office/officeart/2005/8/layout/lProcess2"/>
    <dgm:cxn modelId="{197A901F-AA26-4EAA-AC28-BB8862631F3F}" type="presParOf" srcId="{1B89D787-E842-40BA-BEEE-9ABD68FB6C86}" destId="{2F54B997-C2D3-4358-BC4A-98045C4443A6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2311EE7-C55D-4BB6-A28C-E072EB658CCB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46B788B5-65FE-437E-BD5D-FDC3A87B50A9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세균성</a:t>
          </a:r>
          <a:r>
            <a:rPr lang="en-US" altLang="ko-KR" sz="2000" dirty="0" smtClean="0"/>
            <a:t>(18</a:t>
          </a:r>
          <a:r>
            <a:rPr lang="ko-KR" altLang="en-US" sz="2000" dirty="0" smtClean="0"/>
            <a:t>종</a:t>
          </a:r>
          <a:r>
            <a:rPr lang="en-US" altLang="ko-KR" sz="2000" dirty="0" smtClean="0"/>
            <a:t>)</a:t>
          </a:r>
          <a:r>
            <a:rPr lang="ko-KR" altLang="en-US" sz="2000" dirty="0" smtClean="0"/>
            <a:t> </a:t>
          </a:r>
          <a:endParaRPr lang="ko-KR" altLang="en-US" sz="2000" dirty="0"/>
        </a:p>
      </dgm:t>
    </dgm:pt>
    <dgm:pt modelId="{983948AE-6736-4DD2-9882-D3776DA3AA6E}" type="parTrans" cxnId="{176DCD8C-EB08-47A0-A1C8-E6E72681945F}">
      <dgm:prSet/>
      <dgm:spPr/>
      <dgm:t>
        <a:bodyPr/>
        <a:lstStyle/>
        <a:p>
          <a:pPr latinLnBrk="1"/>
          <a:endParaRPr lang="ko-KR" altLang="en-US"/>
        </a:p>
      </dgm:t>
    </dgm:pt>
    <dgm:pt modelId="{7F1944EE-54B3-486D-A510-CB1ADEC737DA}" type="sibTrans" cxnId="{176DCD8C-EB08-47A0-A1C8-E6E72681945F}">
      <dgm:prSet/>
      <dgm:spPr/>
      <dgm:t>
        <a:bodyPr/>
        <a:lstStyle/>
        <a:p>
          <a:pPr latinLnBrk="1"/>
          <a:endParaRPr lang="ko-KR" altLang="en-US"/>
        </a:p>
      </dgm:t>
    </dgm:pt>
    <dgm:pt modelId="{F6494793-523B-4F01-832C-DB1E86EBD27C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살모넬라</a:t>
          </a:r>
          <a:endParaRPr lang="ko-KR" altLang="en-US" dirty="0"/>
        </a:p>
      </dgm:t>
    </dgm:pt>
    <dgm:pt modelId="{6CE161E2-5BDC-4ED7-9B9E-BAA11F00E7F6}" type="parTrans" cxnId="{120BE896-25F0-4DEE-8092-DFA1298F805D}">
      <dgm:prSet/>
      <dgm:spPr/>
      <dgm:t>
        <a:bodyPr/>
        <a:lstStyle/>
        <a:p>
          <a:pPr latinLnBrk="1"/>
          <a:endParaRPr lang="ko-KR" altLang="en-US"/>
        </a:p>
      </dgm:t>
    </dgm:pt>
    <dgm:pt modelId="{65D291FC-94DA-453F-92D8-7BB12CB5E96A}" type="sibTrans" cxnId="{120BE896-25F0-4DEE-8092-DFA1298F805D}">
      <dgm:prSet/>
      <dgm:spPr/>
      <dgm:t>
        <a:bodyPr/>
        <a:lstStyle/>
        <a:p>
          <a:pPr latinLnBrk="1"/>
          <a:endParaRPr lang="ko-KR" altLang="en-US"/>
        </a:p>
      </dgm:t>
    </dgm:pt>
    <dgm:pt modelId="{FC6651BF-C0F5-41F4-BC98-B749CE43766E}">
      <dgm:prSet phldrT="[텍스트]"/>
      <dgm:spPr/>
      <dgm:t>
        <a:bodyPr/>
        <a:lstStyle/>
        <a:p>
          <a:pPr latinLnBrk="1"/>
          <a:r>
            <a:rPr lang="ko-KR" altLang="en-US" dirty="0" smtClean="0"/>
            <a:t>비브리오 </a:t>
          </a:r>
          <a:r>
            <a:rPr lang="ko-KR" altLang="en-US" dirty="0" err="1" smtClean="0"/>
            <a:t>불니피쿠스</a:t>
          </a:r>
          <a:endParaRPr lang="ko-KR" altLang="en-US" dirty="0"/>
        </a:p>
      </dgm:t>
    </dgm:pt>
    <dgm:pt modelId="{C6A48005-ADFB-41F4-AEE5-B6FB792E04DA}" type="parTrans" cxnId="{044306EA-1344-4011-8881-A0510C357A5F}">
      <dgm:prSet/>
      <dgm:spPr/>
      <dgm:t>
        <a:bodyPr/>
        <a:lstStyle/>
        <a:p>
          <a:pPr latinLnBrk="1"/>
          <a:endParaRPr lang="ko-KR" altLang="en-US"/>
        </a:p>
      </dgm:t>
    </dgm:pt>
    <dgm:pt modelId="{810E1DD8-1369-46E0-8703-DFD0EEEA2369}" type="sibTrans" cxnId="{044306EA-1344-4011-8881-A0510C357A5F}">
      <dgm:prSet/>
      <dgm:spPr/>
      <dgm:t>
        <a:bodyPr/>
        <a:lstStyle/>
        <a:p>
          <a:pPr latinLnBrk="1"/>
          <a:endParaRPr lang="ko-KR" altLang="en-US"/>
        </a:p>
      </dgm:t>
    </dgm:pt>
    <dgm:pt modelId="{F3CD1021-59E6-4CEA-8F50-130668606513}">
      <dgm:prSet phldrT="[텍스트]" custT="1"/>
      <dgm:spPr/>
      <dgm:t>
        <a:bodyPr/>
        <a:lstStyle/>
        <a:p>
          <a:pPr latinLnBrk="1"/>
          <a:r>
            <a:rPr lang="ko-KR" altLang="en-US" sz="2000" dirty="0" smtClean="0"/>
            <a:t>바이러스성</a:t>
          </a:r>
          <a:r>
            <a:rPr lang="en-US" altLang="ko-KR" sz="2000" dirty="0" smtClean="0"/>
            <a:t>(7</a:t>
          </a:r>
          <a:r>
            <a:rPr lang="ko-KR" altLang="en-US" sz="2000" dirty="0" smtClean="0"/>
            <a:t>종</a:t>
          </a:r>
          <a:r>
            <a:rPr lang="en-US" altLang="ko-KR" sz="2000" dirty="0" smtClean="0"/>
            <a:t>)</a:t>
          </a:r>
          <a:r>
            <a:rPr lang="ko-KR" altLang="en-US" sz="2000" dirty="0" smtClean="0"/>
            <a:t> </a:t>
          </a:r>
          <a:endParaRPr lang="ko-KR" altLang="en-US" sz="2000" dirty="0"/>
        </a:p>
      </dgm:t>
    </dgm:pt>
    <dgm:pt modelId="{8B64B7D6-BDA4-4794-BC68-E4143EAD5AA4}" type="parTrans" cxnId="{8CC980C7-6CEA-4A74-9FB0-1ACE6308A278}">
      <dgm:prSet/>
      <dgm:spPr/>
      <dgm:t>
        <a:bodyPr/>
        <a:lstStyle/>
        <a:p>
          <a:pPr latinLnBrk="1"/>
          <a:endParaRPr lang="ko-KR" altLang="en-US"/>
        </a:p>
      </dgm:t>
    </dgm:pt>
    <dgm:pt modelId="{B6606122-4E58-4DC5-B9E1-DAF0FEC15E7D}" type="sibTrans" cxnId="{8CC980C7-6CEA-4A74-9FB0-1ACE6308A278}">
      <dgm:prSet/>
      <dgm:spPr/>
      <dgm:t>
        <a:bodyPr/>
        <a:lstStyle/>
        <a:p>
          <a:pPr latinLnBrk="1"/>
          <a:endParaRPr lang="ko-KR" altLang="en-US"/>
        </a:p>
      </dgm:t>
    </dgm:pt>
    <dgm:pt modelId="{5EECB546-9001-4BD8-8E0B-0B8C2BEA4BC2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노로바이러스</a:t>
          </a:r>
          <a:endParaRPr lang="ko-KR" altLang="en-US" dirty="0"/>
        </a:p>
      </dgm:t>
    </dgm:pt>
    <dgm:pt modelId="{DCC06736-FA97-4617-A896-ABF14AABB155}" type="parTrans" cxnId="{C046FA4D-B191-49E4-8BAF-AC1E37184D2E}">
      <dgm:prSet/>
      <dgm:spPr/>
      <dgm:t>
        <a:bodyPr/>
        <a:lstStyle/>
        <a:p>
          <a:pPr latinLnBrk="1"/>
          <a:endParaRPr lang="ko-KR" altLang="en-US"/>
        </a:p>
      </dgm:t>
    </dgm:pt>
    <dgm:pt modelId="{F6183826-5888-46A2-BC8A-1EE851377A3A}" type="sibTrans" cxnId="{C046FA4D-B191-49E4-8BAF-AC1E37184D2E}">
      <dgm:prSet/>
      <dgm:spPr/>
      <dgm:t>
        <a:bodyPr/>
        <a:lstStyle/>
        <a:p>
          <a:pPr latinLnBrk="1"/>
          <a:endParaRPr lang="ko-KR" altLang="en-US"/>
        </a:p>
      </dgm:t>
    </dgm:pt>
    <dgm:pt modelId="{4D25171D-EF45-4122-BB57-A9A943979584}">
      <dgm:prSet phldrT="[텍스트]" custT="1"/>
      <dgm:spPr/>
      <dgm:t>
        <a:bodyPr/>
        <a:lstStyle/>
        <a:p>
          <a:pPr latinLnBrk="1"/>
          <a:r>
            <a:rPr lang="ko-KR" altLang="en-US" sz="2000" dirty="0" err="1" smtClean="0"/>
            <a:t>원충성</a:t>
          </a:r>
          <a:r>
            <a:rPr lang="en-US" altLang="ko-KR" sz="2000" dirty="0" smtClean="0"/>
            <a:t>(5</a:t>
          </a:r>
          <a:r>
            <a:rPr lang="ko-KR" altLang="en-US" sz="2000" dirty="0" smtClean="0"/>
            <a:t>종</a:t>
          </a:r>
          <a:r>
            <a:rPr lang="en-US" altLang="ko-KR" sz="2000" dirty="0" smtClean="0"/>
            <a:t>)</a:t>
          </a:r>
          <a:endParaRPr lang="ko-KR" altLang="en-US" sz="2000" dirty="0"/>
        </a:p>
      </dgm:t>
    </dgm:pt>
    <dgm:pt modelId="{78855985-113F-4870-9D8B-52715A519A5C}" type="parTrans" cxnId="{5CF90F86-D20D-456A-BB70-6A0421E3D248}">
      <dgm:prSet/>
      <dgm:spPr/>
      <dgm:t>
        <a:bodyPr/>
        <a:lstStyle/>
        <a:p>
          <a:pPr latinLnBrk="1"/>
          <a:endParaRPr lang="ko-KR" altLang="en-US"/>
        </a:p>
      </dgm:t>
    </dgm:pt>
    <dgm:pt modelId="{72303444-6E94-4B4F-B927-54584055A654}" type="sibTrans" cxnId="{5CF90F86-D20D-456A-BB70-6A0421E3D248}">
      <dgm:prSet/>
      <dgm:spPr/>
      <dgm:t>
        <a:bodyPr/>
        <a:lstStyle/>
        <a:p>
          <a:pPr latinLnBrk="1"/>
          <a:endParaRPr lang="ko-KR" altLang="en-US"/>
        </a:p>
      </dgm:t>
    </dgm:pt>
    <dgm:pt modelId="{A669585F-2467-4270-B1EF-C9D18A76CB9E}">
      <dgm:prSet phldrT="[텍스트]"/>
      <dgm:spPr/>
      <dgm:t>
        <a:bodyPr/>
        <a:lstStyle/>
        <a:p>
          <a:pPr latinLnBrk="1"/>
          <a:r>
            <a:rPr lang="ko-KR" altLang="en-US" dirty="0" smtClean="0"/>
            <a:t>이질아메바</a:t>
          </a:r>
          <a:endParaRPr lang="ko-KR" altLang="en-US" dirty="0"/>
        </a:p>
      </dgm:t>
    </dgm:pt>
    <dgm:pt modelId="{F79518D7-AFC7-485C-9E72-1F125A0F9F8D}" type="parTrans" cxnId="{E5B99EFE-2D0C-4FD2-B4E0-07D86FF46A3E}">
      <dgm:prSet/>
      <dgm:spPr/>
      <dgm:t>
        <a:bodyPr/>
        <a:lstStyle/>
        <a:p>
          <a:pPr latinLnBrk="1"/>
          <a:endParaRPr lang="ko-KR" altLang="en-US"/>
        </a:p>
      </dgm:t>
    </dgm:pt>
    <dgm:pt modelId="{C9E1A087-3293-4A62-9A7D-7BCB2D99B9D7}" type="sibTrans" cxnId="{E5B99EFE-2D0C-4FD2-B4E0-07D86FF46A3E}">
      <dgm:prSet/>
      <dgm:spPr/>
      <dgm:t>
        <a:bodyPr/>
        <a:lstStyle/>
        <a:p>
          <a:pPr latinLnBrk="1"/>
          <a:endParaRPr lang="ko-KR" altLang="en-US"/>
        </a:p>
      </dgm:t>
    </dgm:pt>
    <dgm:pt modelId="{97F56817-9AA7-43B5-951A-9867506DA969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작은와포자충</a:t>
          </a:r>
          <a:endParaRPr lang="ko-KR" altLang="en-US" dirty="0"/>
        </a:p>
      </dgm:t>
    </dgm:pt>
    <dgm:pt modelId="{76060CBF-358C-4471-B5B5-0057795C2F32}" type="parTrans" cxnId="{ACD37B7F-1BC1-417D-9A42-F120F9A0056C}">
      <dgm:prSet/>
      <dgm:spPr/>
      <dgm:t>
        <a:bodyPr/>
        <a:lstStyle/>
        <a:p>
          <a:pPr latinLnBrk="1"/>
          <a:endParaRPr lang="ko-KR" altLang="en-US"/>
        </a:p>
      </dgm:t>
    </dgm:pt>
    <dgm:pt modelId="{4F6C1A9B-909A-41A7-A8A6-1BC68ADDA1F1}" type="sibTrans" cxnId="{ACD37B7F-1BC1-417D-9A42-F120F9A0056C}">
      <dgm:prSet/>
      <dgm:spPr/>
      <dgm:t>
        <a:bodyPr/>
        <a:lstStyle/>
        <a:p>
          <a:pPr latinLnBrk="1"/>
          <a:endParaRPr lang="ko-KR" altLang="en-US"/>
        </a:p>
      </dgm:t>
    </dgm:pt>
    <dgm:pt modelId="{07549038-C05E-492F-9414-B9F5F5DA1B35}">
      <dgm:prSet phldrT="[텍스트]"/>
      <dgm:spPr/>
      <dgm:t>
        <a:bodyPr/>
        <a:lstStyle/>
        <a:p>
          <a:pPr latinLnBrk="1"/>
          <a:r>
            <a:rPr lang="ko-KR" altLang="en-US" dirty="0" smtClean="0"/>
            <a:t>황색포상구균</a:t>
          </a:r>
          <a:endParaRPr lang="ko-KR" altLang="en-US" dirty="0"/>
        </a:p>
      </dgm:t>
    </dgm:pt>
    <dgm:pt modelId="{2FF0E9C8-CC62-4B58-AC80-29DD151EAB27}" type="parTrans" cxnId="{7A7D108C-BDD2-496E-B44D-384BBD4EBB24}">
      <dgm:prSet/>
      <dgm:spPr/>
      <dgm:t>
        <a:bodyPr/>
        <a:lstStyle/>
        <a:p>
          <a:pPr latinLnBrk="1"/>
          <a:endParaRPr lang="ko-KR" altLang="en-US"/>
        </a:p>
      </dgm:t>
    </dgm:pt>
    <dgm:pt modelId="{C3062589-92A6-4854-A3AF-9A0967F55770}" type="sibTrans" cxnId="{7A7D108C-BDD2-496E-B44D-384BBD4EBB24}">
      <dgm:prSet/>
      <dgm:spPr/>
      <dgm:t>
        <a:bodyPr/>
        <a:lstStyle/>
        <a:p>
          <a:pPr latinLnBrk="1"/>
          <a:endParaRPr lang="ko-KR" altLang="en-US"/>
        </a:p>
      </dgm:t>
    </dgm:pt>
    <dgm:pt modelId="{0B418475-8824-4EAD-94E3-414961B8E4B2}">
      <dgm:prSet phldrT="[텍스트]"/>
      <dgm:spPr/>
      <dgm:t>
        <a:bodyPr/>
        <a:lstStyle/>
        <a:p>
          <a:pPr latinLnBrk="1"/>
          <a:r>
            <a:rPr lang="ko-KR" altLang="en-US" dirty="0" smtClean="0"/>
            <a:t>장염비브리오</a:t>
          </a:r>
          <a:endParaRPr lang="ko-KR" altLang="en-US" dirty="0"/>
        </a:p>
      </dgm:t>
    </dgm:pt>
    <dgm:pt modelId="{9C3C68B1-D2D0-4A6F-85D1-6A35377A58DC}" type="parTrans" cxnId="{8CD0936F-C260-49F7-8755-C4F5CBE2D424}">
      <dgm:prSet/>
      <dgm:spPr/>
      <dgm:t>
        <a:bodyPr/>
        <a:lstStyle/>
        <a:p>
          <a:pPr latinLnBrk="1"/>
          <a:endParaRPr lang="ko-KR" altLang="en-US"/>
        </a:p>
      </dgm:t>
    </dgm:pt>
    <dgm:pt modelId="{3F977C0E-EDBD-4AD7-8324-FE95A71006B8}" type="sibTrans" cxnId="{8CD0936F-C260-49F7-8755-C4F5CBE2D424}">
      <dgm:prSet/>
      <dgm:spPr/>
      <dgm:t>
        <a:bodyPr/>
        <a:lstStyle/>
        <a:p>
          <a:pPr latinLnBrk="1"/>
          <a:endParaRPr lang="ko-KR" altLang="en-US"/>
        </a:p>
      </dgm:t>
    </dgm:pt>
    <dgm:pt modelId="{4F8CF394-9A89-4C1A-84CC-C93CAE828EE4}">
      <dgm:prSet phldrT="[텍스트]"/>
      <dgm:spPr/>
      <dgm:t>
        <a:bodyPr/>
        <a:lstStyle/>
        <a:p>
          <a:pPr latinLnBrk="1"/>
          <a:r>
            <a:rPr lang="ko-KR" altLang="en-US" dirty="0" smtClean="0"/>
            <a:t>콜레라</a:t>
          </a:r>
          <a:endParaRPr lang="ko-KR" altLang="en-US" dirty="0"/>
        </a:p>
      </dgm:t>
    </dgm:pt>
    <dgm:pt modelId="{48C76A66-83B4-44FB-8D88-201A267AD54B}" type="parTrans" cxnId="{BCDC5FA4-8999-4D90-AB0E-3B199DD723C1}">
      <dgm:prSet/>
      <dgm:spPr/>
      <dgm:t>
        <a:bodyPr/>
        <a:lstStyle/>
        <a:p>
          <a:pPr latinLnBrk="1"/>
          <a:endParaRPr lang="ko-KR" altLang="en-US"/>
        </a:p>
      </dgm:t>
    </dgm:pt>
    <dgm:pt modelId="{F7A59404-C78E-44BF-9DA0-24712B1F1266}" type="sibTrans" cxnId="{BCDC5FA4-8999-4D90-AB0E-3B199DD723C1}">
      <dgm:prSet/>
      <dgm:spPr/>
      <dgm:t>
        <a:bodyPr/>
        <a:lstStyle/>
        <a:p>
          <a:pPr latinLnBrk="1"/>
          <a:endParaRPr lang="ko-KR" altLang="en-US"/>
        </a:p>
      </dgm:t>
    </dgm:pt>
    <dgm:pt modelId="{02DBAAFE-D8CE-4720-A976-5947E7133703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리스테리아</a:t>
          </a:r>
          <a:r>
            <a:rPr lang="ko-KR" altLang="en-US" dirty="0" smtClean="0"/>
            <a:t> </a:t>
          </a:r>
          <a:r>
            <a:rPr lang="ko-KR" altLang="en-US" dirty="0" err="1" smtClean="0"/>
            <a:t>모노사이토제너스</a:t>
          </a:r>
          <a:endParaRPr lang="ko-KR" altLang="en-US" dirty="0"/>
        </a:p>
      </dgm:t>
    </dgm:pt>
    <dgm:pt modelId="{760F98E5-E1E7-4382-9096-AABB5CE19A12}" type="parTrans" cxnId="{D8BB3F09-4C26-46DE-85BD-F6EB39AFD3BB}">
      <dgm:prSet/>
      <dgm:spPr/>
      <dgm:t>
        <a:bodyPr/>
        <a:lstStyle/>
        <a:p>
          <a:pPr latinLnBrk="1"/>
          <a:endParaRPr lang="ko-KR" altLang="en-US"/>
        </a:p>
      </dgm:t>
    </dgm:pt>
    <dgm:pt modelId="{6C8AD4ED-D3B1-4193-A880-A999D7F60289}" type="sibTrans" cxnId="{D8BB3F09-4C26-46DE-85BD-F6EB39AFD3BB}">
      <dgm:prSet/>
      <dgm:spPr/>
      <dgm:t>
        <a:bodyPr/>
        <a:lstStyle/>
        <a:p>
          <a:pPr latinLnBrk="1"/>
          <a:endParaRPr lang="ko-KR" altLang="en-US"/>
        </a:p>
      </dgm:t>
    </dgm:pt>
    <dgm:pt modelId="{89C79663-7010-4099-BE09-108C76512D04}">
      <dgm:prSet phldrT="[텍스트]"/>
      <dgm:spPr/>
      <dgm:t>
        <a:bodyPr/>
        <a:lstStyle/>
        <a:p>
          <a:pPr latinLnBrk="1"/>
          <a:r>
            <a:rPr lang="ko-KR" altLang="en-US" dirty="0" smtClean="0"/>
            <a:t>병원성대장균</a:t>
          </a:r>
          <a:r>
            <a:rPr lang="en-US" altLang="ko-KR" dirty="0" smtClean="0"/>
            <a:t>(5</a:t>
          </a:r>
          <a:r>
            <a:rPr lang="ko-KR" altLang="en-US" dirty="0" smtClean="0"/>
            <a:t>종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7BCDE5DD-1EA7-490B-9658-C85278CE0267}" type="parTrans" cxnId="{79C8C225-B4F4-46CC-8A1A-EDB115D9B37A}">
      <dgm:prSet/>
      <dgm:spPr/>
      <dgm:t>
        <a:bodyPr/>
        <a:lstStyle/>
        <a:p>
          <a:pPr latinLnBrk="1"/>
          <a:endParaRPr lang="ko-KR" altLang="en-US"/>
        </a:p>
      </dgm:t>
    </dgm:pt>
    <dgm:pt modelId="{652F5F27-311C-4E8A-AB15-48861E790E33}" type="sibTrans" cxnId="{79C8C225-B4F4-46CC-8A1A-EDB115D9B37A}">
      <dgm:prSet/>
      <dgm:spPr/>
      <dgm:t>
        <a:bodyPr/>
        <a:lstStyle/>
        <a:p>
          <a:pPr latinLnBrk="1"/>
          <a:endParaRPr lang="ko-KR" altLang="en-US"/>
        </a:p>
      </dgm:t>
    </dgm:pt>
    <dgm:pt modelId="{8BFFE878-4FCB-48D6-A85C-1E7D95782FF0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바실러스</a:t>
          </a:r>
          <a:r>
            <a:rPr lang="ko-KR" altLang="en-US" dirty="0" smtClean="0"/>
            <a:t> </a:t>
          </a:r>
          <a:r>
            <a:rPr lang="ko-KR" altLang="en-US" dirty="0" err="1" smtClean="0"/>
            <a:t>세레우스</a:t>
          </a:r>
          <a:endParaRPr lang="ko-KR" altLang="en-US" dirty="0"/>
        </a:p>
      </dgm:t>
    </dgm:pt>
    <dgm:pt modelId="{E384F39E-089A-4A74-8F3E-B2AE4D94FED6}" type="parTrans" cxnId="{EACA2515-ADEA-4C85-9A45-E2CF63456F7C}">
      <dgm:prSet/>
      <dgm:spPr/>
      <dgm:t>
        <a:bodyPr/>
        <a:lstStyle/>
        <a:p>
          <a:pPr latinLnBrk="1"/>
          <a:endParaRPr lang="ko-KR" altLang="en-US"/>
        </a:p>
      </dgm:t>
    </dgm:pt>
    <dgm:pt modelId="{91FDDB20-5192-44A0-A077-4C85BF5A0280}" type="sibTrans" cxnId="{EACA2515-ADEA-4C85-9A45-E2CF63456F7C}">
      <dgm:prSet/>
      <dgm:spPr/>
      <dgm:t>
        <a:bodyPr/>
        <a:lstStyle/>
        <a:p>
          <a:pPr latinLnBrk="1"/>
          <a:endParaRPr lang="ko-KR" altLang="en-US"/>
        </a:p>
      </dgm:t>
    </dgm:pt>
    <dgm:pt modelId="{653DD35F-AB5D-4E5D-952C-1709319585F0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쉬겔라</a:t>
          </a:r>
          <a:endParaRPr lang="ko-KR" altLang="en-US" dirty="0"/>
        </a:p>
      </dgm:t>
    </dgm:pt>
    <dgm:pt modelId="{4E32EFEF-EC1F-4CA9-A540-4BCA0AADDE09}" type="parTrans" cxnId="{0D7D765C-B859-468B-A4B1-8F4F06EAB91A}">
      <dgm:prSet/>
      <dgm:spPr/>
      <dgm:t>
        <a:bodyPr/>
        <a:lstStyle/>
        <a:p>
          <a:pPr latinLnBrk="1"/>
          <a:endParaRPr lang="ko-KR" altLang="en-US"/>
        </a:p>
      </dgm:t>
    </dgm:pt>
    <dgm:pt modelId="{5D55B5DB-9900-4CC0-9671-9C84B6773273}" type="sibTrans" cxnId="{0D7D765C-B859-468B-A4B1-8F4F06EAB91A}">
      <dgm:prSet/>
      <dgm:spPr/>
      <dgm:t>
        <a:bodyPr/>
        <a:lstStyle/>
        <a:p>
          <a:pPr latinLnBrk="1"/>
          <a:endParaRPr lang="ko-KR" altLang="en-US"/>
        </a:p>
      </dgm:t>
    </dgm:pt>
    <dgm:pt modelId="{D880B3F0-2492-4F41-946E-41CA4B844042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여시니아</a:t>
          </a:r>
          <a:r>
            <a:rPr lang="ko-KR" altLang="en-US" dirty="0" smtClean="0"/>
            <a:t> </a:t>
          </a:r>
          <a:r>
            <a:rPr lang="ko-KR" altLang="en-US" dirty="0" err="1" smtClean="0"/>
            <a:t>엔테로콜리티카</a:t>
          </a:r>
          <a:endParaRPr lang="ko-KR" altLang="en-US" dirty="0"/>
        </a:p>
      </dgm:t>
    </dgm:pt>
    <dgm:pt modelId="{9EAC5F62-0120-4880-8767-A5B54AF19586}" type="parTrans" cxnId="{BFDAB0D9-930A-4A97-95F9-2B4007105F82}">
      <dgm:prSet/>
      <dgm:spPr/>
      <dgm:t>
        <a:bodyPr/>
        <a:lstStyle/>
        <a:p>
          <a:pPr latinLnBrk="1"/>
          <a:endParaRPr lang="ko-KR" altLang="en-US"/>
        </a:p>
      </dgm:t>
    </dgm:pt>
    <dgm:pt modelId="{82B2653E-C7EB-4853-AC56-FBBA302B945A}" type="sibTrans" cxnId="{BFDAB0D9-930A-4A97-95F9-2B4007105F82}">
      <dgm:prSet/>
      <dgm:spPr/>
      <dgm:t>
        <a:bodyPr/>
        <a:lstStyle/>
        <a:p>
          <a:pPr latinLnBrk="1"/>
          <a:endParaRPr lang="ko-KR" altLang="en-US"/>
        </a:p>
      </dgm:t>
    </dgm:pt>
    <dgm:pt modelId="{0AD1709F-8AAB-45B7-9581-D2C7D83AB048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캠필로박터</a:t>
          </a:r>
          <a:r>
            <a:rPr lang="ko-KR" altLang="en-US" dirty="0" smtClean="0"/>
            <a:t> 제주니</a:t>
          </a:r>
          <a:r>
            <a:rPr lang="en-US" altLang="ko-KR" dirty="0" smtClean="0"/>
            <a:t>/</a:t>
          </a:r>
          <a:r>
            <a:rPr lang="ko-KR" altLang="en-US" dirty="0" err="1" smtClean="0"/>
            <a:t>콜리</a:t>
          </a:r>
          <a:endParaRPr lang="ko-KR" altLang="en-US" dirty="0"/>
        </a:p>
      </dgm:t>
    </dgm:pt>
    <dgm:pt modelId="{EDC1BB22-ECAA-479A-BF4F-CC266E39408B}" type="parTrans" cxnId="{6BC5A868-4BE4-4BC2-91E9-1ECF73089986}">
      <dgm:prSet/>
      <dgm:spPr/>
      <dgm:t>
        <a:bodyPr/>
        <a:lstStyle/>
        <a:p>
          <a:pPr latinLnBrk="1"/>
          <a:endParaRPr lang="ko-KR" altLang="en-US"/>
        </a:p>
      </dgm:t>
    </dgm:pt>
    <dgm:pt modelId="{E3A7293F-5A63-4C84-8D5E-60107451F6AB}" type="sibTrans" cxnId="{6BC5A868-4BE4-4BC2-91E9-1ECF73089986}">
      <dgm:prSet/>
      <dgm:spPr/>
      <dgm:t>
        <a:bodyPr/>
        <a:lstStyle/>
        <a:p>
          <a:pPr latinLnBrk="1"/>
          <a:endParaRPr lang="ko-KR" altLang="en-US"/>
        </a:p>
      </dgm:t>
    </dgm:pt>
    <dgm:pt modelId="{CE368DE5-90B1-4202-B4D2-88617C20A655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클로스트리디움</a:t>
          </a:r>
          <a:r>
            <a:rPr lang="ko-KR" altLang="en-US" dirty="0" smtClean="0"/>
            <a:t> </a:t>
          </a:r>
          <a:r>
            <a:rPr lang="ko-KR" altLang="en-US" dirty="0" err="1" smtClean="0"/>
            <a:t>퍼프리젠스</a:t>
          </a:r>
          <a:endParaRPr lang="ko-KR" altLang="en-US" dirty="0"/>
        </a:p>
      </dgm:t>
    </dgm:pt>
    <dgm:pt modelId="{E8C6C58C-11BA-49D4-987B-36E3E3F79966}" type="parTrans" cxnId="{330574B1-DBEA-4344-A118-931DBB661C39}">
      <dgm:prSet/>
      <dgm:spPr/>
      <dgm:t>
        <a:bodyPr/>
        <a:lstStyle/>
        <a:p>
          <a:pPr latinLnBrk="1"/>
          <a:endParaRPr lang="ko-KR" altLang="en-US"/>
        </a:p>
      </dgm:t>
    </dgm:pt>
    <dgm:pt modelId="{AADE0C5F-4532-4778-BA87-E21DB9FE1B44}" type="sibTrans" cxnId="{330574B1-DBEA-4344-A118-931DBB661C39}">
      <dgm:prSet/>
      <dgm:spPr/>
      <dgm:t>
        <a:bodyPr/>
        <a:lstStyle/>
        <a:p>
          <a:pPr latinLnBrk="1"/>
          <a:endParaRPr lang="ko-KR" altLang="en-US"/>
        </a:p>
      </dgm:t>
    </dgm:pt>
    <dgm:pt modelId="{0C9BBDB2-A71B-4416-8B34-AC1EDDBE042D}">
      <dgm:prSet phldrT="[텍스트]"/>
      <dgm:spPr/>
      <dgm:t>
        <a:bodyPr/>
        <a:lstStyle/>
        <a:p>
          <a:pPr latinLnBrk="1"/>
          <a:r>
            <a:rPr lang="ko-KR" altLang="en-US" b="1" u="sng" dirty="0" err="1" smtClean="0">
              <a:solidFill>
                <a:srgbClr val="FF0000"/>
              </a:solidFill>
            </a:rPr>
            <a:t>클로스트리디움</a:t>
          </a:r>
          <a:r>
            <a:rPr lang="ko-KR" altLang="en-US" b="1" u="sng" dirty="0" smtClean="0">
              <a:solidFill>
                <a:srgbClr val="FF0000"/>
              </a:solidFill>
            </a:rPr>
            <a:t> </a:t>
          </a:r>
          <a:r>
            <a:rPr lang="ko-KR" altLang="en-US" b="1" u="sng" dirty="0" err="1" smtClean="0">
              <a:solidFill>
                <a:srgbClr val="FF0000"/>
              </a:solidFill>
            </a:rPr>
            <a:t>보툴리늄</a:t>
          </a:r>
          <a:endParaRPr lang="ko-KR" altLang="en-US" b="1" u="sng" dirty="0">
            <a:solidFill>
              <a:srgbClr val="FF0000"/>
            </a:solidFill>
          </a:endParaRPr>
        </a:p>
      </dgm:t>
    </dgm:pt>
    <dgm:pt modelId="{FC5BA232-1E79-4F1F-9C02-90A32A4CDF69}" type="parTrans" cxnId="{765C07F4-323A-4D02-9705-EB0D49F73BAF}">
      <dgm:prSet/>
      <dgm:spPr/>
      <dgm:t>
        <a:bodyPr/>
        <a:lstStyle/>
        <a:p>
          <a:pPr latinLnBrk="1"/>
          <a:endParaRPr lang="ko-KR" altLang="en-US"/>
        </a:p>
      </dgm:t>
    </dgm:pt>
    <dgm:pt modelId="{154FA4BC-7293-402B-AB1F-3E49DBFDDD55}" type="sibTrans" cxnId="{765C07F4-323A-4D02-9705-EB0D49F73BAF}">
      <dgm:prSet/>
      <dgm:spPr/>
      <dgm:t>
        <a:bodyPr/>
        <a:lstStyle/>
        <a:p>
          <a:pPr latinLnBrk="1"/>
          <a:endParaRPr lang="ko-KR" altLang="en-US"/>
        </a:p>
      </dgm:t>
    </dgm:pt>
    <dgm:pt modelId="{A0751A7C-5B50-4133-ACE4-7042D5B7C541}">
      <dgm:prSet phldrT="[텍스트]"/>
      <dgm:spPr/>
      <dgm:t>
        <a:bodyPr/>
        <a:lstStyle/>
        <a:p>
          <a:pPr latinLnBrk="1"/>
          <a:r>
            <a:rPr lang="en-US" altLang="ko-KR" dirty="0" smtClean="0"/>
            <a:t>A</a:t>
          </a:r>
          <a:r>
            <a:rPr lang="en-US" altLang="ko-KR" u="sng" dirty="0" smtClean="0"/>
            <a:t>, </a:t>
          </a:r>
          <a:r>
            <a:rPr lang="en-US" altLang="ko-KR" b="1" u="sng" dirty="0" smtClean="0">
              <a:solidFill>
                <a:srgbClr val="FF0000"/>
              </a:solidFill>
            </a:rPr>
            <a:t>E</a:t>
          </a:r>
          <a:r>
            <a:rPr lang="ko-KR" altLang="en-US" b="1" u="sng" dirty="0" smtClean="0">
              <a:solidFill>
                <a:srgbClr val="FF0000"/>
              </a:solidFill>
            </a:rPr>
            <a:t>형</a:t>
          </a:r>
          <a:r>
            <a:rPr lang="ko-KR" altLang="en-US" dirty="0" smtClean="0"/>
            <a:t> 간염바이러스</a:t>
          </a:r>
          <a:endParaRPr lang="ko-KR" altLang="en-US" dirty="0"/>
        </a:p>
      </dgm:t>
    </dgm:pt>
    <dgm:pt modelId="{B80BB89C-2655-4C31-81AC-E1763FAD47B0}" type="parTrans" cxnId="{E57A569D-6F7D-466B-BEB4-18E75E3B77D0}">
      <dgm:prSet/>
      <dgm:spPr/>
      <dgm:t>
        <a:bodyPr/>
        <a:lstStyle/>
        <a:p>
          <a:pPr latinLnBrk="1"/>
          <a:endParaRPr lang="ko-KR" altLang="en-US"/>
        </a:p>
      </dgm:t>
    </dgm:pt>
    <dgm:pt modelId="{9F642631-6181-430D-B8F9-3458CE526FEB}" type="sibTrans" cxnId="{E57A569D-6F7D-466B-BEB4-18E75E3B77D0}">
      <dgm:prSet/>
      <dgm:spPr/>
      <dgm:t>
        <a:bodyPr/>
        <a:lstStyle/>
        <a:p>
          <a:pPr latinLnBrk="1"/>
          <a:endParaRPr lang="ko-KR" altLang="en-US"/>
        </a:p>
      </dgm:t>
    </dgm:pt>
    <dgm:pt modelId="{AEF9273B-F316-4796-B27C-64C470933F41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로타바이러스</a:t>
          </a:r>
          <a:endParaRPr lang="ko-KR" altLang="en-US" dirty="0"/>
        </a:p>
      </dgm:t>
    </dgm:pt>
    <dgm:pt modelId="{FC235869-E333-4A3F-8B57-C39DD3328AA7}" type="parTrans" cxnId="{376269EA-1443-4BF4-85CB-71774F35AB78}">
      <dgm:prSet/>
      <dgm:spPr/>
      <dgm:t>
        <a:bodyPr/>
        <a:lstStyle/>
        <a:p>
          <a:pPr latinLnBrk="1"/>
          <a:endParaRPr lang="ko-KR" altLang="en-US"/>
        </a:p>
      </dgm:t>
    </dgm:pt>
    <dgm:pt modelId="{4E8BE535-A7FC-4AF9-84FF-E6A6B50FA6DD}" type="sibTrans" cxnId="{376269EA-1443-4BF4-85CB-71774F35AB78}">
      <dgm:prSet/>
      <dgm:spPr/>
      <dgm:t>
        <a:bodyPr/>
        <a:lstStyle/>
        <a:p>
          <a:pPr latinLnBrk="1"/>
          <a:endParaRPr lang="ko-KR" altLang="en-US"/>
        </a:p>
      </dgm:t>
    </dgm:pt>
    <dgm:pt modelId="{1639FFA9-E812-403E-94A3-D6AE73D51F84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아스트로바이러스</a:t>
          </a:r>
          <a:endParaRPr lang="ko-KR" altLang="en-US" dirty="0"/>
        </a:p>
      </dgm:t>
    </dgm:pt>
    <dgm:pt modelId="{A75ECA86-1224-4049-A571-62100A3DE761}" type="parTrans" cxnId="{EE94A475-8A0E-43D8-A532-D85500318464}">
      <dgm:prSet/>
      <dgm:spPr/>
      <dgm:t>
        <a:bodyPr/>
        <a:lstStyle/>
        <a:p>
          <a:pPr latinLnBrk="1"/>
          <a:endParaRPr lang="ko-KR" altLang="en-US"/>
        </a:p>
      </dgm:t>
    </dgm:pt>
    <dgm:pt modelId="{3A5C64AB-93DF-4FFE-BC53-EB18ED8FF2DC}" type="sibTrans" cxnId="{EE94A475-8A0E-43D8-A532-D85500318464}">
      <dgm:prSet/>
      <dgm:spPr/>
      <dgm:t>
        <a:bodyPr/>
        <a:lstStyle/>
        <a:p>
          <a:pPr latinLnBrk="1"/>
          <a:endParaRPr lang="ko-KR" altLang="en-US"/>
        </a:p>
      </dgm:t>
    </dgm:pt>
    <dgm:pt modelId="{8D42ED88-D121-42AD-96A6-800AD109255B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장관아데노바이러스</a:t>
          </a:r>
          <a:endParaRPr lang="ko-KR" altLang="en-US" dirty="0"/>
        </a:p>
      </dgm:t>
    </dgm:pt>
    <dgm:pt modelId="{72F8D180-EB5D-4557-9F3E-6A91F73B4063}" type="parTrans" cxnId="{EFB08F7B-0B0E-4A36-8B2B-1B981A70D1BF}">
      <dgm:prSet/>
      <dgm:spPr/>
      <dgm:t>
        <a:bodyPr/>
        <a:lstStyle/>
        <a:p>
          <a:pPr latinLnBrk="1"/>
          <a:endParaRPr lang="ko-KR" altLang="en-US"/>
        </a:p>
      </dgm:t>
    </dgm:pt>
    <dgm:pt modelId="{C5A49F89-E517-4FD6-BAE7-DDC897A3F265}" type="sibTrans" cxnId="{EFB08F7B-0B0E-4A36-8B2B-1B981A70D1BF}">
      <dgm:prSet/>
      <dgm:spPr/>
      <dgm:t>
        <a:bodyPr/>
        <a:lstStyle/>
        <a:p>
          <a:pPr latinLnBrk="1"/>
          <a:endParaRPr lang="ko-KR" altLang="en-US"/>
        </a:p>
      </dgm:t>
    </dgm:pt>
    <dgm:pt modelId="{E6545F92-148B-4BAC-BB1D-20F1D82AADDF}">
      <dgm:prSet phldrT="[텍스트]"/>
      <dgm:spPr/>
      <dgm:t>
        <a:bodyPr/>
        <a:lstStyle/>
        <a:p>
          <a:pPr latinLnBrk="1"/>
          <a:r>
            <a:rPr lang="ko-KR" altLang="en-US" dirty="0" smtClean="0"/>
            <a:t>사포바이러스</a:t>
          </a:r>
          <a:endParaRPr lang="ko-KR" altLang="en-US" dirty="0"/>
        </a:p>
      </dgm:t>
    </dgm:pt>
    <dgm:pt modelId="{A0CBC0F6-F5E7-4C4D-A9CE-093DF8AE58D5}" type="parTrans" cxnId="{4A6F511F-167A-4F2B-B6B3-7FDFB844CC32}">
      <dgm:prSet/>
      <dgm:spPr/>
      <dgm:t>
        <a:bodyPr/>
        <a:lstStyle/>
        <a:p>
          <a:pPr latinLnBrk="1"/>
          <a:endParaRPr lang="ko-KR" altLang="en-US"/>
        </a:p>
      </dgm:t>
    </dgm:pt>
    <dgm:pt modelId="{EFE36D2F-D42F-4E7D-AE03-12F2D6F3D0E1}" type="sibTrans" cxnId="{4A6F511F-167A-4F2B-B6B3-7FDFB844CC32}">
      <dgm:prSet/>
      <dgm:spPr/>
      <dgm:t>
        <a:bodyPr/>
        <a:lstStyle/>
        <a:p>
          <a:pPr latinLnBrk="1"/>
          <a:endParaRPr lang="ko-KR" altLang="en-US"/>
        </a:p>
      </dgm:t>
    </dgm:pt>
    <dgm:pt modelId="{65039019-3D01-41D9-BD75-E42C346D1E3D}">
      <dgm:prSet phldrT="[텍스트]"/>
      <dgm:spPr/>
      <dgm:t>
        <a:bodyPr/>
        <a:lstStyle/>
        <a:p>
          <a:pPr latinLnBrk="1"/>
          <a:r>
            <a:rPr lang="ko-KR" altLang="en-US" dirty="0" err="1" smtClean="0"/>
            <a:t>람블편모충</a:t>
          </a:r>
          <a:endParaRPr lang="ko-KR" altLang="en-US" dirty="0"/>
        </a:p>
      </dgm:t>
    </dgm:pt>
    <dgm:pt modelId="{D00A9765-0B02-4DE4-8FD5-CCCB5BD7373C}" type="parTrans" cxnId="{B39657DA-9F12-4979-AC07-51C44D33BB87}">
      <dgm:prSet/>
      <dgm:spPr/>
      <dgm:t>
        <a:bodyPr/>
        <a:lstStyle/>
        <a:p>
          <a:pPr latinLnBrk="1"/>
          <a:endParaRPr lang="ko-KR" altLang="en-US"/>
        </a:p>
      </dgm:t>
    </dgm:pt>
    <dgm:pt modelId="{14414AA9-1629-4946-828A-FB3F17941F04}" type="sibTrans" cxnId="{B39657DA-9F12-4979-AC07-51C44D33BB87}">
      <dgm:prSet/>
      <dgm:spPr/>
      <dgm:t>
        <a:bodyPr/>
        <a:lstStyle/>
        <a:p>
          <a:pPr latinLnBrk="1"/>
          <a:endParaRPr lang="ko-KR" altLang="en-US"/>
        </a:p>
      </dgm:t>
    </dgm:pt>
    <dgm:pt modelId="{556E446D-8B19-49B6-B30B-CE0D78F91A97}">
      <dgm:prSet phldrT="[텍스트]"/>
      <dgm:spPr/>
      <dgm:t>
        <a:bodyPr/>
        <a:lstStyle/>
        <a:p>
          <a:pPr latinLnBrk="1"/>
          <a:r>
            <a:rPr lang="ko-KR" altLang="en-US" dirty="0" smtClean="0"/>
            <a:t>원포자충</a:t>
          </a:r>
          <a:endParaRPr lang="ko-KR" altLang="en-US" dirty="0"/>
        </a:p>
      </dgm:t>
    </dgm:pt>
    <dgm:pt modelId="{4353CF35-311E-4686-8A81-8035B02C3B8C}" type="parTrans" cxnId="{D466D6F9-FD6E-4ABB-A236-F206B3E3E505}">
      <dgm:prSet/>
      <dgm:spPr/>
      <dgm:t>
        <a:bodyPr/>
        <a:lstStyle/>
        <a:p>
          <a:pPr latinLnBrk="1"/>
          <a:endParaRPr lang="ko-KR" altLang="en-US"/>
        </a:p>
      </dgm:t>
    </dgm:pt>
    <dgm:pt modelId="{CDCBAA2F-23E5-4A65-AF08-DF653B6913A1}" type="sibTrans" cxnId="{D466D6F9-FD6E-4ABB-A236-F206B3E3E505}">
      <dgm:prSet/>
      <dgm:spPr/>
      <dgm:t>
        <a:bodyPr/>
        <a:lstStyle/>
        <a:p>
          <a:pPr latinLnBrk="1"/>
          <a:endParaRPr lang="ko-KR" altLang="en-US"/>
        </a:p>
      </dgm:t>
    </dgm:pt>
    <dgm:pt modelId="{5FDF9E3D-E856-4181-9318-22640D08D480}">
      <dgm:prSet phldrT="[텍스트]"/>
      <dgm:spPr/>
      <dgm:t>
        <a:bodyPr/>
        <a:lstStyle/>
        <a:p>
          <a:pPr latinLnBrk="1"/>
          <a:r>
            <a:rPr lang="ko-KR" altLang="en-US" b="1" u="sng" dirty="0" err="1" smtClean="0">
              <a:solidFill>
                <a:srgbClr val="FF0000"/>
              </a:solidFill>
            </a:rPr>
            <a:t>쿠도아</a:t>
          </a:r>
          <a:endParaRPr lang="ko-KR" altLang="en-US" b="1" u="sng" dirty="0">
            <a:solidFill>
              <a:srgbClr val="FF0000"/>
            </a:solidFill>
          </a:endParaRPr>
        </a:p>
      </dgm:t>
    </dgm:pt>
    <dgm:pt modelId="{0E9AE962-9ED5-4972-BE0F-6D95A1375F9E}" type="parTrans" cxnId="{F1E1C65B-88F3-435F-81C0-EE746FF19CC0}">
      <dgm:prSet/>
      <dgm:spPr/>
      <dgm:t>
        <a:bodyPr/>
        <a:lstStyle/>
        <a:p>
          <a:pPr latinLnBrk="1"/>
          <a:endParaRPr lang="ko-KR" altLang="en-US"/>
        </a:p>
      </dgm:t>
    </dgm:pt>
    <dgm:pt modelId="{2BB668DD-C4B9-4398-9137-4923209C05A7}" type="sibTrans" cxnId="{F1E1C65B-88F3-435F-81C0-EE746FF19CC0}">
      <dgm:prSet/>
      <dgm:spPr/>
      <dgm:t>
        <a:bodyPr/>
        <a:lstStyle/>
        <a:p>
          <a:pPr latinLnBrk="1"/>
          <a:endParaRPr lang="ko-KR" altLang="en-US"/>
        </a:p>
      </dgm:t>
    </dgm:pt>
    <dgm:pt modelId="{4754891E-DC3E-4997-82A9-7BE1E1F701BD}" type="pres">
      <dgm:prSet presAssocID="{C2311EE7-C55D-4BB6-A28C-E072EB658C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9DA425-ACAD-4CC5-8182-9F2A3B1FE7DA}" type="pres">
      <dgm:prSet presAssocID="{46B788B5-65FE-437E-BD5D-FDC3A87B50A9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7075383C-A7EA-4741-B9FB-1A104B2B6F15}" type="pres">
      <dgm:prSet presAssocID="{46B788B5-65FE-437E-BD5D-FDC3A87B50A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80125C4-A0BD-4E29-9E53-9E54DCD5BAA1}" type="pres">
      <dgm:prSet presAssocID="{46B788B5-65FE-437E-BD5D-FDC3A87B50A9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563DBD1-6996-43E0-A5E5-889BF84760EF}" type="pres">
      <dgm:prSet presAssocID="{7F1944EE-54B3-486D-A510-CB1ADEC737DA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4BDDD1D3-5FC9-4A4F-9F91-804E21DB4123}" type="pres">
      <dgm:prSet presAssocID="{F3CD1021-59E6-4CEA-8F50-130668606513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C4C04230-3830-47D2-A055-97A489715274}" type="pres">
      <dgm:prSet presAssocID="{F3CD1021-59E6-4CEA-8F50-130668606513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888B602-8A36-46E5-B00F-A4442940C26C}" type="pres">
      <dgm:prSet presAssocID="{F3CD1021-59E6-4CEA-8F50-130668606513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C32A6A7-6615-4D42-AEB8-85804312C2AC}" type="pres">
      <dgm:prSet presAssocID="{B6606122-4E58-4DC5-B9E1-DAF0FEC15E7D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ABC5C0C9-60CE-4DDF-B9D3-6A3BB2F0BBF3}" type="pres">
      <dgm:prSet presAssocID="{4D25171D-EF45-4122-BB57-A9A943979584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1C9C3868-CD2F-448C-A84F-CAFED5EF99AE}" type="pres">
      <dgm:prSet presAssocID="{4D25171D-EF45-4122-BB57-A9A94397958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5AB962D-AE16-4A3D-A414-6EE2E11BDB88}" type="pres">
      <dgm:prSet presAssocID="{4D25171D-EF45-4122-BB57-A9A94397958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BCDC5FA4-8999-4D90-AB0E-3B199DD723C1}" srcId="{46B788B5-65FE-437E-BD5D-FDC3A87B50A9}" destId="{4F8CF394-9A89-4C1A-84CC-C93CAE828EE4}" srcOrd="3" destOrd="0" parTransId="{48C76A66-83B4-44FB-8D88-201A267AD54B}" sibTransId="{F7A59404-C78E-44BF-9DA0-24712B1F1266}"/>
    <dgm:cxn modelId="{36ED0D30-C470-4426-8DCF-3844550273BA}" type="presOf" srcId="{1639FFA9-E812-403E-94A3-D6AE73D51F84}" destId="{4888B602-8A36-46E5-B00F-A4442940C26C}" srcOrd="0" destOrd="3" presId="urn:microsoft.com/office/officeart/2005/8/layout/hList1"/>
    <dgm:cxn modelId="{F1E1C65B-88F3-435F-81C0-EE746FF19CC0}" srcId="{4D25171D-EF45-4122-BB57-A9A943979584}" destId="{5FDF9E3D-E856-4181-9318-22640D08D480}" srcOrd="4" destOrd="0" parTransId="{0E9AE962-9ED5-4972-BE0F-6D95A1375F9E}" sibTransId="{2BB668DD-C4B9-4398-9137-4923209C05A7}"/>
    <dgm:cxn modelId="{D466D6F9-FD6E-4ABB-A236-F206B3E3E505}" srcId="{4D25171D-EF45-4122-BB57-A9A943979584}" destId="{556E446D-8B19-49B6-B30B-CE0D78F91A97}" srcOrd="3" destOrd="0" parTransId="{4353CF35-311E-4686-8A81-8035B02C3B8C}" sibTransId="{CDCBAA2F-23E5-4A65-AF08-DF653B6913A1}"/>
    <dgm:cxn modelId="{5CF90F86-D20D-456A-BB70-6A0421E3D248}" srcId="{C2311EE7-C55D-4BB6-A28C-E072EB658CCB}" destId="{4D25171D-EF45-4122-BB57-A9A943979584}" srcOrd="2" destOrd="0" parTransId="{78855985-113F-4870-9D8B-52715A519A5C}" sibTransId="{72303444-6E94-4B4F-B927-54584055A654}"/>
    <dgm:cxn modelId="{D0E86F0B-C402-4CCF-A492-EAE82FF18D28}" type="presOf" srcId="{5EECB546-9001-4BD8-8E0B-0B8C2BEA4BC2}" destId="{4888B602-8A36-46E5-B00F-A4442940C26C}" srcOrd="0" destOrd="0" presId="urn:microsoft.com/office/officeart/2005/8/layout/hList1"/>
    <dgm:cxn modelId="{79C8C225-B4F4-46CC-8A1A-EDB115D9B37A}" srcId="{46B788B5-65FE-437E-BD5D-FDC3A87B50A9}" destId="{89C79663-7010-4099-BE09-108C76512D04}" srcOrd="6" destOrd="0" parTransId="{7BCDE5DD-1EA7-490B-9658-C85278CE0267}" sibTransId="{652F5F27-311C-4E8A-AB15-48861E790E33}"/>
    <dgm:cxn modelId="{E1774A6A-5F2C-4AB5-820C-6DE6C4B4D152}" type="presOf" srcId="{D880B3F0-2492-4F41-946E-41CA4B844042}" destId="{980125C4-A0BD-4E29-9E53-9E54DCD5BAA1}" srcOrd="0" destOrd="9" presId="urn:microsoft.com/office/officeart/2005/8/layout/hList1"/>
    <dgm:cxn modelId="{419824AA-D5CE-489E-ADD5-104584C75970}" type="presOf" srcId="{65039019-3D01-41D9-BD75-E42C346D1E3D}" destId="{45AB962D-AE16-4A3D-A414-6EE2E11BDB88}" srcOrd="0" destOrd="1" presId="urn:microsoft.com/office/officeart/2005/8/layout/hList1"/>
    <dgm:cxn modelId="{EE94A475-8A0E-43D8-A532-D85500318464}" srcId="{F3CD1021-59E6-4CEA-8F50-130668606513}" destId="{1639FFA9-E812-403E-94A3-D6AE73D51F84}" srcOrd="3" destOrd="0" parTransId="{A75ECA86-1224-4049-A571-62100A3DE761}" sibTransId="{3A5C64AB-93DF-4FFE-BC53-EB18ED8FF2DC}"/>
    <dgm:cxn modelId="{CD5BC694-BB20-4F0F-B820-F170E182BF25}" type="presOf" srcId="{4D25171D-EF45-4122-BB57-A9A943979584}" destId="{1C9C3868-CD2F-448C-A84F-CAFED5EF99AE}" srcOrd="0" destOrd="0" presId="urn:microsoft.com/office/officeart/2005/8/layout/hList1"/>
    <dgm:cxn modelId="{6E4D2166-68E0-42AB-AB55-512C2825BF40}" type="presOf" srcId="{CE368DE5-90B1-4202-B4D2-88617C20A655}" destId="{980125C4-A0BD-4E29-9E53-9E54DCD5BAA1}" srcOrd="0" destOrd="11" presId="urn:microsoft.com/office/officeart/2005/8/layout/hList1"/>
    <dgm:cxn modelId="{B8A11C3D-A7E8-4B32-B93E-76074B8EED08}" type="presOf" srcId="{4F8CF394-9A89-4C1A-84CC-C93CAE828EE4}" destId="{980125C4-A0BD-4E29-9E53-9E54DCD5BAA1}" srcOrd="0" destOrd="3" presId="urn:microsoft.com/office/officeart/2005/8/layout/hList1"/>
    <dgm:cxn modelId="{EACA2515-ADEA-4C85-9A45-E2CF63456F7C}" srcId="{46B788B5-65FE-437E-BD5D-FDC3A87B50A9}" destId="{8BFFE878-4FCB-48D6-A85C-1E7D95782FF0}" srcOrd="7" destOrd="0" parTransId="{E384F39E-089A-4A74-8F3E-B2AE4D94FED6}" sibTransId="{91FDDB20-5192-44A0-A077-4C85BF5A0280}"/>
    <dgm:cxn modelId="{EE0473E8-DB85-475A-AEB9-7D1470260577}" type="presOf" srcId="{E6545F92-148B-4BAC-BB1D-20F1D82AADDF}" destId="{4888B602-8A36-46E5-B00F-A4442940C26C}" srcOrd="0" destOrd="5" presId="urn:microsoft.com/office/officeart/2005/8/layout/hList1"/>
    <dgm:cxn modelId="{765C07F4-323A-4D02-9705-EB0D49F73BAF}" srcId="{46B788B5-65FE-437E-BD5D-FDC3A87B50A9}" destId="{0C9BBDB2-A71B-4416-8B34-AC1EDDBE042D}" srcOrd="12" destOrd="0" parTransId="{FC5BA232-1E79-4F1F-9C02-90A32A4CDF69}" sibTransId="{154FA4BC-7293-402B-AB1F-3E49DBFDDD55}"/>
    <dgm:cxn modelId="{E9C8ABB8-5EE8-49B5-ADDF-F27B3091D7AF}" type="presOf" srcId="{8D42ED88-D121-42AD-96A6-800AD109255B}" destId="{4888B602-8A36-46E5-B00F-A4442940C26C}" srcOrd="0" destOrd="4" presId="urn:microsoft.com/office/officeart/2005/8/layout/hList1"/>
    <dgm:cxn modelId="{1CD56E4E-316D-4C1B-B05D-E4BD869CAED5}" type="presOf" srcId="{0C9BBDB2-A71B-4416-8B34-AC1EDDBE042D}" destId="{980125C4-A0BD-4E29-9E53-9E54DCD5BAA1}" srcOrd="0" destOrd="12" presId="urn:microsoft.com/office/officeart/2005/8/layout/hList1"/>
    <dgm:cxn modelId="{B39657DA-9F12-4979-AC07-51C44D33BB87}" srcId="{4D25171D-EF45-4122-BB57-A9A943979584}" destId="{65039019-3D01-41D9-BD75-E42C346D1E3D}" srcOrd="1" destOrd="0" parTransId="{D00A9765-0B02-4DE4-8FD5-CCCB5BD7373C}" sibTransId="{14414AA9-1629-4946-828A-FB3F17941F04}"/>
    <dgm:cxn modelId="{84105703-8943-4519-AEA6-BE3ACA42DEA6}" type="presOf" srcId="{A0751A7C-5B50-4133-ACE4-7042D5B7C541}" destId="{4888B602-8A36-46E5-B00F-A4442940C26C}" srcOrd="0" destOrd="1" presId="urn:microsoft.com/office/officeart/2005/8/layout/hList1"/>
    <dgm:cxn modelId="{4A2D1199-5302-4257-9C9A-370E1518AFF8}" type="presOf" srcId="{5FDF9E3D-E856-4181-9318-22640D08D480}" destId="{45AB962D-AE16-4A3D-A414-6EE2E11BDB88}" srcOrd="0" destOrd="4" presId="urn:microsoft.com/office/officeart/2005/8/layout/hList1"/>
    <dgm:cxn modelId="{295889EC-C969-49A7-9B38-8E23572FD120}" type="presOf" srcId="{556E446D-8B19-49B6-B30B-CE0D78F91A97}" destId="{45AB962D-AE16-4A3D-A414-6EE2E11BDB88}" srcOrd="0" destOrd="3" presId="urn:microsoft.com/office/officeart/2005/8/layout/hList1"/>
    <dgm:cxn modelId="{9492C44E-6077-450D-B71F-0B31D1AC0371}" type="presOf" srcId="{A669585F-2467-4270-B1EF-C9D18A76CB9E}" destId="{45AB962D-AE16-4A3D-A414-6EE2E11BDB88}" srcOrd="0" destOrd="0" presId="urn:microsoft.com/office/officeart/2005/8/layout/hList1"/>
    <dgm:cxn modelId="{ACD37B7F-1BC1-417D-9A42-F120F9A0056C}" srcId="{4D25171D-EF45-4122-BB57-A9A943979584}" destId="{97F56817-9AA7-43B5-951A-9867506DA969}" srcOrd="2" destOrd="0" parTransId="{76060CBF-358C-4471-B5B5-0057795C2F32}" sibTransId="{4F6C1A9B-909A-41A7-A8A6-1BC68ADDA1F1}"/>
    <dgm:cxn modelId="{4A6F511F-167A-4F2B-B6B3-7FDFB844CC32}" srcId="{F3CD1021-59E6-4CEA-8F50-130668606513}" destId="{E6545F92-148B-4BAC-BB1D-20F1D82AADDF}" srcOrd="5" destOrd="0" parTransId="{A0CBC0F6-F5E7-4C4D-A9CE-093DF8AE58D5}" sibTransId="{EFE36D2F-D42F-4E7D-AE03-12F2D6F3D0E1}"/>
    <dgm:cxn modelId="{93B5D322-905C-469D-B603-33CBBB451AF9}" type="presOf" srcId="{07549038-C05E-492F-9414-B9F5F5DA1B35}" destId="{980125C4-A0BD-4E29-9E53-9E54DCD5BAA1}" srcOrd="0" destOrd="1" presId="urn:microsoft.com/office/officeart/2005/8/layout/hList1"/>
    <dgm:cxn modelId="{120BE896-25F0-4DEE-8092-DFA1298F805D}" srcId="{46B788B5-65FE-437E-BD5D-FDC3A87B50A9}" destId="{F6494793-523B-4F01-832C-DB1E86EBD27C}" srcOrd="0" destOrd="0" parTransId="{6CE161E2-5BDC-4ED7-9B9E-BAA11F00E7F6}" sibTransId="{65D291FC-94DA-453F-92D8-7BB12CB5E96A}"/>
    <dgm:cxn modelId="{D8BB3F09-4C26-46DE-85BD-F6EB39AFD3BB}" srcId="{46B788B5-65FE-437E-BD5D-FDC3A87B50A9}" destId="{02DBAAFE-D8CE-4720-A976-5947E7133703}" srcOrd="5" destOrd="0" parTransId="{760F98E5-E1E7-4382-9096-AABB5CE19A12}" sibTransId="{6C8AD4ED-D3B1-4193-A880-A999D7F60289}"/>
    <dgm:cxn modelId="{A5ECED48-425B-4C30-86C9-A8EC989CDDCC}" type="presOf" srcId="{FC6651BF-C0F5-41F4-BC98-B749CE43766E}" destId="{980125C4-A0BD-4E29-9E53-9E54DCD5BAA1}" srcOrd="0" destOrd="4" presId="urn:microsoft.com/office/officeart/2005/8/layout/hList1"/>
    <dgm:cxn modelId="{330574B1-DBEA-4344-A118-931DBB661C39}" srcId="{46B788B5-65FE-437E-BD5D-FDC3A87B50A9}" destId="{CE368DE5-90B1-4202-B4D2-88617C20A655}" srcOrd="11" destOrd="0" parTransId="{E8C6C58C-11BA-49D4-987B-36E3E3F79966}" sibTransId="{AADE0C5F-4532-4778-BA87-E21DB9FE1B44}"/>
    <dgm:cxn modelId="{176DCD8C-EB08-47A0-A1C8-E6E72681945F}" srcId="{C2311EE7-C55D-4BB6-A28C-E072EB658CCB}" destId="{46B788B5-65FE-437E-BD5D-FDC3A87B50A9}" srcOrd="0" destOrd="0" parTransId="{983948AE-6736-4DD2-9882-D3776DA3AA6E}" sibTransId="{7F1944EE-54B3-486D-A510-CB1ADEC737DA}"/>
    <dgm:cxn modelId="{C046FA4D-B191-49E4-8BAF-AC1E37184D2E}" srcId="{F3CD1021-59E6-4CEA-8F50-130668606513}" destId="{5EECB546-9001-4BD8-8E0B-0B8C2BEA4BC2}" srcOrd="0" destOrd="0" parTransId="{DCC06736-FA97-4617-A896-ABF14AABB155}" sibTransId="{F6183826-5888-46A2-BC8A-1EE851377A3A}"/>
    <dgm:cxn modelId="{8CC980C7-6CEA-4A74-9FB0-1ACE6308A278}" srcId="{C2311EE7-C55D-4BB6-A28C-E072EB658CCB}" destId="{F3CD1021-59E6-4CEA-8F50-130668606513}" srcOrd="1" destOrd="0" parTransId="{8B64B7D6-BDA4-4794-BC68-E4143EAD5AA4}" sibTransId="{B6606122-4E58-4DC5-B9E1-DAF0FEC15E7D}"/>
    <dgm:cxn modelId="{EFB08F7B-0B0E-4A36-8B2B-1B981A70D1BF}" srcId="{F3CD1021-59E6-4CEA-8F50-130668606513}" destId="{8D42ED88-D121-42AD-96A6-800AD109255B}" srcOrd="4" destOrd="0" parTransId="{72F8D180-EB5D-4557-9F3E-6A91F73B4063}" sibTransId="{C5A49F89-E517-4FD6-BAE7-DDC897A3F265}"/>
    <dgm:cxn modelId="{772A674D-E480-47A3-898C-5C2267E3209E}" type="presOf" srcId="{97F56817-9AA7-43B5-951A-9867506DA969}" destId="{45AB962D-AE16-4A3D-A414-6EE2E11BDB88}" srcOrd="0" destOrd="2" presId="urn:microsoft.com/office/officeart/2005/8/layout/hList1"/>
    <dgm:cxn modelId="{7B23AC3C-5F05-4235-9ED4-09A280D0FB82}" type="presOf" srcId="{0AD1709F-8AAB-45B7-9581-D2C7D83AB048}" destId="{980125C4-A0BD-4E29-9E53-9E54DCD5BAA1}" srcOrd="0" destOrd="10" presId="urn:microsoft.com/office/officeart/2005/8/layout/hList1"/>
    <dgm:cxn modelId="{376269EA-1443-4BF4-85CB-71774F35AB78}" srcId="{F3CD1021-59E6-4CEA-8F50-130668606513}" destId="{AEF9273B-F316-4796-B27C-64C470933F41}" srcOrd="2" destOrd="0" parTransId="{FC235869-E333-4A3F-8B57-C39DD3328AA7}" sibTransId="{4E8BE535-A7FC-4AF9-84FF-E6A6B50FA6DD}"/>
    <dgm:cxn modelId="{044306EA-1344-4011-8881-A0510C357A5F}" srcId="{46B788B5-65FE-437E-BD5D-FDC3A87B50A9}" destId="{FC6651BF-C0F5-41F4-BC98-B749CE43766E}" srcOrd="4" destOrd="0" parTransId="{C6A48005-ADFB-41F4-AEE5-B6FB792E04DA}" sibTransId="{810E1DD8-1369-46E0-8703-DFD0EEEA2369}"/>
    <dgm:cxn modelId="{BFDAB0D9-930A-4A97-95F9-2B4007105F82}" srcId="{46B788B5-65FE-437E-BD5D-FDC3A87B50A9}" destId="{D880B3F0-2492-4F41-946E-41CA4B844042}" srcOrd="9" destOrd="0" parTransId="{9EAC5F62-0120-4880-8767-A5B54AF19586}" sibTransId="{82B2653E-C7EB-4853-AC56-FBBA302B945A}"/>
    <dgm:cxn modelId="{7A7D108C-BDD2-496E-B44D-384BBD4EBB24}" srcId="{46B788B5-65FE-437E-BD5D-FDC3A87B50A9}" destId="{07549038-C05E-492F-9414-B9F5F5DA1B35}" srcOrd="1" destOrd="0" parTransId="{2FF0E9C8-CC62-4B58-AC80-29DD151EAB27}" sibTransId="{C3062589-92A6-4854-A3AF-9A0967F55770}"/>
    <dgm:cxn modelId="{F2998B28-ACA7-4896-964A-09C158359BB7}" type="presOf" srcId="{0B418475-8824-4EAD-94E3-414961B8E4B2}" destId="{980125C4-A0BD-4E29-9E53-9E54DCD5BAA1}" srcOrd="0" destOrd="2" presId="urn:microsoft.com/office/officeart/2005/8/layout/hList1"/>
    <dgm:cxn modelId="{F2595DBD-DD8F-41BB-AAED-405454504804}" type="presOf" srcId="{89C79663-7010-4099-BE09-108C76512D04}" destId="{980125C4-A0BD-4E29-9E53-9E54DCD5BAA1}" srcOrd="0" destOrd="6" presId="urn:microsoft.com/office/officeart/2005/8/layout/hList1"/>
    <dgm:cxn modelId="{0D7D765C-B859-468B-A4B1-8F4F06EAB91A}" srcId="{46B788B5-65FE-437E-BD5D-FDC3A87B50A9}" destId="{653DD35F-AB5D-4E5D-952C-1709319585F0}" srcOrd="8" destOrd="0" parTransId="{4E32EFEF-EC1F-4CA9-A540-4BCA0AADDE09}" sibTransId="{5D55B5DB-9900-4CC0-9671-9C84B6773273}"/>
    <dgm:cxn modelId="{0501D391-A267-4F7B-9D27-D55ECF6DDBD3}" type="presOf" srcId="{02DBAAFE-D8CE-4720-A976-5947E7133703}" destId="{980125C4-A0BD-4E29-9E53-9E54DCD5BAA1}" srcOrd="0" destOrd="5" presId="urn:microsoft.com/office/officeart/2005/8/layout/hList1"/>
    <dgm:cxn modelId="{E57A569D-6F7D-466B-BEB4-18E75E3B77D0}" srcId="{F3CD1021-59E6-4CEA-8F50-130668606513}" destId="{A0751A7C-5B50-4133-ACE4-7042D5B7C541}" srcOrd="1" destOrd="0" parTransId="{B80BB89C-2655-4C31-81AC-E1763FAD47B0}" sibTransId="{9F642631-6181-430D-B8F9-3458CE526FEB}"/>
    <dgm:cxn modelId="{6BC5A868-4BE4-4BC2-91E9-1ECF73089986}" srcId="{46B788B5-65FE-437E-BD5D-FDC3A87B50A9}" destId="{0AD1709F-8AAB-45B7-9581-D2C7D83AB048}" srcOrd="10" destOrd="0" parTransId="{EDC1BB22-ECAA-479A-BF4F-CC266E39408B}" sibTransId="{E3A7293F-5A63-4C84-8D5E-60107451F6AB}"/>
    <dgm:cxn modelId="{C2EADD50-A28F-4433-9963-EB59F9750167}" type="presOf" srcId="{AEF9273B-F316-4796-B27C-64C470933F41}" destId="{4888B602-8A36-46E5-B00F-A4442940C26C}" srcOrd="0" destOrd="2" presId="urn:microsoft.com/office/officeart/2005/8/layout/hList1"/>
    <dgm:cxn modelId="{F425E94A-727E-4168-A22F-58B3E8E4A8EE}" type="presOf" srcId="{F6494793-523B-4F01-832C-DB1E86EBD27C}" destId="{980125C4-A0BD-4E29-9E53-9E54DCD5BAA1}" srcOrd="0" destOrd="0" presId="urn:microsoft.com/office/officeart/2005/8/layout/hList1"/>
    <dgm:cxn modelId="{D92E4994-BF7F-4D89-B6F6-EAF4F2B44201}" type="presOf" srcId="{8BFFE878-4FCB-48D6-A85C-1E7D95782FF0}" destId="{980125C4-A0BD-4E29-9E53-9E54DCD5BAA1}" srcOrd="0" destOrd="7" presId="urn:microsoft.com/office/officeart/2005/8/layout/hList1"/>
    <dgm:cxn modelId="{C6287CF7-0F0A-4BBE-A9D3-CC5FCBE45646}" type="presOf" srcId="{F3CD1021-59E6-4CEA-8F50-130668606513}" destId="{C4C04230-3830-47D2-A055-97A489715274}" srcOrd="0" destOrd="0" presId="urn:microsoft.com/office/officeart/2005/8/layout/hList1"/>
    <dgm:cxn modelId="{97F1B2B4-7807-4349-8D13-8C963E3D302C}" type="presOf" srcId="{653DD35F-AB5D-4E5D-952C-1709319585F0}" destId="{980125C4-A0BD-4E29-9E53-9E54DCD5BAA1}" srcOrd="0" destOrd="8" presId="urn:microsoft.com/office/officeart/2005/8/layout/hList1"/>
    <dgm:cxn modelId="{3AED1298-33B1-4EC5-8351-63E50DF28476}" type="presOf" srcId="{C2311EE7-C55D-4BB6-A28C-E072EB658CCB}" destId="{4754891E-DC3E-4997-82A9-7BE1E1F701BD}" srcOrd="0" destOrd="0" presId="urn:microsoft.com/office/officeart/2005/8/layout/hList1"/>
    <dgm:cxn modelId="{8CD0936F-C260-49F7-8755-C4F5CBE2D424}" srcId="{46B788B5-65FE-437E-BD5D-FDC3A87B50A9}" destId="{0B418475-8824-4EAD-94E3-414961B8E4B2}" srcOrd="2" destOrd="0" parTransId="{9C3C68B1-D2D0-4A6F-85D1-6A35377A58DC}" sibTransId="{3F977C0E-EDBD-4AD7-8324-FE95A71006B8}"/>
    <dgm:cxn modelId="{E5B99EFE-2D0C-4FD2-B4E0-07D86FF46A3E}" srcId="{4D25171D-EF45-4122-BB57-A9A943979584}" destId="{A669585F-2467-4270-B1EF-C9D18A76CB9E}" srcOrd="0" destOrd="0" parTransId="{F79518D7-AFC7-485C-9E72-1F125A0F9F8D}" sibTransId="{C9E1A087-3293-4A62-9A7D-7BCB2D99B9D7}"/>
    <dgm:cxn modelId="{0D85EBE7-04B7-4C24-BCB5-E8DC9EF98A06}" type="presOf" srcId="{46B788B5-65FE-437E-BD5D-FDC3A87B50A9}" destId="{7075383C-A7EA-4741-B9FB-1A104B2B6F15}" srcOrd="0" destOrd="0" presId="urn:microsoft.com/office/officeart/2005/8/layout/hList1"/>
    <dgm:cxn modelId="{5E894709-71C6-4C87-BCEB-317EE6CDD314}" type="presParOf" srcId="{4754891E-DC3E-4997-82A9-7BE1E1F701BD}" destId="{CF9DA425-ACAD-4CC5-8182-9F2A3B1FE7DA}" srcOrd="0" destOrd="0" presId="urn:microsoft.com/office/officeart/2005/8/layout/hList1"/>
    <dgm:cxn modelId="{00399950-27A5-497B-8A8C-C97FB3D4D0B0}" type="presParOf" srcId="{CF9DA425-ACAD-4CC5-8182-9F2A3B1FE7DA}" destId="{7075383C-A7EA-4741-B9FB-1A104B2B6F15}" srcOrd="0" destOrd="0" presId="urn:microsoft.com/office/officeart/2005/8/layout/hList1"/>
    <dgm:cxn modelId="{429E8ED3-C172-448F-87C6-62ADDC81127C}" type="presParOf" srcId="{CF9DA425-ACAD-4CC5-8182-9F2A3B1FE7DA}" destId="{980125C4-A0BD-4E29-9E53-9E54DCD5BAA1}" srcOrd="1" destOrd="0" presId="urn:microsoft.com/office/officeart/2005/8/layout/hList1"/>
    <dgm:cxn modelId="{895BE7F5-8634-4E85-BCB9-E0DDCDDEF8BD}" type="presParOf" srcId="{4754891E-DC3E-4997-82A9-7BE1E1F701BD}" destId="{F563DBD1-6996-43E0-A5E5-889BF84760EF}" srcOrd="1" destOrd="0" presId="urn:microsoft.com/office/officeart/2005/8/layout/hList1"/>
    <dgm:cxn modelId="{D725CF35-6039-4926-BAF6-4BDC5126C199}" type="presParOf" srcId="{4754891E-DC3E-4997-82A9-7BE1E1F701BD}" destId="{4BDDD1D3-5FC9-4A4F-9F91-804E21DB4123}" srcOrd="2" destOrd="0" presId="urn:microsoft.com/office/officeart/2005/8/layout/hList1"/>
    <dgm:cxn modelId="{1EC2543C-FEF0-4CF0-AE2B-1DE2B1BD859F}" type="presParOf" srcId="{4BDDD1D3-5FC9-4A4F-9F91-804E21DB4123}" destId="{C4C04230-3830-47D2-A055-97A489715274}" srcOrd="0" destOrd="0" presId="urn:microsoft.com/office/officeart/2005/8/layout/hList1"/>
    <dgm:cxn modelId="{C3AD0861-78F2-4D6F-BCA2-21533911F425}" type="presParOf" srcId="{4BDDD1D3-5FC9-4A4F-9F91-804E21DB4123}" destId="{4888B602-8A36-46E5-B00F-A4442940C26C}" srcOrd="1" destOrd="0" presId="urn:microsoft.com/office/officeart/2005/8/layout/hList1"/>
    <dgm:cxn modelId="{5A507EFC-34F3-4796-A016-E6A9D8137278}" type="presParOf" srcId="{4754891E-DC3E-4997-82A9-7BE1E1F701BD}" destId="{EC32A6A7-6615-4D42-AEB8-85804312C2AC}" srcOrd="3" destOrd="0" presId="urn:microsoft.com/office/officeart/2005/8/layout/hList1"/>
    <dgm:cxn modelId="{28EE4F34-3968-46A4-AF75-0832C585C62A}" type="presParOf" srcId="{4754891E-DC3E-4997-82A9-7BE1E1F701BD}" destId="{ABC5C0C9-60CE-4DDF-B9D3-6A3BB2F0BBF3}" srcOrd="4" destOrd="0" presId="urn:microsoft.com/office/officeart/2005/8/layout/hList1"/>
    <dgm:cxn modelId="{A3E18FCA-396F-4D73-BAD0-5687FC0626EA}" type="presParOf" srcId="{ABC5C0C9-60CE-4DDF-B9D3-6A3BB2F0BBF3}" destId="{1C9C3868-CD2F-448C-A84F-CAFED5EF99AE}" srcOrd="0" destOrd="0" presId="urn:microsoft.com/office/officeart/2005/8/layout/hList1"/>
    <dgm:cxn modelId="{AD0998EF-B59A-4923-A2FB-7B93FCF30882}" type="presParOf" srcId="{ABC5C0C9-60CE-4DDF-B9D3-6A3BB2F0BBF3}" destId="{45AB962D-AE16-4A3D-A414-6EE2E11BDB8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898034-ED15-49E4-9D08-626C392C8838}" type="doc">
      <dgm:prSet loTypeId="urn:microsoft.com/office/officeart/2005/8/layout/h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pPr latinLnBrk="1"/>
          <a:endParaRPr lang="ko-KR" altLang="en-US"/>
        </a:p>
      </dgm:t>
    </dgm:pt>
    <dgm:pt modelId="{37EF7C38-A6F4-4AF2-85E5-EE5A70433694}">
      <dgm:prSet phldrT="[텍스트]" custT="1"/>
      <dgm:spPr/>
      <dgm:t>
        <a:bodyPr/>
        <a:lstStyle/>
        <a:p>
          <a:pPr latinLnBrk="1"/>
          <a:r>
            <a:rPr lang="ko-KR" altLang="en-US" sz="2400" dirty="0" err="1" smtClean="0"/>
            <a:t>자연독</a:t>
          </a:r>
          <a:r>
            <a:rPr lang="ko-KR" altLang="en-US" sz="2400" dirty="0" smtClean="0"/>
            <a:t> </a:t>
          </a:r>
          <a:endParaRPr lang="ko-KR" altLang="en-US" sz="2400" dirty="0"/>
        </a:p>
      </dgm:t>
    </dgm:pt>
    <dgm:pt modelId="{243C5A7F-18AD-411E-9C65-A24D0791C19A}" type="parTrans" cxnId="{EDF16A9F-3AFF-4231-BF6C-183237944BB1}">
      <dgm:prSet/>
      <dgm:spPr/>
      <dgm:t>
        <a:bodyPr/>
        <a:lstStyle/>
        <a:p>
          <a:pPr latinLnBrk="1"/>
          <a:endParaRPr lang="ko-KR" altLang="en-US"/>
        </a:p>
      </dgm:t>
    </dgm:pt>
    <dgm:pt modelId="{11F3928A-8E81-4D0F-9DCA-B5E1BF345829}" type="sibTrans" cxnId="{EDF16A9F-3AFF-4231-BF6C-183237944BB1}">
      <dgm:prSet/>
      <dgm:spPr/>
      <dgm:t>
        <a:bodyPr/>
        <a:lstStyle/>
        <a:p>
          <a:pPr latinLnBrk="1"/>
          <a:endParaRPr lang="ko-KR" altLang="en-US"/>
        </a:p>
      </dgm:t>
    </dgm:pt>
    <dgm:pt modelId="{CC74CBAA-19A5-4885-BD5E-B162B524347D}">
      <dgm:prSet phldrT="[텍스트]"/>
      <dgm:spPr/>
      <dgm:t>
        <a:bodyPr/>
        <a:lstStyle/>
        <a:p>
          <a:pPr latinLnBrk="1"/>
          <a:r>
            <a:rPr lang="ko-KR" altLang="en-US" dirty="0" smtClean="0"/>
            <a:t>동물성</a:t>
          </a:r>
          <a:r>
            <a:rPr lang="en-US" altLang="ko-KR" dirty="0" smtClean="0"/>
            <a:t>(</a:t>
          </a:r>
          <a:r>
            <a:rPr lang="ko-KR" altLang="en-US" dirty="0" err="1" smtClean="0"/>
            <a:t>복어독</a:t>
          </a:r>
          <a:r>
            <a:rPr lang="en-US" altLang="ko-KR" dirty="0" smtClean="0"/>
            <a:t>, </a:t>
          </a:r>
          <a:r>
            <a:rPr lang="ko-KR" altLang="en-US" dirty="0" err="1" smtClean="0"/>
            <a:t>시가테라독</a:t>
          </a:r>
          <a:r>
            <a:rPr lang="ko-KR" altLang="en-US" dirty="0" smtClean="0"/>
            <a:t> 등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34F94FB5-48F4-47E7-AF4B-E3305718C5A1}" type="parTrans" cxnId="{A2708E2D-204C-4F2E-AE37-2099007E4101}">
      <dgm:prSet/>
      <dgm:spPr/>
      <dgm:t>
        <a:bodyPr/>
        <a:lstStyle/>
        <a:p>
          <a:pPr latinLnBrk="1"/>
          <a:endParaRPr lang="ko-KR" altLang="en-US"/>
        </a:p>
      </dgm:t>
    </dgm:pt>
    <dgm:pt modelId="{361584BE-4A21-42AE-8F81-5056D2E29855}" type="sibTrans" cxnId="{A2708E2D-204C-4F2E-AE37-2099007E4101}">
      <dgm:prSet/>
      <dgm:spPr/>
      <dgm:t>
        <a:bodyPr/>
        <a:lstStyle/>
        <a:p>
          <a:pPr latinLnBrk="1"/>
          <a:endParaRPr lang="ko-KR" altLang="en-US"/>
        </a:p>
      </dgm:t>
    </dgm:pt>
    <dgm:pt modelId="{403B9882-9656-4016-938B-DB00895B22F6}">
      <dgm:prSet phldrT="[텍스트]"/>
      <dgm:spPr/>
      <dgm:t>
        <a:bodyPr/>
        <a:lstStyle/>
        <a:p>
          <a:pPr latinLnBrk="1"/>
          <a:r>
            <a:rPr lang="ko-KR" altLang="en-US" spc="-150" dirty="0" smtClean="0"/>
            <a:t>식물성</a:t>
          </a:r>
          <a:r>
            <a:rPr lang="en-US" altLang="ko-KR" spc="-150" dirty="0" smtClean="0"/>
            <a:t>(</a:t>
          </a:r>
          <a:r>
            <a:rPr lang="ko-KR" altLang="en-US" spc="-150" dirty="0" err="1" smtClean="0"/>
            <a:t>감자독</a:t>
          </a:r>
          <a:r>
            <a:rPr lang="en-US" altLang="ko-KR" spc="-150" dirty="0" smtClean="0"/>
            <a:t>, </a:t>
          </a:r>
          <a:r>
            <a:rPr lang="ko-KR" altLang="en-US" b="1" spc="-150" dirty="0" smtClean="0">
              <a:solidFill>
                <a:srgbClr val="FF0000"/>
              </a:solidFill>
            </a:rPr>
            <a:t>원추리</a:t>
          </a:r>
          <a:r>
            <a:rPr lang="en-US" altLang="ko-KR" spc="-150" dirty="0" smtClean="0"/>
            <a:t>, </a:t>
          </a:r>
          <a:r>
            <a:rPr lang="ko-KR" altLang="en-US" spc="-150" dirty="0" smtClean="0"/>
            <a:t>여로 등</a:t>
          </a:r>
          <a:r>
            <a:rPr lang="en-US" altLang="ko-KR" spc="-150" dirty="0" smtClean="0"/>
            <a:t>)</a:t>
          </a:r>
          <a:endParaRPr lang="ko-KR" altLang="en-US" spc="-150" dirty="0"/>
        </a:p>
      </dgm:t>
    </dgm:pt>
    <dgm:pt modelId="{FBF22284-CC10-4FA2-8BF1-D1F34F676AF3}" type="parTrans" cxnId="{B636788B-D498-4785-A9E2-6F2176372131}">
      <dgm:prSet/>
      <dgm:spPr/>
      <dgm:t>
        <a:bodyPr/>
        <a:lstStyle/>
        <a:p>
          <a:pPr latinLnBrk="1"/>
          <a:endParaRPr lang="ko-KR" altLang="en-US"/>
        </a:p>
      </dgm:t>
    </dgm:pt>
    <dgm:pt modelId="{81511432-A219-4ED1-A8FC-63A6E480820A}" type="sibTrans" cxnId="{B636788B-D498-4785-A9E2-6F2176372131}">
      <dgm:prSet/>
      <dgm:spPr/>
      <dgm:t>
        <a:bodyPr/>
        <a:lstStyle/>
        <a:p>
          <a:pPr latinLnBrk="1"/>
          <a:endParaRPr lang="ko-KR" altLang="en-US"/>
        </a:p>
      </dgm:t>
    </dgm:pt>
    <dgm:pt modelId="{9A28464A-C2C4-49B7-B348-BC697910AE8E}">
      <dgm:prSet phldrT="[텍스트]" custT="1"/>
      <dgm:spPr/>
      <dgm:t>
        <a:bodyPr/>
        <a:lstStyle/>
        <a:p>
          <a:pPr latinLnBrk="1"/>
          <a:r>
            <a:rPr lang="ko-KR" altLang="en-US" sz="2400" dirty="0" smtClean="0"/>
            <a:t>화학적</a:t>
          </a:r>
          <a:endParaRPr lang="ko-KR" altLang="en-US" sz="2400" dirty="0"/>
        </a:p>
      </dgm:t>
    </dgm:pt>
    <dgm:pt modelId="{D1AF8C2A-FBD9-463A-9B1D-22EA4B025778}" type="parTrans" cxnId="{661765BD-7471-478F-946D-3CFC9E1E54BA}">
      <dgm:prSet/>
      <dgm:spPr/>
      <dgm:t>
        <a:bodyPr/>
        <a:lstStyle/>
        <a:p>
          <a:pPr latinLnBrk="1"/>
          <a:endParaRPr lang="ko-KR" altLang="en-US"/>
        </a:p>
      </dgm:t>
    </dgm:pt>
    <dgm:pt modelId="{5791B811-A457-4274-9B27-9579F81C2232}" type="sibTrans" cxnId="{661765BD-7471-478F-946D-3CFC9E1E54BA}">
      <dgm:prSet/>
      <dgm:spPr/>
      <dgm:t>
        <a:bodyPr/>
        <a:lstStyle/>
        <a:p>
          <a:pPr latinLnBrk="1"/>
          <a:endParaRPr lang="ko-KR" altLang="en-US"/>
        </a:p>
      </dgm:t>
    </dgm:pt>
    <dgm:pt modelId="{13F9B753-8414-4F3E-A7EE-72197FAB619C}">
      <dgm:prSet phldrT="[텍스트]"/>
      <dgm:spPr/>
      <dgm:t>
        <a:bodyPr/>
        <a:lstStyle/>
        <a:p>
          <a:pPr latinLnBrk="1"/>
          <a:r>
            <a:rPr lang="ko-KR" altLang="en-US" dirty="0" smtClean="0">
              <a:solidFill>
                <a:schemeClr val="tx1"/>
              </a:solidFill>
            </a:rPr>
            <a:t>고의 또는 오용으로 </a:t>
          </a:r>
          <a:r>
            <a:rPr lang="ko-KR" altLang="en-US" b="1" dirty="0" smtClean="0">
              <a:solidFill>
                <a:srgbClr val="FF0000"/>
              </a:solidFill>
            </a:rPr>
            <a:t>첨가</a:t>
          </a:r>
          <a:r>
            <a:rPr lang="ko-KR" altLang="en-US" dirty="0" smtClean="0"/>
            <a:t>되는 유해물질</a:t>
          </a:r>
          <a:r>
            <a:rPr lang="en-US" altLang="ko-KR" dirty="0" smtClean="0"/>
            <a:t>(</a:t>
          </a:r>
          <a:r>
            <a:rPr lang="ko-KR" altLang="en-US" dirty="0" smtClean="0"/>
            <a:t>식품첨가물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BD502DDB-5410-4AA8-9287-A7CC774D7126}" type="parTrans" cxnId="{0F019314-051E-4BCC-958D-90ECF656BEB8}">
      <dgm:prSet/>
      <dgm:spPr/>
      <dgm:t>
        <a:bodyPr/>
        <a:lstStyle/>
        <a:p>
          <a:pPr latinLnBrk="1"/>
          <a:endParaRPr lang="ko-KR" altLang="en-US"/>
        </a:p>
      </dgm:t>
    </dgm:pt>
    <dgm:pt modelId="{FEB43C73-2A67-4AEE-9AA5-16CD4465C18B}" type="sibTrans" cxnId="{0F019314-051E-4BCC-958D-90ECF656BEB8}">
      <dgm:prSet/>
      <dgm:spPr/>
      <dgm:t>
        <a:bodyPr/>
        <a:lstStyle/>
        <a:p>
          <a:pPr latinLnBrk="1"/>
          <a:endParaRPr lang="ko-KR" altLang="en-US"/>
        </a:p>
      </dgm:t>
    </dgm:pt>
    <dgm:pt modelId="{089325FC-BFE9-4152-AC79-9D84EDABEBA0}">
      <dgm:prSet phldrT="[텍스트]"/>
      <dgm:spPr/>
      <dgm:t>
        <a:bodyPr/>
        <a:lstStyle/>
        <a:p>
          <a:pPr latinLnBrk="1"/>
          <a:r>
            <a:rPr lang="ko-KR" altLang="en-US" dirty="0" smtClean="0"/>
            <a:t>본의 아니게 </a:t>
          </a:r>
          <a:r>
            <a:rPr lang="ko-KR" altLang="en-US" b="1" dirty="0" smtClean="0">
              <a:solidFill>
                <a:srgbClr val="FF0000"/>
              </a:solidFill>
            </a:rPr>
            <a:t>잔류</a:t>
          </a:r>
          <a:r>
            <a:rPr lang="en-US" altLang="ko-KR" b="1" dirty="0" smtClean="0">
              <a:solidFill>
                <a:srgbClr val="FF0000"/>
              </a:solidFill>
            </a:rPr>
            <a:t>, </a:t>
          </a:r>
          <a:r>
            <a:rPr lang="ko-KR" altLang="en-US" b="1" dirty="0" smtClean="0">
              <a:solidFill>
                <a:srgbClr val="FF0000"/>
              </a:solidFill>
            </a:rPr>
            <a:t>혼입</a:t>
          </a:r>
          <a:r>
            <a:rPr lang="ko-KR" altLang="en-US" dirty="0" smtClean="0"/>
            <a:t>되는 유해물질</a:t>
          </a:r>
          <a:r>
            <a:rPr lang="en-US" altLang="ko-KR" spc="-150" dirty="0" smtClean="0"/>
            <a:t>(</a:t>
          </a:r>
          <a:r>
            <a:rPr lang="ko-KR" altLang="en-US" spc="-150" dirty="0" smtClean="0"/>
            <a:t>잔류농약</a:t>
          </a:r>
          <a:r>
            <a:rPr lang="en-US" altLang="ko-KR" spc="-150" dirty="0" smtClean="0"/>
            <a:t>, </a:t>
          </a:r>
          <a:r>
            <a:rPr lang="ko-KR" altLang="en-US" spc="-150" dirty="0" smtClean="0"/>
            <a:t>유해성 금속화합물</a:t>
          </a:r>
          <a:r>
            <a:rPr lang="en-US" altLang="ko-KR" spc="-150" dirty="0" smtClean="0"/>
            <a:t>)</a:t>
          </a:r>
          <a:endParaRPr lang="ko-KR" altLang="en-US" spc="-150" dirty="0"/>
        </a:p>
      </dgm:t>
    </dgm:pt>
    <dgm:pt modelId="{E6757845-085D-4EC0-B157-0C1E8159AC5F}" type="parTrans" cxnId="{4536AB6D-C65C-4241-82C2-657B9B64DDCD}">
      <dgm:prSet/>
      <dgm:spPr/>
      <dgm:t>
        <a:bodyPr/>
        <a:lstStyle/>
        <a:p>
          <a:pPr latinLnBrk="1"/>
          <a:endParaRPr lang="ko-KR" altLang="en-US"/>
        </a:p>
      </dgm:t>
    </dgm:pt>
    <dgm:pt modelId="{DB8F337D-5CEE-4052-A03C-966F477197FB}" type="sibTrans" cxnId="{4536AB6D-C65C-4241-82C2-657B9B64DDCD}">
      <dgm:prSet/>
      <dgm:spPr/>
      <dgm:t>
        <a:bodyPr/>
        <a:lstStyle/>
        <a:p>
          <a:pPr latinLnBrk="1"/>
          <a:endParaRPr lang="ko-KR" altLang="en-US"/>
        </a:p>
      </dgm:t>
    </dgm:pt>
    <dgm:pt modelId="{FA533814-4782-415E-AF65-6CE99BA78469}">
      <dgm:prSet phldrT="[텍스트]"/>
      <dgm:spPr/>
      <dgm:t>
        <a:bodyPr/>
        <a:lstStyle/>
        <a:p>
          <a:pPr latinLnBrk="1"/>
          <a:r>
            <a:rPr lang="ko-KR" altLang="en-US" dirty="0" smtClean="0"/>
            <a:t>곰팡이독소</a:t>
          </a:r>
          <a:r>
            <a:rPr lang="en-US" altLang="ko-KR" dirty="0" smtClean="0"/>
            <a:t>(</a:t>
          </a:r>
          <a:r>
            <a:rPr lang="ko-KR" altLang="en-US" dirty="0" err="1" smtClean="0"/>
            <a:t>아플라톡신</a:t>
          </a:r>
          <a:r>
            <a:rPr lang="en-US" altLang="ko-KR" dirty="0" smtClean="0"/>
            <a:t>, </a:t>
          </a:r>
          <a:r>
            <a:rPr lang="ko-KR" altLang="en-US" dirty="0" err="1" smtClean="0"/>
            <a:t>맥각독</a:t>
          </a:r>
          <a:r>
            <a:rPr lang="en-US" altLang="ko-KR" dirty="0" smtClean="0"/>
            <a:t>, </a:t>
          </a:r>
          <a:r>
            <a:rPr lang="ko-KR" altLang="en-US" dirty="0" err="1" smtClean="0"/>
            <a:t>황변미독</a:t>
          </a:r>
          <a:r>
            <a:rPr lang="en-US" altLang="ko-KR" dirty="0" smtClean="0"/>
            <a:t>, </a:t>
          </a:r>
          <a:r>
            <a:rPr lang="ko-KR" altLang="en-US" dirty="0" err="1" smtClean="0"/>
            <a:t>파튤린</a:t>
          </a:r>
          <a:r>
            <a:rPr lang="en-US" altLang="ko-KR" dirty="0" smtClean="0"/>
            <a:t>, </a:t>
          </a:r>
          <a:r>
            <a:rPr lang="ko-KR" altLang="en-US" dirty="0" err="1" smtClean="0"/>
            <a:t>오클라톡신</a:t>
          </a:r>
          <a:r>
            <a:rPr lang="ko-KR" altLang="en-US" dirty="0" smtClean="0"/>
            <a:t> 등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3CB0E8B4-EB3C-4917-AF9E-19C89A269ED1}" type="parTrans" cxnId="{80FA165F-187B-4E83-BD33-18958BE5CDDF}">
      <dgm:prSet/>
      <dgm:spPr/>
      <dgm:t>
        <a:bodyPr/>
        <a:lstStyle/>
        <a:p>
          <a:pPr latinLnBrk="1"/>
          <a:endParaRPr lang="ko-KR" altLang="en-US"/>
        </a:p>
      </dgm:t>
    </dgm:pt>
    <dgm:pt modelId="{2928E477-D519-4BC8-B76C-4E8C87FB6E5B}" type="sibTrans" cxnId="{80FA165F-187B-4E83-BD33-18958BE5CDDF}">
      <dgm:prSet/>
      <dgm:spPr/>
      <dgm:t>
        <a:bodyPr/>
        <a:lstStyle/>
        <a:p>
          <a:pPr latinLnBrk="1"/>
          <a:endParaRPr lang="ko-KR" altLang="en-US"/>
        </a:p>
      </dgm:t>
    </dgm:pt>
    <dgm:pt modelId="{A1B7DA0B-18C4-4E13-AC69-357D563CE67D}">
      <dgm:prSet phldrT="[텍스트]"/>
      <dgm:spPr/>
      <dgm:t>
        <a:bodyPr/>
        <a:lstStyle/>
        <a:p>
          <a:pPr latinLnBrk="1"/>
          <a:r>
            <a:rPr lang="ko-KR" altLang="en-US" spc="-150" dirty="0" smtClean="0"/>
            <a:t>기타물질에 의한 중독</a:t>
          </a:r>
          <a:r>
            <a:rPr lang="en-US" altLang="ko-KR" spc="-150" dirty="0" smtClean="0"/>
            <a:t>(</a:t>
          </a:r>
          <a:r>
            <a:rPr lang="ko-KR" altLang="en-US" spc="-150" dirty="0" smtClean="0"/>
            <a:t>메탄올 등</a:t>
          </a:r>
          <a:r>
            <a:rPr lang="en-US" altLang="ko-KR" spc="-150" dirty="0" smtClean="0"/>
            <a:t>)</a:t>
          </a:r>
          <a:endParaRPr lang="ko-KR" altLang="en-US" spc="-150" dirty="0"/>
        </a:p>
      </dgm:t>
    </dgm:pt>
    <dgm:pt modelId="{6DA2118A-EB4B-4807-8B66-3F986E68AAF6}" type="parTrans" cxnId="{9BADD10B-9E6E-44CB-8AAA-2C4640BA6621}">
      <dgm:prSet/>
      <dgm:spPr/>
      <dgm:t>
        <a:bodyPr/>
        <a:lstStyle/>
        <a:p>
          <a:pPr latinLnBrk="1"/>
          <a:endParaRPr lang="ko-KR" altLang="en-US"/>
        </a:p>
      </dgm:t>
    </dgm:pt>
    <dgm:pt modelId="{7DB7723E-FB74-4F31-BF5A-99168105FC68}" type="sibTrans" cxnId="{9BADD10B-9E6E-44CB-8AAA-2C4640BA6621}">
      <dgm:prSet/>
      <dgm:spPr/>
      <dgm:t>
        <a:bodyPr/>
        <a:lstStyle/>
        <a:p>
          <a:pPr latinLnBrk="1"/>
          <a:endParaRPr lang="ko-KR" altLang="en-US"/>
        </a:p>
      </dgm:t>
    </dgm:pt>
    <dgm:pt modelId="{5A7FD3BB-367C-4236-84E2-0B1EBDCBFAE8}">
      <dgm:prSet phldrT="[텍스트]"/>
      <dgm:spPr/>
      <dgm:t>
        <a:bodyPr/>
        <a:lstStyle/>
        <a:p>
          <a:pPr latinLnBrk="1"/>
          <a:r>
            <a:rPr lang="ko-KR" altLang="en-US" b="1" dirty="0" smtClean="0">
              <a:solidFill>
                <a:srgbClr val="FF0000"/>
              </a:solidFill>
            </a:rPr>
            <a:t>조리기구</a:t>
          </a:r>
          <a:r>
            <a:rPr lang="en-US" altLang="ko-KR" b="1" dirty="0" smtClean="0">
              <a:solidFill>
                <a:srgbClr val="FF0000"/>
              </a:solidFill>
            </a:rPr>
            <a:t>, </a:t>
          </a:r>
          <a:r>
            <a:rPr lang="ko-KR" altLang="en-US" b="1" dirty="0" smtClean="0">
              <a:solidFill>
                <a:srgbClr val="FF0000"/>
              </a:solidFill>
            </a:rPr>
            <a:t>포장</a:t>
          </a:r>
          <a:r>
            <a:rPr lang="ko-KR" altLang="en-US" dirty="0" smtClean="0"/>
            <a:t>에 의한 중독</a:t>
          </a:r>
          <a:r>
            <a:rPr lang="en-US" altLang="ko-KR" dirty="0" smtClean="0"/>
            <a:t>(</a:t>
          </a:r>
          <a:r>
            <a:rPr lang="ko-KR" altLang="en-US" dirty="0" err="1" smtClean="0"/>
            <a:t>녹청</a:t>
          </a:r>
          <a:r>
            <a:rPr lang="en-US" altLang="ko-KR" dirty="0" smtClean="0"/>
            <a:t>(</a:t>
          </a:r>
          <a:r>
            <a:rPr lang="ko-KR" altLang="en-US" dirty="0" smtClean="0"/>
            <a:t>구리</a:t>
          </a:r>
          <a:r>
            <a:rPr lang="en-US" altLang="ko-KR" dirty="0" smtClean="0"/>
            <a:t>), </a:t>
          </a:r>
          <a:r>
            <a:rPr lang="ko-KR" altLang="en-US" dirty="0" smtClean="0"/>
            <a:t>납</a:t>
          </a:r>
          <a:r>
            <a:rPr lang="en-US" altLang="ko-KR" dirty="0" smtClean="0"/>
            <a:t>, </a:t>
          </a:r>
          <a:r>
            <a:rPr lang="ko-KR" altLang="en-US" dirty="0" smtClean="0"/>
            <a:t>비소 등</a:t>
          </a:r>
          <a:r>
            <a:rPr lang="en-US" altLang="ko-KR" dirty="0" smtClean="0"/>
            <a:t>)</a:t>
          </a:r>
          <a:endParaRPr lang="ko-KR" altLang="en-US" dirty="0"/>
        </a:p>
      </dgm:t>
    </dgm:pt>
    <dgm:pt modelId="{B06CFAE4-58A3-4B11-A4BD-5C13D285E893}" type="parTrans" cxnId="{92F16DE0-D5AE-49AB-B68D-1411A214C712}">
      <dgm:prSet/>
      <dgm:spPr/>
      <dgm:t>
        <a:bodyPr/>
        <a:lstStyle/>
        <a:p>
          <a:pPr latinLnBrk="1"/>
          <a:endParaRPr lang="ko-KR" altLang="en-US"/>
        </a:p>
      </dgm:t>
    </dgm:pt>
    <dgm:pt modelId="{431B03FD-4FBD-46B1-897A-E86094534246}" type="sibTrans" cxnId="{92F16DE0-D5AE-49AB-B68D-1411A214C712}">
      <dgm:prSet/>
      <dgm:spPr/>
      <dgm:t>
        <a:bodyPr/>
        <a:lstStyle/>
        <a:p>
          <a:pPr latinLnBrk="1"/>
          <a:endParaRPr lang="ko-KR" altLang="en-US"/>
        </a:p>
      </dgm:t>
    </dgm:pt>
    <dgm:pt modelId="{0F57EB34-FDAD-46AD-B34D-154DFB6AE40C}" type="pres">
      <dgm:prSet presAssocID="{4D898034-ED15-49E4-9D08-626C392C88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62ADADF-A5FC-48F5-B597-0CC1828E0818}" type="pres">
      <dgm:prSet presAssocID="{37EF7C38-A6F4-4AF2-85E5-EE5A70433694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B537A8A5-AAE5-4336-BBE0-E180A31927BC}" type="pres">
      <dgm:prSet presAssocID="{37EF7C38-A6F4-4AF2-85E5-EE5A70433694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74121FA-F447-498F-BDC1-8CF414ED8975}" type="pres">
      <dgm:prSet presAssocID="{37EF7C38-A6F4-4AF2-85E5-EE5A70433694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37D4B8-492C-48FC-9ECB-1FEB58A0684C}" type="pres">
      <dgm:prSet presAssocID="{11F3928A-8E81-4D0F-9DCA-B5E1BF345829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DADF615E-51AA-410C-9A93-5078CFD3DF36}" type="pres">
      <dgm:prSet presAssocID="{9A28464A-C2C4-49B7-B348-BC697910AE8E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FB8E3E31-017B-47F1-A2FF-1AD8B4443DA8}" type="pres">
      <dgm:prSet presAssocID="{9A28464A-C2C4-49B7-B348-BC697910AE8E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B5C40D15-9D90-45CB-BC2E-1D5564ED6C61}" type="pres">
      <dgm:prSet presAssocID="{9A28464A-C2C4-49B7-B348-BC697910AE8E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0F019314-051E-4BCC-958D-90ECF656BEB8}" srcId="{9A28464A-C2C4-49B7-B348-BC697910AE8E}" destId="{13F9B753-8414-4F3E-A7EE-72197FAB619C}" srcOrd="0" destOrd="0" parTransId="{BD502DDB-5410-4AA8-9287-A7CC774D7126}" sibTransId="{FEB43C73-2A67-4AEE-9AA5-16CD4465C18B}"/>
    <dgm:cxn modelId="{80FA165F-187B-4E83-BD33-18958BE5CDDF}" srcId="{37EF7C38-A6F4-4AF2-85E5-EE5A70433694}" destId="{FA533814-4782-415E-AF65-6CE99BA78469}" srcOrd="2" destOrd="0" parTransId="{3CB0E8B4-EB3C-4917-AF9E-19C89A269ED1}" sibTransId="{2928E477-D519-4BC8-B76C-4E8C87FB6E5B}"/>
    <dgm:cxn modelId="{661765BD-7471-478F-946D-3CFC9E1E54BA}" srcId="{4D898034-ED15-49E4-9D08-626C392C8838}" destId="{9A28464A-C2C4-49B7-B348-BC697910AE8E}" srcOrd="1" destOrd="0" parTransId="{D1AF8C2A-FBD9-463A-9B1D-22EA4B025778}" sibTransId="{5791B811-A457-4274-9B27-9579F81C2232}"/>
    <dgm:cxn modelId="{4536AB6D-C65C-4241-82C2-657B9B64DDCD}" srcId="{9A28464A-C2C4-49B7-B348-BC697910AE8E}" destId="{089325FC-BFE9-4152-AC79-9D84EDABEBA0}" srcOrd="1" destOrd="0" parTransId="{E6757845-085D-4EC0-B157-0C1E8159AC5F}" sibTransId="{DB8F337D-5CEE-4052-A03C-966F477197FB}"/>
    <dgm:cxn modelId="{EDF16A9F-3AFF-4231-BF6C-183237944BB1}" srcId="{4D898034-ED15-49E4-9D08-626C392C8838}" destId="{37EF7C38-A6F4-4AF2-85E5-EE5A70433694}" srcOrd="0" destOrd="0" parTransId="{243C5A7F-18AD-411E-9C65-A24D0791C19A}" sibTransId="{11F3928A-8E81-4D0F-9DCA-B5E1BF345829}"/>
    <dgm:cxn modelId="{DEAA9020-3C92-4048-B131-4377D5BDCAB6}" type="presOf" srcId="{37EF7C38-A6F4-4AF2-85E5-EE5A70433694}" destId="{B537A8A5-AAE5-4336-BBE0-E180A31927BC}" srcOrd="0" destOrd="0" presId="urn:microsoft.com/office/officeart/2005/8/layout/hList1"/>
    <dgm:cxn modelId="{9BADD10B-9E6E-44CB-8AAA-2C4640BA6621}" srcId="{9A28464A-C2C4-49B7-B348-BC697910AE8E}" destId="{A1B7DA0B-18C4-4E13-AC69-357D563CE67D}" srcOrd="2" destOrd="0" parTransId="{6DA2118A-EB4B-4807-8B66-3F986E68AAF6}" sibTransId="{7DB7723E-FB74-4F31-BF5A-99168105FC68}"/>
    <dgm:cxn modelId="{B636788B-D498-4785-A9E2-6F2176372131}" srcId="{37EF7C38-A6F4-4AF2-85E5-EE5A70433694}" destId="{403B9882-9656-4016-938B-DB00895B22F6}" srcOrd="1" destOrd="0" parTransId="{FBF22284-CC10-4FA2-8BF1-D1F34F676AF3}" sibTransId="{81511432-A219-4ED1-A8FC-63A6E480820A}"/>
    <dgm:cxn modelId="{4FDA495A-DD6F-474C-B579-22DAF2B5995E}" type="presOf" srcId="{9A28464A-C2C4-49B7-B348-BC697910AE8E}" destId="{FB8E3E31-017B-47F1-A2FF-1AD8B4443DA8}" srcOrd="0" destOrd="0" presId="urn:microsoft.com/office/officeart/2005/8/layout/hList1"/>
    <dgm:cxn modelId="{A2708E2D-204C-4F2E-AE37-2099007E4101}" srcId="{37EF7C38-A6F4-4AF2-85E5-EE5A70433694}" destId="{CC74CBAA-19A5-4885-BD5E-B162B524347D}" srcOrd="0" destOrd="0" parTransId="{34F94FB5-48F4-47E7-AF4B-E3305718C5A1}" sibTransId="{361584BE-4A21-42AE-8F81-5056D2E29855}"/>
    <dgm:cxn modelId="{B7C2B058-0393-4113-A1A9-610A2302CB45}" type="presOf" srcId="{4D898034-ED15-49E4-9D08-626C392C8838}" destId="{0F57EB34-FDAD-46AD-B34D-154DFB6AE40C}" srcOrd="0" destOrd="0" presId="urn:microsoft.com/office/officeart/2005/8/layout/hList1"/>
    <dgm:cxn modelId="{7B763C1A-6F14-4C35-A84E-8BFC63AE65A8}" type="presOf" srcId="{13F9B753-8414-4F3E-A7EE-72197FAB619C}" destId="{B5C40D15-9D90-45CB-BC2E-1D5564ED6C61}" srcOrd="0" destOrd="0" presId="urn:microsoft.com/office/officeart/2005/8/layout/hList1"/>
    <dgm:cxn modelId="{7BB385CA-C75D-4F5D-9589-995C5F4FDE1A}" type="presOf" srcId="{A1B7DA0B-18C4-4E13-AC69-357D563CE67D}" destId="{B5C40D15-9D90-45CB-BC2E-1D5564ED6C61}" srcOrd="0" destOrd="2" presId="urn:microsoft.com/office/officeart/2005/8/layout/hList1"/>
    <dgm:cxn modelId="{3310592C-41BB-4814-8871-27A1F9A3EC80}" type="presOf" srcId="{403B9882-9656-4016-938B-DB00895B22F6}" destId="{C74121FA-F447-498F-BDC1-8CF414ED8975}" srcOrd="0" destOrd="1" presId="urn:microsoft.com/office/officeart/2005/8/layout/hList1"/>
    <dgm:cxn modelId="{92F16DE0-D5AE-49AB-B68D-1411A214C712}" srcId="{9A28464A-C2C4-49B7-B348-BC697910AE8E}" destId="{5A7FD3BB-367C-4236-84E2-0B1EBDCBFAE8}" srcOrd="3" destOrd="0" parTransId="{B06CFAE4-58A3-4B11-A4BD-5C13D285E893}" sibTransId="{431B03FD-4FBD-46B1-897A-E86094534246}"/>
    <dgm:cxn modelId="{0A184D6A-BBCE-4F1E-9A46-C56BA05A94AF}" type="presOf" srcId="{FA533814-4782-415E-AF65-6CE99BA78469}" destId="{C74121FA-F447-498F-BDC1-8CF414ED8975}" srcOrd="0" destOrd="2" presId="urn:microsoft.com/office/officeart/2005/8/layout/hList1"/>
    <dgm:cxn modelId="{48B9ADD7-AAB9-43DD-8677-D8135CBC67D4}" type="presOf" srcId="{089325FC-BFE9-4152-AC79-9D84EDABEBA0}" destId="{B5C40D15-9D90-45CB-BC2E-1D5564ED6C61}" srcOrd="0" destOrd="1" presId="urn:microsoft.com/office/officeart/2005/8/layout/hList1"/>
    <dgm:cxn modelId="{5DCE7BCF-D8DB-4D86-AD0D-092BA416BA09}" type="presOf" srcId="{CC74CBAA-19A5-4885-BD5E-B162B524347D}" destId="{C74121FA-F447-498F-BDC1-8CF414ED8975}" srcOrd="0" destOrd="0" presId="urn:microsoft.com/office/officeart/2005/8/layout/hList1"/>
    <dgm:cxn modelId="{77172A6D-BC3C-4F15-98B1-D158D4DA1AEA}" type="presOf" srcId="{5A7FD3BB-367C-4236-84E2-0B1EBDCBFAE8}" destId="{B5C40D15-9D90-45CB-BC2E-1D5564ED6C61}" srcOrd="0" destOrd="3" presId="urn:microsoft.com/office/officeart/2005/8/layout/hList1"/>
    <dgm:cxn modelId="{C2AA0FAC-84F3-4F11-B5CB-AC7ADB42F474}" type="presParOf" srcId="{0F57EB34-FDAD-46AD-B34D-154DFB6AE40C}" destId="{162ADADF-A5FC-48F5-B597-0CC1828E0818}" srcOrd="0" destOrd="0" presId="urn:microsoft.com/office/officeart/2005/8/layout/hList1"/>
    <dgm:cxn modelId="{D938619D-C8B9-4F75-AE36-D308753BBCFC}" type="presParOf" srcId="{162ADADF-A5FC-48F5-B597-0CC1828E0818}" destId="{B537A8A5-AAE5-4336-BBE0-E180A31927BC}" srcOrd="0" destOrd="0" presId="urn:microsoft.com/office/officeart/2005/8/layout/hList1"/>
    <dgm:cxn modelId="{63E6B31A-BF3C-416D-B7DB-F41E00A8DDC4}" type="presParOf" srcId="{162ADADF-A5FC-48F5-B597-0CC1828E0818}" destId="{C74121FA-F447-498F-BDC1-8CF414ED8975}" srcOrd="1" destOrd="0" presId="urn:microsoft.com/office/officeart/2005/8/layout/hList1"/>
    <dgm:cxn modelId="{85798217-2323-44D4-950B-B124B0F6AD90}" type="presParOf" srcId="{0F57EB34-FDAD-46AD-B34D-154DFB6AE40C}" destId="{CF37D4B8-492C-48FC-9ECB-1FEB58A0684C}" srcOrd="1" destOrd="0" presId="urn:microsoft.com/office/officeart/2005/8/layout/hList1"/>
    <dgm:cxn modelId="{5E5F49B3-FCB7-45E5-9C68-3E288CFDEE95}" type="presParOf" srcId="{0F57EB34-FDAD-46AD-B34D-154DFB6AE40C}" destId="{DADF615E-51AA-410C-9A93-5078CFD3DF36}" srcOrd="2" destOrd="0" presId="urn:microsoft.com/office/officeart/2005/8/layout/hList1"/>
    <dgm:cxn modelId="{2990EB7D-8F53-49DF-B539-DC7BEC629B0B}" type="presParOf" srcId="{DADF615E-51AA-410C-9A93-5078CFD3DF36}" destId="{FB8E3E31-017B-47F1-A2FF-1AD8B4443DA8}" srcOrd="0" destOrd="0" presId="urn:microsoft.com/office/officeart/2005/8/layout/hList1"/>
    <dgm:cxn modelId="{E10C9D4D-F6FE-4037-86BA-94AA89306B62}" type="presParOf" srcId="{DADF615E-51AA-410C-9A93-5078CFD3DF36}" destId="{B5C40D15-9D90-45CB-BC2E-1D5564ED6C6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60BE174-DC54-406A-9AB1-3006A2E3DEB2}" type="doc">
      <dgm:prSet loTypeId="urn:microsoft.com/office/officeart/2005/8/layout/hProcess9" loCatId="process" qsTypeId="urn:microsoft.com/office/officeart/2005/8/quickstyle/simple1" qsCatId="simple" csTypeId="urn:microsoft.com/office/officeart/2005/8/colors/accent0_1" csCatId="mainScheme" phldr="1"/>
      <dgm:spPr/>
    </dgm:pt>
    <dgm:pt modelId="{C4F04614-2FBC-41BB-B3B4-415247F3F31F}">
      <dgm:prSet phldrT="[텍스트]" custT="1"/>
      <dgm:spPr/>
      <dgm:t>
        <a:bodyPr/>
        <a:lstStyle/>
        <a:p>
          <a:pPr algn="ctr" latinLnBrk="1">
            <a:lnSpc>
              <a:spcPct val="100000"/>
            </a:lnSpc>
            <a:spcAft>
              <a:spcPts val="0"/>
            </a:spcAft>
          </a:pPr>
          <a:r>
            <a:rPr lang="ko-KR" altLang="en-US" sz="1600" dirty="0" smtClean="0">
              <a:latin typeface="+mn-ea"/>
            </a:rPr>
            <a:t>위생장법 착용 후 </a:t>
          </a:r>
          <a:endParaRPr lang="en-US" altLang="ko-KR" sz="1600" dirty="0" smtClean="0">
            <a:latin typeface="+mn-ea"/>
          </a:endParaRPr>
        </a:p>
        <a:p>
          <a:pPr algn="ctr" latinLnBrk="1">
            <a:lnSpc>
              <a:spcPct val="100000"/>
            </a:lnSpc>
            <a:spcAft>
              <a:spcPts val="0"/>
            </a:spcAft>
          </a:pPr>
          <a:r>
            <a:rPr lang="ko-KR" altLang="en-US" sz="1600" dirty="0" smtClean="0">
              <a:latin typeface="+mn-ea"/>
            </a:rPr>
            <a:t>깨끗하게 소독된 </a:t>
          </a:r>
          <a:endParaRPr lang="en-US" altLang="ko-KR" sz="1600" dirty="0" smtClean="0">
            <a:latin typeface="+mn-ea"/>
          </a:endParaRPr>
        </a:p>
        <a:p>
          <a:pPr algn="ctr" latinLnBrk="1">
            <a:lnSpc>
              <a:spcPct val="100000"/>
            </a:lnSpc>
            <a:spcAft>
              <a:spcPts val="0"/>
            </a:spcAft>
          </a:pPr>
          <a:r>
            <a:rPr lang="ko-KR" altLang="en-US" sz="1600" dirty="0" smtClean="0">
              <a:latin typeface="+mn-ea"/>
            </a:rPr>
            <a:t>용기와 기구를 </a:t>
          </a:r>
          <a:endParaRPr lang="en-US" altLang="ko-KR" sz="1600" dirty="0" smtClean="0">
            <a:latin typeface="+mn-ea"/>
          </a:endParaRPr>
        </a:p>
        <a:p>
          <a:pPr algn="ctr" latinLnBrk="1">
            <a:lnSpc>
              <a:spcPct val="100000"/>
            </a:lnSpc>
            <a:spcAft>
              <a:spcPts val="0"/>
            </a:spcAft>
          </a:pPr>
          <a:r>
            <a:rPr lang="ko-KR" altLang="en-US" sz="1600" dirty="0" smtClean="0">
              <a:latin typeface="+mn-ea"/>
            </a:rPr>
            <a:t>사용하여 </a:t>
          </a:r>
          <a:r>
            <a:rPr lang="ko-KR" altLang="en-US" sz="1600" dirty="0" err="1" smtClean="0">
              <a:latin typeface="+mn-ea"/>
            </a:rPr>
            <a:t>검취</a:t>
          </a:r>
          <a:endParaRPr lang="ko-KR" altLang="en-US" sz="1600" dirty="0"/>
        </a:p>
      </dgm:t>
    </dgm:pt>
    <dgm:pt modelId="{F9EF0E65-ABFF-48A2-A075-4C77091C029F}" type="parTrans" cxnId="{83BC2E4D-C8DC-4B41-975A-8E944A28F68C}">
      <dgm:prSet/>
      <dgm:spPr/>
      <dgm:t>
        <a:bodyPr/>
        <a:lstStyle/>
        <a:p>
          <a:pPr latinLnBrk="1"/>
          <a:endParaRPr lang="ko-KR" altLang="en-US"/>
        </a:p>
      </dgm:t>
    </dgm:pt>
    <dgm:pt modelId="{C711BAC7-19AF-4C6B-B291-CA0BCB604CC0}" type="sibTrans" cxnId="{83BC2E4D-C8DC-4B41-975A-8E944A28F68C}">
      <dgm:prSet/>
      <dgm:spPr/>
      <dgm:t>
        <a:bodyPr/>
        <a:lstStyle/>
        <a:p>
          <a:pPr latinLnBrk="1"/>
          <a:endParaRPr lang="ko-KR" altLang="en-US"/>
        </a:p>
      </dgm:t>
    </dgm:pt>
    <dgm:pt modelId="{BB2B1165-EB7D-4109-B8DF-BFEF7FEBD970}">
      <dgm:prSet phldrT="[텍스트]" custT="1"/>
      <dgm:spPr/>
      <dgm:t>
        <a:bodyPr/>
        <a:lstStyle/>
        <a:p>
          <a:pPr algn="ctr" latinLnBrk="1">
            <a:lnSpc>
              <a:spcPct val="100000"/>
            </a:lnSpc>
            <a:spcAft>
              <a:spcPts val="0"/>
            </a:spcAft>
          </a:pPr>
          <a:r>
            <a:rPr lang="ko-KR" altLang="en-US" sz="1600" dirty="0" err="1" smtClean="0">
              <a:latin typeface="+mn-ea"/>
            </a:rPr>
            <a:t>검취한</a:t>
          </a:r>
          <a:r>
            <a:rPr lang="ko-KR" altLang="en-US" sz="1600" dirty="0" smtClean="0">
              <a:latin typeface="+mn-ea"/>
            </a:rPr>
            <a:t> 양이 </a:t>
          </a:r>
          <a:r>
            <a:rPr lang="en-US" altLang="ko-KR" sz="1600" dirty="0" smtClean="0">
              <a:solidFill>
                <a:srgbClr val="C00000"/>
              </a:solidFill>
              <a:latin typeface="+mn-ea"/>
            </a:rPr>
            <a:t>100g </a:t>
          </a:r>
          <a:r>
            <a:rPr lang="ko-KR" altLang="en-US" sz="1600" dirty="0" smtClean="0">
              <a:latin typeface="+mn-ea"/>
            </a:rPr>
            <a:t>이상인지 확인 후</a:t>
          </a:r>
          <a:endParaRPr lang="en-US" altLang="ko-KR" sz="1600" dirty="0" smtClean="0">
            <a:latin typeface="+mn-ea"/>
          </a:endParaRPr>
        </a:p>
        <a:p>
          <a:pPr algn="ctr" latinLnBrk="1">
            <a:lnSpc>
              <a:spcPct val="100000"/>
            </a:lnSpc>
            <a:spcAft>
              <a:spcPts val="0"/>
            </a:spcAft>
          </a:pPr>
          <a:r>
            <a:rPr lang="ko-KR" altLang="en-US" sz="1600" spc="-150" dirty="0" smtClean="0">
              <a:latin typeface="+mn-ea"/>
            </a:rPr>
            <a:t>각각의 용기에 담기</a:t>
          </a:r>
          <a:endParaRPr lang="ko-KR" altLang="en-US" sz="1600" spc="-150" dirty="0"/>
        </a:p>
      </dgm:t>
    </dgm:pt>
    <dgm:pt modelId="{E45F4691-3AF9-4CEE-80ED-0C2515E33516}" type="parTrans" cxnId="{B6515549-3E0A-4FA5-B8C7-12EF7A569201}">
      <dgm:prSet/>
      <dgm:spPr/>
      <dgm:t>
        <a:bodyPr/>
        <a:lstStyle/>
        <a:p>
          <a:pPr latinLnBrk="1"/>
          <a:endParaRPr lang="ko-KR" altLang="en-US"/>
        </a:p>
      </dgm:t>
    </dgm:pt>
    <dgm:pt modelId="{3E3EF3CE-5B6A-4060-AE2F-0C87711BFB8D}" type="sibTrans" cxnId="{B6515549-3E0A-4FA5-B8C7-12EF7A569201}">
      <dgm:prSet/>
      <dgm:spPr/>
      <dgm:t>
        <a:bodyPr/>
        <a:lstStyle/>
        <a:p>
          <a:pPr latinLnBrk="1"/>
          <a:endParaRPr lang="ko-KR" altLang="en-US"/>
        </a:p>
      </dgm:t>
    </dgm:pt>
    <dgm:pt modelId="{09BB2BD1-FC70-44A5-A72B-C78D6C672348}">
      <dgm:prSet phldrT="[텍스트]" custT="1"/>
      <dgm:spPr/>
      <dgm:t>
        <a:bodyPr/>
        <a:lstStyle/>
        <a:p>
          <a:pPr algn="ctr" latinLnBrk="1">
            <a:lnSpc>
              <a:spcPct val="100000"/>
            </a:lnSpc>
            <a:spcAft>
              <a:spcPts val="0"/>
            </a:spcAft>
          </a:pPr>
          <a:r>
            <a:rPr lang="ko-KR" altLang="en-US" sz="1600" spc="-150" dirty="0" smtClean="0">
              <a:latin typeface="+mn-ea"/>
            </a:rPr>
            <a:t>용기 뚜껑을 닫은 후</a:t>
          </a:r>
          <a:r>
            <a:rPr lang="ko-KR" altLang="en-US" sz="1600" dirty="0" smtClean="0">
              <a:latin typeface="+mn-ea"/>
            </a:rPr>
            <a:t> </a:t>
          </a:r>
          <a:r>
            <a:rPr lang="ko-KR" altLang="en-US" sz="1600" dirty="0" smtClean="0">
              <a:solidFill>
                <a:srgbClr val="C00000"/>
              </a:solidFill>
              <a:latin typeface="+mn-ea"/>
            </a:rPr>
            <a:t>메뉴</a:t>
          </a:r>
          <a:r>
            <a:rPr lang="ko-KR" altLang="en-US" sz="1600" dirty="0" smtClean="0">
              <a:latin typeface="+mn-ea"/>
            </a:rPr>
            <a:t>와 </a:t>
          </a:r>
          <a:r>
            <a:rPr lang="ko-KR" altLang="en-US" sz="1600" dirty="0" smtClean="0">
              <a:solidFill>
                <a:srgbClr val="C00000"/>
              </a:solidFill>
              <a:latin typeface="+mn-ea"/>
            </a:rPr>
            <a:t>일시</a:t>
          </a:r>
          <a:r>
            <a:rPr lang="ko-KR" altLang="en-US" sz="1600" dirty="0" smtClean="0">
              <a:latin typeface="+mn-ea"/>
            </a:rPr>
            <a:t> </a:t>
          </a:r>
          <a:endParaRPr lang="en-US" altLang="ko-KR" sz="1600" dirty="0" smtClean="0">
            <a:latin typeface="+mn-ea"/>
          </a:endParaRPr>
        </a:p>
        <a:p>
          <a:pPr algn="ctr" latinLnBrk="1">
            <a:lnSpc>
              <a:spcPct val="100000"/>
            </a:lnSpc>
            <a:spcAft>
              <a:spcPts val="0"/>
            </a:spcAft>
          </a:pPr>
          <a:r>
            <a:rPr lang="ko-KR" altLang="en-US" sz="1600" dirty="0" smtClean="0">
              <a:latin typeface="+mn-ea"/>
            </a:rPr>
            <a:t>등을 </a:t>
          </a:r>
          <a:r>
            <a:rPr lang="ko-KR" altLang="en-US" sz="1600" dirty="0" smtClean="0">
              <a:solidFill>
                <a:srgbClr val="C00000"/>
              </a:solidFill>
              <a:latin typeface="+mn-ea"/>
            </a:rPr>
            <a:t>기록</a:t>
          </a:r>
          <a:r>
            <a:rPr lang="ko-KR" altLang="en-US" sz="1600" dirty="0" smtClean="0">
              <a:latin typeface="+mn-ea"/>
            </a:rPr>
            <a:t>한 후 </a:t>
          </a:r>
          <a:endParaRPr lang="en-US" altLang="ko-KR" sz="1600" dirty="0" smtClean="0">
            <a:latin typeface="+mn-ea"/>
          </a:endParaRPr>
        </a:p>
        <a:p>
          <a:pPr algn="ctr" latinLnBrk="1">
            <a:lnSpc>
              <a:spcPct val="100000"/>
            </a:lnSpc>
            <a:spcAft>
              <a:spcPts val="0"/>
            </a:spcAft>
          </a:pPr>
          <a:r>
            <a:rPr lang="ko-KR" altLang="en-US" sz="1600" dirty="0" smtClean="0">
              <a:latin typeface="+mn-ea"/>
            </a:rPr>
            <a:t>용기에 부착</a:t>
          </a:r>
          <a:endParaRPr lang="ko-KR" altLang="en-US" sz="1600" dirty="0"/>
        </a:p>
      </dgm:t>
    </dgm:pt>
    <dgm:pt modelId="{166BF736-E6D3-4C29-85D3-B5B7D3F0FE2B}" type="parTrans" cxnId="{E119D844-1F93-48BC-BE4B-31C3096A6162}">
      <dgm:prSet/>
      <dgm:spPr/>
      <dgm:t>
        <a:bodyPr/>
        <a:lstStyle/>
        <a:p>
          <a:pPr latinLnBrk="1"/>
          <a:endParaRPr lang="ko-KR" altLang="en-US"/>
        </a:p>
      </dgm:t>
    </dgm:pt>
    <dgm:pt modelId="{55AD7CDB-F558-4D46-BCFB-ADC17F259C2C}" type="sibTrans" cxnId="{E119D844-1F93-48BC-BE4B-31C3096A6162}">
      <dgm:prSet/>
      <dgm:spPr/>
      <dgm:t>
        <a:bodyPr/>
        <a:lstStyle/>
        <a:p>
          <a:pPr latinLnBrk="1"/>
          <a:endParaRPr lang="ko-KR" altLang="en-US"/>
        </a:p>
      </dgm:t>
    </dgm:pt>
    <dgm:pt modelId="{79480BB0-553B-4BC2-9226-DD83F9EAD649}">
      <dgm:prSet phldrT="[텍스트]" custT="1"/>
      <dgm:spPr/>
      <dgm:t>
        <a:bodyPr/>
        <a:lstStyle/>
        <a:p>
          <a:pPr algn="ctr" latinLnBrk="1">
            <a:lnSpc>
              <a:spcPct val="100000"/>
            </a:lnSpc>
            <a:spcAft>
              <a:spcPts val="0"/>
            </a:spcAft>
          </a:pPr>
          <a:r>
            <a:rPr lang="en-US" altLang="ko-KR" sz="1600" dirty="0" smtClean="0">
              <a:solidFill>
                <a:srgbClr val="C00000"/>
              </a:solidFill>
              <a:latin typeface="+mn-ea"/>
            </a:rPr>
            <a:t>-18℃ </a:t>
          </a:r>
          <a:r>
            <a:rPr lang="ko-KR" altLang="en-US" sz="1600" dirty="0" smtClean="0">
              <a:solidFill>
                <a:srgbClr val="C00000"/>
              </a:solidFill>
              <a:latin typeface="+mn-ea"/>
            </a:rPr>
            <a:t>이하</a:t>
          </a:r>
          <a:r>
            <a:rPr lang="ko-KR" altLang="en-US" sz="1600" dirty="0" smtClean="0">
              <a:latin typeface="+mn-ea"/>
            </a:rPr>
            <a:t>의 </a:t>
          </a:r>
          <a:r>
            <a:rPr lang="ko-KR" altLang="en-US" sz="1600" dirty="0" err="1" smtClean="0">
              <a:latin typeface="+mn-ea"/>
            </a:rPr>
            <a:t>보존식</a:t>
          </a:r>
          <a:r>
            <a:rPr lang="ko-KR" altLang="en-US" sz="1600" dirty="0" smtClean="0">
              <a:latin typeface="+mn-ea"/>
            </a:rPr>
            <a:t> 전용 냉장고에 </a:t>
          </a:r>
          <a:r>
            <a:rPr lang="en-US" altLang="ko-KR" sz="1600" dirty="0" smtClean="0">
              <a:solidFill>
                <a:srgbClr val="C00000"/>
              </a:solidFill>
              <a:latin typeface="+mn-ea"/>
            </a:rPr>
            <a:t>144</a:t>
          </a:r>
          <a:r>
            <a:rPr lang="ko-KR" altLang="en-US" sz="1600" dirty="0" smtClean="0">
              <a:solidFill>
                <a:srgbClr val="C00000"/>
              </a:solidFill>
              <a:latin typeface="+mn-ea"/>
            </a:rPr>
            <a:t>시간 </a:t>
          </a:r>
          <a:r>
            <a:rPr lang="ko-KR" altLang="en-US" sz="1600" dirty="0" smtClean="0">
              <a:latin typeface="+mn-ea"/>
            </a:rPr>
            <a:t>보관</a:t>
          </a:r>
          <a:endParaRPr lang="ko-KR" altLang="en-US" sz="1600" dirty="0"/>
        </a:p>
      </dgm:t>
    </dgm:pt>
    <dgm:pt modelId="{9A263434-574A-4687-B823-FFAA38EE5797}" type="parTrans" cxnId="{41F411FA-AF44-42AB-BBDF-6555207C4CD8}">
      <dgm:prSet/>
      <dgm:spPr/>
      <dgm:t>
        <a:bodyPr/>
        <a:lstStyle/>
        <a:p>
          <a:pPr latinLnBrk="1"/>
          <a:endParaRPr lang="ko-KR" altLang="en-US"/>
        </a:p>
      </dgm:t>
    </dgm:pt>
    <dgm:pt modelId="{18BF0157-6C72-4556-95AC-6CA52769C28B}" type="sibTrans" cxnId="{41F411FA-AF44-42AB-BBDF-6555207C4CD8}">
      <dgm:prSet/>
      <dgm:spPr/>
      <dgm:t>
        <a:bodyPr/>
        <a:lstStyle/>
        <a:p>
          <a:pPr latinLnBrk="1"/>
          <a:endParaRPr lang="ko-KR" altLang="en-US"/>
        </a:p>
      </dgm:t>
    </dgm:pt>
    <dgm:pt modelId="{1C14697A-0770-438B-94A8-015F12D132FD}" type="pres">
      <dgm:prSet presAssocID="{560BE174-DC54-406A-9AB1-3006A2E3DEB2}" presName="CompostProcess" presStyleCnt="0">
        <dgm:presLayoutVars>
          <dgm:dir/>
          <dgm:resizeHandles val="exact"/>
        </dgm:presLayoutVars>
      </dgm:prSet>
      <dgm:spPr/>
    </dgm:pt>
    <dgm:pt modelId="{644F2858-B06A-4D21-81A7-255302E8AF2F}" type="pres">
      <dgm:prSet presAssocID="{560BE174-DC54-406A-9AB1-3006A2E3DEB2}" presName="arrow" presStyleLbl="bgShp" presStyleIdx="0" presStyleCnt="1" custLinFactNeighborX="780" custLinFactNeighborY="-10157"/>
      <dgm:spPr/>
    </dgm:pt>
    <dgm:pt modelId="{652BA0DB-7437-4EBD-8265-3C2E5DA5CD8D}" type="pres">
      <dgm:prSet presAssocID="{560BE174-DC54-406A-9AB1-3006A2E3DEB2}" presName="linearProcess" presStyleCnt="0"/>
      <dgm:spPr/>
    </dgm:pt>
    <dgm:pt modelId="{227F9B4F-814F-4097-B7D4-C4E41D6A7FEF}" type="pres">
      <dgm:prSet presAssocID="{C4F04614-2FBC-41BB-B3B4-415247F3F31F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6D5CC4E-A11A-4E16-9CD6-15E7B8BBD348}" type="pres">
      <dgm:prSet presAssocID="{C711BAC7-19AF-4C6B-B291-CA0BCB604CC0}" presName="sibTrans" presStyleCnt="0"/>
      <dgm:spPr/>
    </dgm:pt>
    <dgm:pt modelId="{9358A649-9F91-4BA6-941C-FEF4770250C4}" type="pres">
      <dgm:prSet presAssocID="{BB2B1165-EB7D-4109-B8DF-BFEF7FEBD970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399D9FC-B3F8-4CE9-A61D-338272359721}" type="pres">
      <dgm:prSet presAssocID="{3E3EF3CE-5B6A-4060-AE2F-0C87711BFB8D}" presName="sibTrans" presStyleCnt="0"/>
      <dgm:spPr/>
    </dgm:pt>
    <dgm:pt modelId="{38EED3CB-15F7-471A-9D70-0E69E4068893}" type="pres">
      <dgm:prSet presAssocID="{09BB2BD1-FC70-44A5-A72B-C78D6C672348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BA7EF00-CBF8-46E2-8A49-F01BE8EF7DBC}" type="pres">
      <dgm:prSet presAssocID="{55AD7CDB-F558-4D46-BCFB-ADC17F259C2C}" presName="sibTrans" presStyleCnt="0"/>
      <dgm:spPr/>
    </dgm:pt>
    <dgm:pt modelId="{CE0ED6CF-8815-4872-A5A0-26725AF80B29}" type="pres">
      <dgm:prSet presAssocID="{79480BB0-553B-4BC2-9226-DD83F9EAD649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E119D844-1F93-48BC-BE4B-31C3096A6162}" srcId="{560BE174-DC54-406A-9AB1-3006A2E3DEB2}" destId="{09BB2BD1-FC70-44A5-A72B-C78D6C672348}" srcOrd="2" destOrd="0" parTransId="{166BF736-E6D3-4C29-85D3-B5B7D3F0FE2B}" sibTransId="{55AD7CDB-F558-4D46-BCFB-ADC17F259C2C}"/>
    <dgm:cxn modelId="{9D01DACE-19FD-48D0-A047-BC16C75C99FA}" type="presOf" srcId="{560BE174-DC54-406A-9AB1-3006A2E3DEB2}" destId="{1C14697A-0770-438B-94A8-015F12D132FD}" srcOrd="0" destOrd="0" presId="urn:microsoft.com/office/officeart/2005/8/layout/hProcess9"/>
    <dgm:cxn modelId="{471854AE-1392-4114-BEE8-10AA2CC3E4BA}" type="presOf" srcId="{BB2B1165-EB7D-4109-B8DF-BFEF7FEBD970}" destId="{9358A649-9F91-4BA6-941C-FEF4770250C4}" srcOrd="0" destOrd="0" presId="urn:microsoft.com/office/officeart/2005/8/layout/hProcess9"/>
    <dgm:cxn modelId="{042B00B8-3626-4599-867F-6F5D2D0127CA}" type="presOf" srcId="{09BB2BD1-FC70-44A5-A72B-C78D6C672348}" destId="{38EED3CB-15F7-471A-9D70-0E69E4068893}" srcOrd="0" destOrd="0" presId="urn:microsoft.com/office/officeart/2005/8/layout/hProcess9"/>
    <dgm:cxn modelId="{B6515549-3E0A-4FA5-B8C7-12EF7A569201}" srcId="{560BE174-DC54-406A-9AB1-3006A2E3DEB2}" destId="{BB2B1165-EB7D-4109-B8DF-BFEF7FEBD970}" srcOrd="1" destOrd="0" parTransId="{E45F4691-3AF9-4CEE-80ED-0C2515E33516}" sibTransId="{3E3EF3CE-5B6A-4060-AE2F-0C87711BFB8D}"/>
    <dgm:cxn modelId="{DF10428A-5501-4F38-AAB4-8EEDDB1C4834}" type="presOf" srcId="{79480BB0-553B-4BC2-9226-DD83F9EAD649}" destId="{CE0ED6CF-8815-4872-A5A0-26725AF80B29}" srcOrd="0" destOrd="0" presId="urn:microsoft.com/office/officeart/2005/8/layout/hProcess9"/>
    <dgm:cxn modelId="{83BC2E4D-C8DC-4B41-975A-8E944A28F68C}" srcId="{560BE174-DC54-406A-9AB1-3006A2E3DEB2}" destId="{C4F04614-2FBC-41BB-B3B4-415247F3F31F}" srcOrd="0" destOrd="0" parTransId="{F9EF0E65-ABFF-48A2-A075-4C77091C029F}" sibTransId="{C711BAC7-19AF-4C6B-B291-CA0BCB604CC0}"/>
    <dgm:cxn modelId="{41F411FA-AF44-42AB-BBDF-6555207C4CD8}" srcId="{560BE174-DC54-406A-9AB1-3006A2E3DEB2}" destId="{79480BB0-553B-4BC2-9226-DD83F9EAD649}" srcOrd="3" destOrd="0" parTransId="{9A263434-574A-4687-B823-FFAA38EE5797}" sibTransId="{18BF0157-6C72-4556-95AC-6CA52769C28B}"/>
    <dgm:cxn modelId="{EC182C9A-7000-4563-806A-F24AD997A3AC}" type="presOf" srcId="{C4F04614-2FBC-41BB-B3B4-415247F3F31F}" destId="{227F9B4F-814F-4097-B7D4-C4E41D6A7FEF}" srcOrd="0" destOrd="0" presId="urn:microsoft.com/office/officeart/2005/8/layout/hProcess9"/>
    <dgm:cxn modelId="{69C75703-EA09-4ABD-9C98-35C6AE66DAEB}" type="presParOf" srcId="{1C14697A-0770-438B-94A8-015F12D132FD}" destId="{644F2858-B06A-4D21-81A7-255302E8AF2F}" srcOrd="0" destOrd="0" presId="urn:microsoft.com/office/officeart/2005/8/layout/hProcess9"/>
    <dgm:cxn modelId="{483410AD-F8E5-416A-BEB5-204E244CF1F2}" type="presParOf" srcId="{1C14697A-0770-438B-94A8-015F12D132FD}" destId="{652BA0DB-7437-4EBD-8265-3C2E5DA5CD8D}" srcOrd="1" destOrd="0" presId="urn:microsoft.com/office/officeart/2005/8/layout/hProcess9"/>
    <dgm:cxn modelId="{A6AB4AE8-50FA-46BA-BC24-B50AAAF905FC}" type="presParOf" srcId="{652BA0DB-7437-4EBD-8265-3C2E5DA5CD8D}" destId="{227F9B4F-814F-4097-B7D4-C4E41D6A7FEF}" srcOrd="0" destOrd="0" presId="urn:microsoft.com/office/officeart/2005/8/layout/hProcess9"/>
    <dgm:cxn modelId="{829DBB0D-C536-48C8-BCFA-F1E76FE3D057}" type="presParOf" srcId="{652BA0DB-7437-4EBD-8265-3C2E5DA5CD8D}" destId="{D6D5CC4E-A11A-4E16-9CD6-15E7B8BBD348}" srcOrd="1" destOrd="0" presId="urn:microsoft.com/office/officeart/2005/8/layout/hProcess9"/>
    <dgm:cxn modelId="{253DC362-1CF6-4F4E-86C7-514B5FEF387B}" type="presParOf" srcId="{652BA0DB-7437-4EBD-8265-3C2E5DA5CD8D}" destId="{9358A649-9F91-4BA6-941C-FEF4770250C4}" srcOrd="2" destOrd="0" presId="urn:microsoft.com/office/officeart/2005/8/layout/hProcess9"/>
    <dgm:cxn modelId="{D8B702CC-5463-409E-A31E-12BFBCA97895}" type="presParOf" srcId="{652BA0DB-7437-4EBD-8265-3C2E5DA5CD8D}" destId="{7399D9FC-B3F8-4CE9-A61D-338272359721}" srcOrd="3" destOrd="0" presId="urn:microsoft.com/office/officeart/2005/8/layout/hProcess9"/>
    <dgm:cxn modelId="{8FC66191-EFE6-4F83-BEFA-5B349C8BEA89}" type="presParOf" srcId="{652BA0DB-7437-4EBD-8265-3C2E5DA5CD8D}" destId="{38EED3CB-15F7-471A-9D70-0E69E4068893}" srcOrd="4" destOrd="0" presId="urn:microsoft.com/office/officeart/2005/8/layout/hProcess9"/>
    <dgm:cxn modelId="{F7D42A9E-FB65-4B0F-A1B2-4105CB6AD2DA}" type="presParOf" srcId="{652BA0DB-7437-4EBD-8265-3C2E5DA5CD8D}" destId="{EBA7EF00-CBF8-46E2-8A49-F01BE8EF7DBC}" srcOrd="5" destOrd="0" presId="urn:microsoft.com/office/officeart/2005/8/layout/hProcess9"/>
    <dgm:cxn modelId="{D1EF332D-31C2-44D2-8A80-9131308B6B45}" type="presParOf" srcId="{652BA0DB-7437-4EBD-8265-3C2E5DA5CD8D}" destId="{CE0ED6CF-8815-4872-A5A0-26725AF80B29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6D0387-A6D7-4241-82F2-C8D0424C14AA}">
      <dsp:nvSpPr>
        <dsp:cNvPr id="0" name=""/>
        <dsp:cNvSpPr/>
      </dsp:nvSpPr>
      <dsp:spPr>
        <a:xfrm>
          <a:off x="0" y="582299"/>
          <a:ext cx="8143056" cy="176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1992" tIns="416560" rIns="631992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식품섭취</a:t>
          </a:r>
          <a:r>
            <a:rPr lang="ko-KR" altLang="en-US" sz="2000" kern="1200" dirty="0" smtClean="0">
              <a:latin typeface="+mn-ea"/>
              <a:ea typeface="+mn-ea"/>
            </a:rPr>
            <a:t>로 인하여 인체에 유해한 </a:t>
          </a: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미생물</a:t>
          </a:r>
          <a:r>
            <a:rPr lang="ko-KR" alt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</a:t>
          </a:r>
          <a:r>
            <a:rPr lang="ko-KR" altLang="en-US" sz="2000" kern="1200" dirty="0" smtClean="0">
              <a:latin typeface="+mn-ea"/>
              <a:ea typeface="+mn-ea"/>
            </a:rPr>
            <a:t>또는 </a:t>
          </a: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유독물질</a:t>
          </a:r>
          <a:r>
            <a:rPr lang="ko-KR" altLang="en-US" sz="2000" kern="1200" dirty="0" smtClean="0">
              <a:latin typeface="+mn-ea"/>
              <a:ea typeface="+mn-ea"/>
            </a:rPr>
            <a:t>에 의하여  발생하였거나 발생한 것으로 판단되는</a:t>
          </a:r>
          <a:r>
            <a:rPr lang="ko-KR" altLang="en-US" sz="2000" kern="1200" spc="-150" dirty="0" smtClean="0">
              <a:latin typeface="+mn-ea"/>
              <a:ea typeface="+mn-ea"/>
            </a:rPr>
            <a:t> </a:t>
          </a:r>
          <a:r>
            <a:rPr lang="ko-KR" altLang="en-US" sz="2000" b="1" kern="1200" spc="-15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감염성 질환</a:t>
          </a:r>
          <a:r>
            <a:rPr lang="ko-KR" altLang="en-US" sz="2000" kern="1200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sz="2000" kern="1200" dirty="0" smtClean="0">
              <a:latin typeface="+mn-ea"/>
              <a:ea typeface="+mn-ea"/>
            </a:rPr>
            <a:t>또는 </a:t>
          </a:r>
          <a:r>
            <a:rPr lang="ko-KR" altLang="en-US" sz="2000" b="1" kern="1200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독소형</a:t>
          </a:r>
          <a:r>
            <a:rPr lang="ko-KR" altLang="en-US" sz="2000" b="1" kern="120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 질환 </a:t>
          </a:r>
          <a:r>
            <a:rPr lang="en-US" altLang="ko-KR" sz="2000" kern="1200" dirty="0" smtClean="0">
              <a:latin typeface="+mn-ea"/>
              <a:ea typeface="+mn-ea"/>
            </a:rPr>
            <a:t>(</a:t>
          </a:r>
          <a:r>
            <a:rPr lang="ko-KR" altLang="en-US" sz="2000" kern="1200" dirty="0" smtClean="0">
              <a:latin typeface="+mn-ea"/>
              <a:ea typeface="+mn-ea"/>
            </a:rPr>
            <a:t>식품위생법 제</a:t>
          </a:r>
          <a:r>
            <a:rPr lang="en-US" altLang="ko-KR" sz="2000" kern="1200" dirty="0" smtClean="0">
              <a:latin typeface="+mn-ea"/>
              <a:ea typeface="+mn-ea"/>
            </a:rPr>
            <a:t>2</a:t>
          </a:r>
          <a:r>
            <a:rPr lang="ko-KR" altLang="en-US" sz="2000" kern="1200" dirty="0" smtClean="0">
              <a:latin typeface="+mn-ea"/>
              <a:ea typeface="+mn-ea"/>
            </a:rPr>
            <a:t>조 제</a:t>
          </a:r>
          <a:r>
            <a:rPr lang="en-US" altLang="ko-KR" sz="2000" kern="1200" dirty="0" smtClean="0">
              <a:latin typeface="+mn-ea"/>
              <a:ea typeface="+mn-ea"/>
            </a:rPr>
            <a:t>14</a:t>
          </a:r>
          <a:r>
            <a:rPr lang="ko-KR" altLang="en-US" sz="2000" kern="1200" dirty="0" smtClean="0">
              <a:latin typeface="+mn-ea"/>
              <a:ea typeface="+mn-ea"/>
            </a:rPr>
            <a:t>항</a:t>
          </a:r>
          <a:r>
            <a:rPr lang="en-US" altLang="ko-KR" sz="2000" kern="1200" dirty="0" smtClean="0">
              <a:latin typeface="+mn-ea"/>
              <a:ea typeface="+mn-ea"/>
            </a:rPr>
            <a:t>)</a:t>
          </a:r>
          <a:endParaRPr lang="ko-KR" altLang="en-US" sz="2000" kern="1200" dirty="0">
            <a:latin typeface="+mn-ea"/>
            <a:ea typeface="+mn-ea"/>
          </a:endParaRPr>
        </a:p>
      </dsp:txBody>
      <dsp:txXfrm>
        <a:off x="0" y="582299"/>
        <a:ext cx="8143056" cy="1764000"/>
      </dsp:txXfrm>
    </dsp:sp>
    <dsp:sp modelId="{10ADB362-604A-4D8E-862A-0C829C46E3B1}">
      <dsp:nvSpPr>
        <dsp:cNvPr id="0" name=""/>
        <dsp:cNvSpPr/>
      </dsp:nvSpPr>
      <dsp:spPr>
        <a:xfrm>
          <a:off x="407152" y="287099"/>
          <a:ext cx="5700139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52" tIns="0" rIns="215452" bIns="0" numCol="1" spcCol="1270" anchor="ctr" anchorCtr="0">
          <a:noAutofit/>
        </a:bodyPr>
        <a:lstStyle/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dirty="0" smtClean="0">
              <a:latin typeface="+mn-ea"/>
              <a:ea typeface="+mn-ea"/>
            </a:rPr>
            <a:t>식중독</a:t>
          </a:r>
          <a:endParaRPr lang="ko-KR" altLang="en-US" sz="2800" kern="1200" dirty="0">
            <a:latin typeface="+mn-ea"/>
            <a:ea typeface="+mn-ea"/>
          </a:endParaRPr>
        </a:p>
      </dsp:txBody>
      <dsp:txXfrm>
        <a:off x="407152" y="287099"/>
        <a:ext cx="5700139" cy="590400"/>
      </dsp:txXfrm>
    </dsp:sp>
    <dsp:sp modelId="{A5F3117F-85BD-4D1C-AE61-498B5756D483}">
      <dsp:nvSpPr>
        <dsp:cNvPr id="0" name=""/>
        <dsp:cNvSpPr/>
      </dsp:nvSpPr>
      <dsp:spPr>
        <a:xfrm>
          <a:off x="0" y="2749499"/>
          <a:ext cx="8143056" cy="17640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1992" tIns="416560" rIns="631992" bIns="142240" numCol="1" spcCol="1270" anchor="t" anchorCtr="0">
          <a:noAutofit/>
        </a:bodyPr>
        <a:lstStyle/>
        <a:p>
          <a:pPr marL="228600" lvl="1" indent="-228600" algn="l" defTabSz="8890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2000" kern="1200" spc="0" dirty="0" smtClean="0">
              <a:latin typeface="+mn-ea"/>
              <a:ea typeface="+mn-ea"/>
            </a:rPr>
            <a:t>역학조사결과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식품</a:t>
          </a:r>
          <a:r>
            <a:rPr lang="ko-KR" altLang="en-US" sz="2000" kern="1200" spc="0" dirty="0" smtClean="0">
              <a:latin typeface="+mn-ea"/>
              <a:ea typeface="+mn-ea"/>
            </a:rPr>
            <a:t> 또는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물</a:t>
          </a:r>
          <a:r>
            <a:rPr lang="ko-KR" altLang="en-US" sz="2000" kern="1200" spc="0" dirty="0" smtClean="0">
              <a:latin typeface="+mn-ea"/>
              <a:ea typeface="+mn-ea"/>
            </a:rPr>
            <a:t>이 질병의 원인으로 확인된    경우로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동일한 식품</a:t>
          </a:r>
          <a:r>
            <a:rPr lang="ko-KR" altLang="en-US" sz="2000" kern="1200" spc="0" dirty="0" smtClean="0">
              <a:latin typeface="+mn-ea"/>
              <a:ea typeface="+mn-ea"/>
            </a:rPr>
            <a:t>이나 동일한 공급원의 물을 섭취한 후  </a:t>
          </a:r>
          <a:r>
            <a:rPr lang="en-US" altLang="ko-KR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2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인</a:t>
          </a:r>
          <a:r>
            <a:rPr lang="ko-KR" altLang="en-US" sz="2000" kern="1200" spc="0" dirty="0" smtClean="0">
              <a:solidFill>
                <a:srgbClr val="C00000"/>
              </a:solidFill>
              <a:latin typeface="+mn-ea"/>
              <a:ea typeface="+mn-ea"/>
            </a:rPr>
            <a:t> </a:t>
          </a:r>
          <a:r>
            <a:rPr lang="ko-KR" altLang="en-US" sz="2000" b="1" kern="1200" spc="0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rPr>
            <a:t>이상</a:t>
          </a:r>
          <a:r>
            <a:rPr lang="ko-KR" altLang="en-US" sz="2000" kern="1200" spc="0" dirty="0" smtClean="0">
              <a:latin typeface="+mn-ea"/>
              <a:ea typeface="+mn-ea"/>
            </a:rPr>
            <a:t>이 유사한 질병을 경험한 사건</a:t>
          </a:r>
          <a:r>
            <a:rPr lang="en-US" altLang="ko-KR" sz="2000" kern="1200" spc="0" dirty="0" smtClean="0">
              <a:latin typeface="+mn-ea"/>
              <a:ea typeface="+mn-ea"/>
            </a:rPr>
            <a:t>(</a:t>
          </a:r>
          <a:r>
            <a:rPr lang="ko-KR" altLang="en-US" sz="2000" kern="1200" spc="0" dirty="0" smtClean="0">
              <a:latin typeface="+mn-ea"/>
              <a:ea typeface="+mn-ea"/>
            </a:rPr>
            <a:t>세계보건기구</a:t>
          </a:r>
          <a:r>
            <a:rPr lang="en-US" altLang="ko-KR" sz="2000" kern="1200" spc="0" dirty="0" smtClean="0">
              <a:latin typeface="+mn-ea"/>
              <a:ea typeface="+mn-ea"/>
            </a:rPr>
            <a:t>)</a:t>
          </a:r>
          <a:endParaRPr lang="ko-KR" altLang="en-US" sz="2000" kern="1200" spc="0" dirty="0">
            <a:latin typeface="+mn-ea"/>
            <a:ea typeface="+mn-ea"/>
          </a:endParaRPr>
        </a:p>
      </dsp:txBody>
      <dsp:txXfrm>
        <a:off x="0" y="2749499"/>
        <a:ext cx="8143056" cy="1764000"/>
      </dsp:txXfrm>
    </dsp:sp>
    <dsp:sp modelId="{D4CEF279-36A8-4F56-9B22-115A98EDFD83}">
      <dsp:nvSpPr>
        <dsp:cNvPr id="0" name=""/>
        <dsp:cNvSpPr/>
      </dsp:nvSpPr>
      <dsp:spPr>
        <a:xfrm>
          <a:off x="407152" y="2454299"/>
          <a:ext cx="5700139" cy="59040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452" tIns="0" rIns="215452" bIns="0" numCol="1" spcCol="1270" anchor="ctr" anchorCtr="0">
          <a:noAutofit/>
        </a:bodyPr>
        <a:lstStyle/>
        <a:p>
          <a:pPr lvl="0" algn="l" defTabSz="12446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800" kern="1200" dirty="0" smtClean="0">
              <a:latin typeface="+mn-ea"/>
              <a:ea typeface="+mn-ea"/>
            </a:rPr>
            <a:t>집단식중독</a:t>
          </a:r>
          <a:endParaRPr lang="ko-KR" altLang="en-US" sz="2800" kern="1200" dirty="0">
            <a:latin typeface="+mn-ea"/>
            <a:ea typeface="+mn-ea"/>
          </a:endParaRPr>
        </a:p>
      </dsp:txBody>
      <dsp:txXfrm>
        <a:off x="407152" y="2454299"/>
        <a:ext cx="5700139" cy="5904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9918A94-FF55-443D-8491-6237B3BF8441}">
      <dsp:nvSpPr>
        <dsp:cNvPr id="0" name=""/>
        <dsp:cNvSpPr/>
      </dsp:nvSpPr>
      <dsp:spPr>
        <a:xfrm>
          <a:off x="4004" y="0"/>
          <a:ext cx="3852043" cy="472439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300" kern="1200" dirty="0" smtClean="0"/>
            <a:t>미생물학적 식중독</a:t>
          </a:r>
          <a:endParaRPr lang="ko-KR" altLang="en-US" sz="3300" kern="1200" dirty="0"/>
        </a:p>
      </dsp:txBody>
      <dsp:txXfrm>
        <a:off x="4004" y="0"/>
        <a:ext cx="3852043" cy="1417320"/>
      </dsp:txXfrm>
    </dsp:sp>
    <dsp:sp modelId="{CD17FF19-9AB3-431D-ABBD-D7593E5526C8}">
      <dsp:nvSpPr>
        <dsp:cNvPr id="0" name=""/>
        <dsp:cNvSpPr/>
      </dsp:nvSpPr>
      <dsp:spPr>
        <a:xfrm>
          <a:off x="389208" y="1417723"/>
          <a:ext cx="3081635" cy="9281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smtClean="0"/>
            <a:t>세균성</a:t>
          </a:r>
          <a:endParaRPr lang="ko-KR" altLang="en-US" sz="3600" kern="1200" dirty="0"/>
        </a:p>
      </dsp:txBody>
      <dsp:txXfrm>
        <a:off x="389208" y="1417723"/>
        <a:ext cx="3081635" cy="928155"/>
      </dsp:txXfrm>
    </dsp:sp>
    <dsp:sp modelId="{1C5AC30B-4DE9-4022-AD5C-126989576B66}">
      <dsp:nvSpPr>
        <dsp:cNvPr id="0" name=""/>
        <dsp:cNvSpPr/>
      </dsp:nvSpPr>
      <dsp:spPr>
        <a:xfrm>
          <a:off x="389208" y="2488672"/>
          <a:ext cx="3081635" cy="9281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smtClean="0"/>
            <a:t>바이러스성</a:t>
          </a:r>
          <a:endParaRPr lang="en-US" altLang="ko-KR" sz="3600" kern="1200" dirty="0" smtClean="0"/>
        </a:p>
      </dsp:txBody>
      <dsp:txXfrm>
        <a:off x="389208" y="2488672"/>
        <a:ext cx="3081635" cy="928155"/>
      </dsp:txXfrm>
    </dsp:sp>
    <dsp:sp modelId="{4703AB71-E52A-46C3-BAD7-1E4FCC3A8AF1}">
      <dsp:nvSpPr>
        <dsp:cNvPr id="0" name=""/>
        <dsp:cNvSpPr/>
      </dsp:nvSpPr>
      <dsp:spPr>
        <a:xfrm>
          <a:off x="389208" y="3559620"/>
          <a:ext cx="3081635" cy="92815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err="1" smtClean="0"/>
            <a:t>원충성</a:t>
          </a:r>
          <a:endParaRPr lang="en-US" altLang="ko-KR" sz="3600" kern="1200" dirty="0" smtClean="0"/>
        </a:p>
      </dsp:txBody>
      <dsp:txXfrm>
        <a:off x="389208" y="3559620"/>
        <a:ext cx="3081635" cy="928155"/>
      </dsp:txXfrm>
    </dsp:sp>
    <dsp:sp modelId="{ACDF4F69-E018-4BDA-9ED2-611115B86A4B}">
      <dsp:nvSpPr>
        <dsp:cNvPr id="0" name=""/>
        <dsp:cNvSpPr/>
      </dsp:nvSpPr>
      <dsp:spPr>
        <a:xfrm>
          <a:off x="4144951" y="0"/>
          <a:ext cx="3852043" cy="4724399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300" kern="1200" dirty="0" smtClean="0"/>
            <a:t>화학물질 식중독</a:t>
          </a:r>
          <a:endParaRPr lang="ko-KR" altLang="en-US" sz="3300" kern="1200" dirty="0"/>
        </a:p>
      </dsp:txBody>
      <dsp:txXfrm>
        <a:off x="4144951" y="0"/>
        <a:ext cx="3852043" cy="1417320"/>
      </dsp:txXfrm>
    </dsp:sp>
    <dsp:sp modelId="{AB0A43B7-1834-41A1-8358-193682402BA3}">
      <dsp:nvSpPr>
        <dsp:cNvPr id="0" name=""/>
        <dsp:cNvSpPr/>
      </dsp:nvSpPr>
      <dsp:spPr>
        <a:xfrm>
          <a:off x="4530156" y="1418704"/>
          <a:ext cx="3081635" cy="14244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err="1" smtClean="0"/>
            <a:t>자연독</a:t>
          </a:r>
          <a:endParaRPr lang="ko-KR" altLang="en-US" sz="3600" kern="1200" dirty="0"/>
        </a:p>
      </dsp:txBody>
      <dsp:txXfrm>
        <a:off x="4530156" y="1418704"/>
        <a:ext cx="3081635" cy="1424471"/>
      </dsp:txXfrm>
    </dsp:sp>
    <dsp:sp modelId="{2F54B997-C2D3-4358-BC4A-98045C4443A6}">
      <dsp:nvSpPr>
        <dsp:cNvPr id="0" name=""/>
        <dsp:cNvSpPr/>
      </dsp:nvSpPr>
      <dsp:spPr>
        <a:xfrm>
          <a:off x="4530156" y="3062324"/>
          <a:ext cx="3081635" cy="1424471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68580" rIns="91440" bIns="68580" numCol="1" spcCol="1270" anchor="ctr" anchorCtr="0">
          <a:noAutofit/>
        </a:bodyPr>
        <a:lstStyle/>
        <a:p>
          <a:pPr lvl="0" algn="ctr" defTabSz="16002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3600" kern="1200" dirty="0" smtClean="0"/>
            <a:t>화학적</a:t>
          </a:r>
          <a:endParaRPr lang="ko-KR" altLang="en-US" sz="3600" kern="1200" dirty="0"/>
        </a:p>
      </dsp:txBody>
      <dsp:txXfrm>
        <a:off x="4530156" y="3062324"/>
        <a:ext cx="3081635" cy="142447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075383C-A7EA-4741-B9FB-1A104B2B6F15}">
      <dsp:nvSpPr>
        <dsp:cNvPr id="0" name=""/>
        <dsp:cNvSpPr/>
      </dsp:nvSpPr>
      <dsp:spPr>
        <a:xfrm>
          <a:off x="2571" y="118938"/>
          <a:ext cx="2507456" cy="5708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세균성</a:t>
          </a:r>
          <a:r>
            <a:rPr lang="en-US" altLang="ko-KR" sz="2000" kern="1200" dirty="0" smtClean="0"/>
            <a:t>(18</a:t>
          </a:r>
          <a:r>
            <a:rPr lang="ko-KR" altLang="en-US" sz="2000" kern="1200" dirty="0" smtClean="0"/>
            <a:t>종</a:t>
          </a:r>
          <a:r>
            <a:rPr lang="en-US" altLang="ko-KR" sz="2000" kern="1200" dirty="0" smtClean="0"/>
            <a:t>)</a:t>
          </a:r>
          <a:r>
            <a:rPr lang="ko-KR" altLang="en-US" sz="2000" kern="1200" dirty="0" smtClean="0"/>
            <a:t> </a:t>
          </a:r>
          <a:endParaRPr lang="ko-KR" altLang="en-US" sz="2000" kern="1200" dirty="0"/>
        </a:p>
      </dsp:txBody>
      <dsp:txXfrm>
        <a:off x="2571" y="118938"/>
        <a:ext cx="2507456" cy="570832"/>
      </dsp:txXfrm>
    </dsp:sp>
    <dsp:sp modelId="{980125C4-A0BD-4E29-9E53-9E54DCD5BAA1}">
      <dsp:nvSpPr>
        <dsp:cNvPr id="0" name=""/>
        <dsp:cNvSpPr/>
      </dsp:nvSpPr>
      <dsp:spPr>
        <a:xfrm>
          <a:off x="2571" y="689771"/>
          <a:ext cx="2507456" cy="406808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살모넬라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황색포상구균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장염비브리오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콜레라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비브리오 </a:t>
          </a:r>
          <a:r>
            <a:rPr lang="ko-KR" altLang="en-US" sz="1300" kern="1200" dirty="0" err="1" smtClean="0"/>
            <a:t>불니피쿠스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리스테리아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모노사이토제너스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병원성대장균</a:t>
          </a:r>
          <a:r>
            <a:rPr lang="en-US" altLang="ko-KR" sz="1300" kern="1200" dirty="0" smtClean="0"/>
            <a:t>(5</a:t>
          </a:r>
          <a:r>
            <a:rPr lang="ko-KR" altLang="en-US" sz="1300" kern="1200" dirty="0" smtClean="0"/>
            <a:t>종</a:t>
          </a:r>
          <a:r>
            <a:rPr lang="en-US" altLang="ko-KR" sz="1300" kern="1200" dirty="0" smtClean="0"/>
            <a:t>)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바실러스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세레우스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쉬겔라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여시니아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엔테로콜리티카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캠필로박터</a:t>
          </a:r>
          <a:r>
            <a:rPr lang="ko-KR" altLang="en-US" sz="1300" kern="1200" dirty="0" smtClean="0"/>
            <a:t> 제주니</a:t>
          </a:r>
          <a:r>
            <a:rPr lang="en-US" altLang="ko-KR" sz="1300" kern="1200" dirty="0" smtClean="0"/>
            <a:t>/</a:t>
          </a:r>
          <a:r>
            <a:rPr lang="ko-KR" altLang="en-US" sz="1300" kern="1200" dirty="0" err="1" smtClean="0"/>
            <a:t>콜리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클로스트리디움</a:t>
          </a:r>
          <a:r>
            <a:rPr lang="ko-KR" altLang="en-US" sz="1300" kern="1200" dirty="0" smtClean="0"/>
            <a:t> </a:t>
          </a:r>
          <a:r>
            <a:rPr lang="ko-KR" altLang="en-US" sz="1300" kern="1200" dirty="0" err="1" smtClean="0"/>
            <a:t>퍼프리젠스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b="1" u="sng" kern="1200" dirty="0" err="1" smtClean="0">
              <a:solidFill>
                <a:srgbClr val="FF0000"/>
              </a:solidFill>
            </a:rPr>
            <a:t>클로스트리디움</a:t>
          </a:r>
          <a:r>
            <a:rPr lang="ko-KR" altLang="en-US" sz="1300" b="1" u="sng" kern="1200" dirty="0" smtClean="0">
              <a:solidFill>
                <a:srgbClr val="FF0000"/>
              </a:solidFill>
            </a:rPr>
            <a:t> </a:t>
          </a:r>
          <a:r>
            <a:rPr lang="ko-KR" altLang="en-US" sz="1300" b="1" u="sng" kern="1200" dirty="0" err="1" smtClean="0">
              <a:solidFill>
                <a:srgbClr val="FF0000"/>
              </a:solidFill>
            </a:rPr>
            <a:t>보툴리늄</a:t>
          </a:r>
          <a:endParaRPr lang="ko-KR" altLang="en-US" sz="1300" b="1" u="sng" kern="1200" dirty="0">
            <a:solidFill>
              <a:srgbClr val="FF0000"/>
            </a:solidFill>
          </a:endParaRPr>
        </a:p>
      </dsp:txBody>
      <dsp:txXfrm>
        <a:off x="2571" y="689771"/>
        <a:ext cx="2507456" cy="4068089"/>
      </dsp:txXfrm>
    </dsp:sp>
    <dsp:sp modelId="{C4C04230-3830-47D2-A055-97A489715274}">
      <dsp:nvSpPr>
        <dsp:cNvPr id="0" name=""/>
        <dsp:cNvSpPr/>
      </dsp:nvSpPr>
      <dsp:spPr>
        <a:xfrm>
          <a:off x="2861071" y="118938"/>
          <a:ext cx="2507456" cy="5708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smtClean="0"/>
            <a:t>바이러스성</a:t>
          </a:r>
          <a:r>
            <a:rPr lang="en-US" altLang="ko-KR" sz="2000" kern="1200" dirty="0" smtClean="0"/>
            <a:t>(7</a:t>
          </a:r>
          <a:r>
            <a:rPr lang="ko-KR" altLang="en-US" sz="2000" kern="1200" dirty="0" smtClean="0"/>
            <a:t>종</a:t>
          </a:r>
          <a:r>
            <a:rPr lang="en-US" altLang="ko-KR" sz="2000" kern="1200" dirty="0" smtClean="0"/>
            <a:t>)</a:t>
          </a:r>
          <a:r>
            <a:rPr lang="ko-KR" altLang="en-US" sz="2000" kern="1200" dirty="0" smtClean="0"/>
            <a:t> </a:t>
          </a:r>
          <a:endParaRPr lang="ko-KR" altLang="en-US" sz="2000" kern="1200" dirty="0"/>
        </a:p>
      </dsp:txBody>
      <dsp:txXfrm>
        <a:off x="2861071" y="118938"/>
        <a:ext cx="2507456" cy="570832"/>
      </dsp:txXfrm>
    </dsp:sp>
    <dsp:sp modelId="{4888B602-8A36-46E5-B00F-A4442940C26C}">
      <dsp:nvSpPr>
        <dsp:cNvPr id="0" name=""/>
        <dsp:cNvSpPr/>
      </dsp:nvSpPr>
      <dsp:spPr>
        <a:xfrm>
          <a:off x="2861071" y="689771"/>
          <a:ext cx="2507456" cy="406808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노로바이러스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ko-KR" sz="1300" kern="1200" dirty="0" smtClean="0"/>
            <a:t>A</a:t>
          </a:r>
          <a:r>
            <a:rPr lang="en-US" altLang="ko-KR" sz="1300" u="sng" kern="1200" dirty="0" smtClean="0"/>
            <a:t>, </a:t>
          </a:r>
          <a:r>
            <a:rPr lang="en-US" altLang="ko-KR" sz="1300" b="1" u="sng" kern="1200" dirty="0" smtClean="0">
              <a:solidFill>
                <a:srgbClr val="FF0000"/>
              </a:solidFill>
            </a:rPr>
            <a:t>E</a:t>
          </a:r>
          <a:r>
            <a:rPr lang="ko-KR" altLang="en-US" sz="1300" b="1" u="sng" kern="1200" dirty="0" smtClean="0">
              <a:solidFill>
                <a:srgbClr val="FF0000"/>
              </a:solidFill>
            </a:rPr>
            <a:t>형</a:t>
          </a:r>
          <a:r>
            <a:rPr lang="ko-KR" altLang="en-US" sz="1300" kern="1200" dirty="0" smtClean="0"/>
            <a:t> 간염바이러스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로타바이러스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아스트로바이러스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장관아데노바이러스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사포바이러스</a:t>
          </a:r>
          <a:endParaRPr lang="ko-KR" altLang="en-US" sz="1300" kern="1200" dirty="0"/>
        </a:p>
      </dsp:txBody>
      <dsp:txXfrm>
        <a:off x="2861071" y="689771"/>
        <a:ext cx="2507456" cy="4068089"/>
      </dsp:txXfrm>
    </dsp:sp>
    <dsp:sp modelId="{1C9C3868-CD2F-448C-A84F-CAFED5EF99AE}">
      <dsp:nvSpPr>
        <dsp:cNvPr id="0" name=""/>
        <dsp:cNvSpPr/>
      </dsp:nvSpPr>
      <dsp:spPr>
        <a:xfrm>
          <a:off x="5719571" y="118938"/>
          <a:ext cx="2507456" cy="57083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 err="1" smtClean="0"/>
            <a:t>원충성</a:t>
          </a:r>
          <a:r>
            <a:rPr lang="en-US" altLang="ko-KR" sz="2000" kern="1200" dirty="0" smtClean="0"/>
            <a:t>(5</a:t>
          </a:r>
          <a:r>
            <a:rPr lang="ko-KR" altLang="en-US" sz="2000" kern="1200" dirty="0" smtClean="0"/>
            <a:t>종</a:t>
          </a:r>
          <a:r>
            <a:rPr lang="en-US" altLang="ko-KR" sz="2000" kern="1200" dirty="0" smtClean="0"/>
            <a:t>)</a:t>
          </a:r>
          <a:endParaRPr lang="ko-KR" altLang="en-US" sz="2000" kern="1200" dirty="0"/>
        </a:p>
      </dsp:txBody>
      <dsp:txXfrm>
        <a:off x="5719571" y="118938"/>
        <a:ext cx="2507456" cy="570832"/>
      </dsp:txXfrm>
    </dsp:sp>
    <dsp:sp modelId="{45AB962D-AE16-4A3D-A414-6EE2E11BDB88}">
      <dsp:nvSpPr>
        <dsp:cNvPr id="0" name=""/>
        <dsp:cNvSpPr/>
      </dsp:nvSpPr>
      <dsp:spPr>
        <a:xfrm>
          <a:off x="5719571" y="689771"/>
          <a:ext cx="2507456" cy="4068089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342" tIns="69342" rIns="92456" bIns="104013" numCol="1" spcCol="1270" anchor="t" anchorCtr="0">
          <a:noAutofit/>
        </a:bodyPr>
        <a:lstStyle/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이질아메바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람블편모충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err="1" smtClean="0"/>
            <a:t>작은와포자충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kern="1200" dirty="0" smtClean="0"/>
            <a:t>원포자충</a:t>
          </a:r>
          <a:endParaRPr lang="ko-KR" altLang="en-US" sz="1300" kern="1200" dirty="0"/>
        </a:p>
        <a:p>
          <a:pPr marL="114300" lvl="1" indent="-114300" algn="l" defTabSz="5778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300" b="1" u="sng" kern="1200" dirty="0" err="1" smtClean="0">
              <a:solidFill>
                <a:srgbClr val="FF0000"/>
              </a:solidFill>
            </a:rPr>
            <a:t>쿠도아</a:t>
          </a:r>
          <a:endParaRPr lang="ko-KR" altLang="en-US" sz="1300" b="1" u="sng" kern="1200" dirty="0">
            <a:solidFill>
              <a:srgbClr val="FF0000"/>
            </a:solidFill>
          </a:endParaRPr>
        </a:p>
      </dsp:txBody>
      <dsp:txXfrm>
        <a:off x="5719571" y="689771"/>
        <a:ext cx="2507456" cy="406808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537A8A5-AAE5-4336-BBE0-E180A31927BC}">
      <dsp:nvSpPr>
        <dsp:cNvPr id="0" name=""/>
        <dsp:cNvSpPr/>
      </dsp:nvSpPr>
      <dsp:spPr>
        <a:xfrm>
          <a:off x="38" y="161817"/>
          <a:ext cx="3703141" cy="69314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err="1" smtClean="0"/>
            <a:t>자연독</a:t>
          </a:r>
          <a:r>
            <a:rPr lang="ko-KR" altLang="en-US" sz="2400" kern="1200" dirty="0" smtClean="0"/>
            <a:t> </a:t>
          </a:r>
          <a:endParaRPr lang="ko-KR" altLang="en-US" sz="2400" kern="1200" dirty="0"/>
        </a:p>
      </dsp:txBody>
      <dsp:txXfrm>
        <a:off x="38" y="161817"/>
        <a:ext cx="3703141" cy="693146"/>
      </dsp:txXfrm>
    </dsp:sp>
    <dsp:sp modelId="{C74121FA-F447-498F-BDC1-8CF414ED8975}">
      <dsp:nvSpPr>
        <dsp:cNvPr id="0" name=""/>
        <dsp:cNvSpPr/>
      </dsp:nvSpPr>
      <dsp:spPr>
        <a:xfrm>
          <a:off x="38" y="854964"/>
          <a:ext cx="3703141" cy="351394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동물성</a:t>
          </a:r>
          <a:r>
            <a:rPr lang="en-US" altLang="ko-KR" sz="1900" kern="1200" dirty="0" smtClean="0"/>
            <a:t>(</a:t>
          </a:r>
          <a:r>
            <a:rPr lang="ko-KR" altLang="en-US" sz="1900" kern="1200" dirty="0" err="1" smtClean="0"/>
            <a:t>복어독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시가테라독</a:t>
          </a:r>
          <a:r>
            <a:rPr lang="ko-KR" altLang="en-US" sz="1900" kern="1200" dirty="0" smtClean="0"/>
            <a:t> 등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spc="-150" dirty="0" smtClean="0"/>
            <a:t>식물성</a:t>
          </a:r>
          <a:r>
            <a:rPr lang="en-US" altLang="ko-KR" sz="1900" kern="1200" spc="-150" dirty="0" smtClean="0"/>
            <a:t>(</a:t>
          </a:r>
          <a:r>
            <a:rPr lang="ko-KR" altLang="en-US" sz="1900" kern="1200" spc="-150" dirty="0" err="1" smtClean="0"/>
            <a:t>감자독</a:t>
          </a:r>
          <a:r>
            <a:rPr lang="en-US" altLang="ko-KR" sz="1900" kern="1200" spc="-150" dirty="0" smtClean="0"/>
            <a:t>, </a:t>
          </a:r>
          <a:r>
            <a:rPr lang="ko-KR" altLang="en-US" sz="1900" b="1" kern="1200" spc="-150" dirty="0" smtClean="0">
              <a:solidFill>
                <a:srgbClr val="FF0000"/>
              </a:solidFill>
            </a:rPr>
            <a:t>원추리</a:t>
          </a:r>
          <a:r>
            <a:rPr lang="en-US" altLang="ko-KR" sz="1900" kern="1200" spc="-150" dirty="0" smtClean="0"/>
            <a:t>, </a:t>
          </a:r>
          <a:r>
            <a:rPr lang="ko-KR" altLang="en-US" sz="1900" kern="1200" spc="-150" dirty="0" smtClean="0"/>
            <a:t>여로 등</a:t>
          </a:r>
          <a:r>
            <a:rPr lang="en-US" altLang="ko-KR" sz="1900" kern="1200" spc="-150" dirty="0" smtClean="0"/>
            <a:t>)</a:t>
          </a:r>
          <a:endParaRPr lang="ko-KR" altLang="en-US" sz="1900" kern="1200" spc="-15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곰팡이독소</a:t>
          </a:r>
          <a:r>
            <a:rPr lang="en-US" altLang="ko-KR" sz="1900" kern="1200" dirty="0" smtClean="0"/>
            <a:t>(</a:t>
          </a:r>
          <a:r>
            <a:rPr lang="ko-KR" altLang="en-US" sz="1900" kern="1200" dirty="0" err="1" smtClean="0"/>
            <a:t>아플라톡신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맥각독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황변미독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파튤린</a:t>
          </a:r>
          <a:r>
            <a:rPr lang="en-US" altLang="ko-KR" sz="1900" kern="1200" dirty="0" smtClean="0"/>
            <a:t>, </a:t>
          </a:r>
          <a:r>
            <a:rPr lang="ko-KR" altLang="en-US" sz="1900" kern="1200" dirty="0" err="1" smtClean="0"/>
            <a:t>오클라톡신</a:t>
          </a:r>
          <a:r>
            <a:rPr lang="ko-KR" altLang="en-US" sz="1900" kern="1200" dirty="0" smtClean="0"/>
            <a:t> 등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</dsp:txBody>
      <dsp:txXfrm>
        <a:off x="38" y="854964"/>
        <a:ext cx="3703141" cy="3513943"/>
      </dsp:txXfrm>
    </dsp:sp>
    <dsp:sp modelId="{FB8E3E31-017B-47F1-A2FF-1AD8B4443DA8}">
      <dsp:nvSpPr>
        <dsp:cNvPr id="0" name=""/>
        <dsp:cNvSpPr/>
      </dsp:nvSpPr>
      <dsp:spPr>
        <a:xfrm>
          <a:off x="4221619" y="161817"/>
          <a:ext cx="3703141" cy="693146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 smtClean="0"/>
            <a:t>화학적</a:t>
          </a:r>
          <a:endParaRPr lang="ko-KR" altLang="en-US" sz="2400" kern="1200" dirty="0"/>
        </a:p>
      </dsp:txBody>
      <dsp:txXfrm>
        <a:off x="4221619" y="161817"/>
        <a:ext cx="3703141" cy="693146"/>
      </dsp:txXfrm>
    </dsp:sp>
    <dsp:sp modelId="{B5C40D15-9D90-45CB-BC2E-1D5564ED6C61}">
      <dsp:nvSpPr>
        <dsp:cNvPr id="0" name=""/>
        <dsp:cNvSpPr/>
      </dsp:nvSpPr>
      <dsp:spPr>
        <a:xfrm>
          <a:off x="4221619" y="854964"/>
          <a:ext cx="3703141" cy="3513943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>
              <a:solidFill>
                <a:schemeClr val="tx1"/>
              </a:solidFill>
            </a:rPr>
            <a:t>고의 또는 오용으로 </a:t>
          </a:r>
          <a:r>
            <a:rPr lang="ko-KR" altLang="en-US" sz="1900" b="1" kern="1200" dirty="0" smtClean="0">
              <a:solidFill>
                <a:srgbClr val="FF0000"/>
              </a:solidFill>
            </a:rPr>
            <a:t>첨가</a:t>
          </a:r>
          <a:r>
            <a:rPr lang="ko-KR" altLang="en-US" sz="1900" kern="1200" dirty="0" smtClean="0"/>
            <a:t>되는 유해물질</a:t>
          </a:r>
          <a:r>
            <a:rPr lang="en-US" altLang="ko-KR" sz="1900" kern="1200" dirty="0" smtClean="0"/>
            <a:t>(</a:t>
          </a:r>
          <a:r>
            <a:rPr lang="ko-KR" altLang="en-US" sz="1900" kern="1200" dirty="0" smtClean="0"/>
            <a:t>식품첨가물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dirty="0" smtClean="0"/>
            <a:t>본의 아니게 </a:t>
          </a:r>
          <a:r>
            <a:rPr lang="ko-KR" altLang="en-US" sz="1900" b="1" kern="1200" dirty="0" smtClean="0">
              <a:solidFill>
                <a:srgbClr val="FF0000"/>
              </a:solidFill>
            </a:rPr>
            <a:t>잔류</a:t>
          </a:r>
          <a:r>
            <a:rPr lang="en-US" altLang="ko-KR" sz="1900" b="1" kern="1200" dirty="0" smtClean="0">
              <a:solidFill>
                <a:srgbClr val="FF0000"/>
              </a:solidFill>
            </a:rPr>
            <a:t>, </a:t>
          </a:r>
          <a:r>
            <a:rPr lang="ko-KR" altLang="en-US" sz="1900" b="1" kern="1200" dirty="0" smtClean="0">
              <a:solidFill>
                <a:srgbClr val="FF0000"/>
              </a:solidFill>
            </a:rPr>
            <a:t>혼입</a:t>
          </a:r>
          <a:r>
            <a:rPr lang="ko-KR" altLang="en-US" sz="1900" kern="1200" dirty="0" smtClean="0"/>
            <a:t>되는 유해물질</a:t>
          </a:r>
          <a:r>
            <a:rPr lang="en-US" altLang="ko-KR" sz="1900" kern="1200" spc="-150" dirty="0" smtClean="0"/>
            <a:t>(</a:t>
          </a:r>
          <a:r>
            <a:rPr lang="ko-KR" altLang="en-US" sz="1900" kern="1200" spc="-150" dirty="0" smtClean="0"/>
            <a:t>잔류농약</a:t>
          </a:r>
          <a:r>
            <a:rPr lang="en-US" altLang="ko-KR" sz="1900" kern="1200" spc="-150" dirty="0" smtClean="0"/>
            <a:t>, </a:t>
          </a:r>
          <a:r>
            <a:rPr lang="ko-KR" altLang="en-US" sz="1900" kern="1200" spc="-150" dirty="0" smtClean="0"/>
            <a:t>유해성 금속화합물</a:t>
          </a:r>
          <a:r>
            <a:rPr lang="en-US" altLang="ko-KR" sz="1900" kern="1200" spc="-150" dirty="0" smtClean="0"/>
            <a:t>)</a:t>
          </a:r>
          <a:endParaRPr lang="ko-KR" altLang="en-US" sz="1900" kern="1200" spc="-15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kern="1200" spc="-150" dirty="0" smtClean="0"/>
            <a:t>기타물질에 의한 중독</a:t>
          </a:r>
          <a:r>
            <a:rPr lang="en-US" altLang="ko-KR" sz="1900" kern="1200" spc="-150" dirty="0" smtClean="0"/>
            <a:t>(</a:t>
          </a:r>
          <a:r>
            <a:rPr lang="ko-KR" altLang="en-US" sz="1900" kern="1200" spc="-150" dirty="0" smtClean="0"/>
            <a:t>메탄올 등</a:t>
          </a:r>
          <a:r>
            <a:rPr lang="en-US" altLang="ko-KR" sz="1900" kern="1200" spc="-150" dirty="0" smtClean="0"/>
            <a:t>)</a:t>
          </a:r>
          <a:endParaRPr lang="ko-KR" altLang="en-US" sz="1900" kern="1200" spc="-150" dirty="0"/>
        </a:p>
        <a:p>
          <a:pPr marL="171450" lvl="1" indent="-171450" algn="l" defTabSz="84455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900" b="1" kern="1200" dirty="0" smtClean="0">
              <a:solidFill>
                <a:srgbClr val="FF0000"/>
              </a:solidFill>
            </a:rPr>
            <a:t>조리기구</a:t>
          </a:r>
          <a:r>
            <a:rPr lang="en-US" altLang="ko-KR" sz="1900" b="1" kern="1200" dirty="0" smtClean="0">
              <a:solidFill>
                <a:srgbClr val="FF0000"/>
              </a:solidFill>
            </a:rPr>
            <a:t>, </a:t>
          </a:r>
          <a:r>
            <a:rPr lang="ko-KR" altLang="en-US" sz="1900" b="1" kern="1200" dirty="0" smtClean="0">
              <a:solidFill>
                <a:srgbClr val="FF0000"/>
              </a:solidFill>
            </a:rPr>
            <a:t>포장</a:t>
          </a:r>
          <a:r>
            <a:rPr lang="ko-KR" altLang="en-US" sz="1900" kern="1200" dirty="0" smtClean="0"/>
            <a:t>에 의한 중독</a:t>
          </a:r>
          <a:r>
            <a:rPr lang="en-US" altLang="ko-KR" sz="1900" kern="1200" dirty="0" smtClean="0"/>
            <a:t>(</a:t>
          </a:r>
          <a:r>
            <a:rPr lang="ko-KR" altLang="en-US" sz="1900" kern="1200" dirty="0" err="1" smtClean="0"/>
            <a:t>녹청</a:t>
          </a:r>
          <a:r>
            <a:rPr lang="en-US" altLang="ko-KR" sz="1900" kern="1200" dirty="0" smtClean="0"/>
            <a:t>(</a:t>
          </a:r>
          <a:r>
            <a:rPr lang="ko-KR" altLang="en-US" sz="1900" kern="1200" dirty="0" smtClean="0"/>
            <a:t>구리</a:t>
          </a:r>
          <a:r>
            <a:rPr lang="en-US" altLang="ko-KR" sz="1900" kern="1200" dirty="0" smtClean="0"/>
            <a:t>), </a:t>
          </a:r>
          <a:r>
            <a:rPr lang="ko-KR" altLang="en-US" sz="1900" kern="1200" dirty="0" smtClean="0"/>
            <a:t>납</a:t>
          </a:r>
          <a:r>
            <a:rPr lang="en-US" altLang="ko-KR" sz="1900" kern="1200" dirty="0" smtClean="0"/>
            <a:t>, </a:t>
          </a:r>
          <a:r>
            <a:rPr lang="ko-KR" altLang="en-US" sz="1900" kern="1200" dirty="0" smtClean="0"/>
            <a:t>비소 등</a:t>
          </a:r>
          <a:r>
            <a:rPr lang="en-US" altLang="ko-KR" sz="1900" kern="1200" dirty="0" smtClean="0"/>
            <a:t>)</a:t>
          </a:r>
          <a:endParaRPr lang="ko-KR" altLang="en-US" sz="1900" kern="1200" dirty="0"/>
        </a:p>
      </dsp:txBody>
      <dsp:txXfrm>
        <a:off x="4221619" y="854964"/>
        <a:ext cx="3703141" cy="351394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4F2858-B06A-4D21-81A7-255302E8AF2F}">
      <dsp:nvSpPr>
        <dsp:cNvPr id="0" name=""/>
        <dsp:cNvSpPr/>
      </dsp:nvSpPr>
      <dsp:spPr>
        <a:xfrm>
          <a:off x="699483" y="0"/>
          <a:ext cx="7283609" cy="3415928"/>
        </a:xfrm>
        <a:prstGeom prst="rightArrow">
          <a:avLst/>
        </a:prstGeom>
        <a:solidFill>
          <a:schemeClr val="dk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7F9B4F-814F-4097-B7D4-C4E41D6A7FEF}">
      <dsp:nvSpPr>
        <dsp:cNvPr id="0" name=""/>
        <dsp:cNvSpPr/>
      </dsp:nvSpPr>
      <dsp:spPr>
        <a:xfrm>
          <a:off x="261" y="1024778"/>
          <a:ext cx="1942841" cy="13663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1600" kern="1200" dirty="0" smtClean="0">
              <a:latin typeface="+mn-ea"/>
            </a:rPr>
            <a:t>위생장법 착용 후 </a:t>
          </a:r>
          <a:endParaRPr lang="en-US" altLang="ko-KR" sz="1600" kern="1200" dirty="0" smtClean="0">
            <a:latin typeface="+mn-ea"/>
          </a:endParaRPr>
        </a:p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1600" kern="1200" dirty="0" smtClean="0">
              <a:latin typeface="+mn-ea"/>
            </a:rPr>
            <a:t>깨끗하게 소독된 </a:t>
          </a:r>
          <a:endParaRPr lang="en-US" altLang="ko-KR" sz="1600" kern="1200" dirty="0" smtClean="0">
            <a:latin typeface="+mn-ea"/>
          </a:endParaRPr>
        </a:p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1600" kern="1200" dirty="0" smtClean="0">
              <a:latin typeface="+mn-ea"/>
            </a:rPr>
            <a:t>용기와 기구를 </a:t>
          </a:r>
          <a:endParaRPr lang="en-US" altLang="ko-KR" sz="1600" kern="1200" dirty="0" smtClean="0">
            <a:latin typeface="+mn-ea"/>
          </a:endParaRPr>
        </a:p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1600" kern="1200" dirty="0" smtClean="0">
              <a:latin typeface="+mn-ea"/>
            </a:rPr>
            <a:t>사용하여 </a:t>
          </a:r>
          <a:r>
            <a:rPr lang="ko-KR" altLang="en-US" sz="1600" kern="1200" dirty="0" err="1" smtClean="0">
              <a:latin typeface="+mn-ea"/>
            </a:rPr>
            <a:t>검취</a:t>
          </a:r>
          <a:endParaRPr lang="ko-KR" altLang="en-US" sz="1600" kern="1200" dirty="0"/>
        </a:p>
      </dsp:txBody>
      <dsp:txXfrm>
        <a:off x="261" y="1024778"/>
        <a:ext cx="1942841" cy="1366371"/>
      </dsp:txXfrm>
    </dsp:sp>
    <dsp:sp modelId="{9358A649-9F91-4BA6-941C-FEF4770250C4}">
      <dsp:nvSpPr>
        <dsp:cNvPr id="0" name=""/>
        <dsp:cNvSpPr/>
      </dsp:nvSpPr>
      <dsp:spPr>
        <a:xfrm>
          <a:off x="2208790" y="1024778"/>
          <a:ext cx="1942841" cy="13663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1600" kern="1200" dirty="0" err="1" smtClean="0">
              <a:latin typeface="+mn-ea"/>
            </a:rPr>
            <a:t>검취한</a:t>
          </a:r>
          <a:r>
            <a:rPr lang="ko-KR" altLang="en-US" sz="1600" kern="1200" dirty="0" smtClean="0">
              <a:latin typeface="+mn-ea"/>
            </a:rPr>
            <a:t> 양이 </a:t>
          </a:r>
          <a:r>
            <a:rPr lang="en-US" altLang="ko-KR" sz="1600" kern="1200" dirty="0" smtClean="0">
              <a:solidFill>
                <a:srgbClr val="C00000"/>
              </a:solidFill>
              <a:latin typeface="+mn-ea"/>
            </a:rPr>
            <a:t>100g </a:t>
          </a:r>
          <a:r>
            <a:rPr lang="ko-KR" altLang="en-US" sz="1600" kern="1200" dirty="0" smtClean="0">
              <a:latin typeface="+mn-ea"/>
            </a:rPr>
            <a:t>이상인지 확인 후</a:t>
          </a:r>
          <a:endParaRPr lang="en-US" altLang="ko-KR" sz="1600" kern="1200" dirty="0" smtClean="0">
            <a:latin typeface="+mn-ea"/>
          </a:endParaRPr>
        </a:p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1600" kern="1200" spc="-150" dirty="0" smtClean="0">
              <a:latin typeface="+mn-ea"/>
            </a:rPr>
            <a:t>각각의 용기에 담기</a:t>
          </a:r>
          <a:endParaRPr lang="ko-KR" altLang="en-US" sz="1600" kern="1200" spc="-150" dirty="0"/>
        </a:p>
      </dsp:txBody>
      <dsp:txXfrm>
        <a:off x="2208790" y="1024778"/>
        <a:ext cx="1942841" cy="1366371"/>
      </dsp:txXfrm>
    </dsp:sp>
    <dsp:sp modelId="{38EED3CB-15F7-471A-9D70-0E69E4068893}">
      <dsp:nvSpPr>
        <dsp:cNvPr id="0" name=""/>
        <dsp:cNvSpPr/>
      </dsp:nvSpPr>
      <dsp:spPr>
        <a:xfrm>
          <a:off x="4417319" y="1024778"/>
          <a:ext cx="1942841" cy="13663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1600" kern="1200" spc="-150" dirty="0" smtClean="0">
              <a:latin typeface="+mn-ea"/>
            </a:rPr>
            <a:t>용기 뚜껑을 닫은 후</a:t>
          </a:r>
          <a:r>
            <a:rPr lang="ko-KR" altLang="en-US" sz="1600" kern="1200" dirty="0" smtClean="0">
              <a:latin typeface="+mn-ea"/>
            </a:rPr>
            <a:t> </a:t>
          </a:r>
          <a:r>
            <a:rPr lang="ko-KR" altLang="en-US" sz="1600" kern="1200" dirty="0" smtClean="0">
              <a:solidFill>
                <a:srgbClr val="C00000"/>
              </a:solidFill>
              <a:latin typeface="+mn-ea"/>
            </a:rPr>
            <a:t>메뉴</a:t>
          </a:r>
          <a:r>
            <a:rPr lang="ko-KR" altLang="en-US" sz="1600" kern="1200" dirty="0" smtClean="0">
              <a:latin typeface="+mn-ea"/>
            </a:rPr>
            <a:t>와 </a:t>
          </a:r>
          <a:r>
            <a:rPr lang="ko-KR" altLang="en-US" sz="1600" kern="1200" dirty="0" smtClean="0">
              <a:solidFill>
                <a:srgbClr val="C00000"/>
              </a:solidFill>
              <a:latin typeface="+mn-ea"/>
            </a:rPr>
            <a:t>일시</a:t>
          </a:r>
          <a:r>
            <a:rPr lang="ko-KR" altLang="en-US" sz="1600" kern="1200" dirty="0" smtClean="0">
              <a:latin typeface="+mn-ea"/>
            </a:rPr>
            <a:t> </a:t>
          </a:r>
          <a:endParaRPr lang="en-US" altLang="ko-KR" sz="1600" kern="1200" dirty="0" smtClean="0">
            <a:latin typeface="+mn-ea"/>
          </a:endParaRPr>
        </a:p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1600" kern="1200" dirty="0" smtClean="0">
              <a:latin typeface="+mn-ea"/>
            </a:rPr>
            <a:t>등을 </a:t>
          </a:r>
          <a:r>
            <a:rPr lang="ko-KR" altLang="en-US" sz="1600" kern="1200" dirty="0" smtClean="0">
              <a:solidFill>
                <a:srgbClr val="C00000"/>
              </a:solidFill>
              <a:latin typeface="+mn-ea"/>
            </a:rPr>
            <a:t>기록</a:t>
          </a:r>
          <a:r>
            <a:rPr lang="ko-KR" altLang="en-US" sz="1600" kern="1200" dirty="0" smtClean="0">
              <a:latin typeface="+mn-ea"/>
            </a:rPr>
            <a:t>한 후 </a:t>
          </a:r>
          <a:endParaRPr lang="en-US" altLang="ko-KR" sz="1600" kern="1200" dirty="0" smtClean="0">
            <a:latin typeface="+mn-ea"/>
          </a:endParaRPr>
        </a:p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ko-KR" altLang="en-US" sz="1600" kern="1200" dirty="0" smtClean="0">
              <a:latin typeface="+mn-ea"/>
            </a:rPr>
            <a:t>용기에 부착</a:t>
          </a:r>
          <a:endParaRPr lang="ko-KR" altLang="en-US" sz="1600" kern="1200" dirty="0"/>
        </a:p>
      </dsp:txBody>
      <dsp:txXfrm>
        <a:off x="4417319" y="1024778"/>
        <a:ext cx="1942841" cy="1366371"/>
      </dsp:txXfrm>
    </dsp:sp>
    <dsp:sp modelId="{CE0ED6CF-8815-4872-A5A0-26725AF80B29}">
      <dsp:nvSpPr>
        <dsp:cNvPr id="0" name=""/>
        <dsp:cNvSpPr/>
      </dsp:nvSpPr>
      <dsp:spPr>
        <a:xfrm>
          <a:off x="6625849" y="1024778"/>
          <a:ext cx="1942841" cy="136637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latinLnBrk="1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n-US" altLang="ko-KR" sz="1600" kern="1200" dirty="0" smtClean="0">
              <a:solidFill>
                <a:srgbClr val="C00000"/>
              </a:solidFill>
              <a:latin typeface="+mn-ea"/>
            </a:rPr>
            <a:t>-18℃ </a:t>
          </a:r>
          <a:r>
            <a:rPr lang="ko-KR" altLang="en-US" sz="1600" kern="1200" dirty="0" smtClean="0">
              <a:solidFill>
                <a:srgbClr val="C00000"/>
              </a:solidFill>
              <a:latin typeface="+mn-ea"/>
            </a:rPr>
            <a:t>이하</a:t>
          </a:r>
          <a:r>
            <a:rPr lang="ko-KR" altLang="en-US" sz="1600" kern="1200" dirty="0" smtClean="0">
              <a:latin typeface="+mn-ea"/>
            </a:rPr>
            <a:t>의 </a:t>
          </a:r>
          <a:r>
            <a:rPr lang="ko-KR" altLang="en-US" sz="1600" kern="1200" dirty="0" err="1" smtClean="0">
              <a:latin typeface="+mn-ea"/>
            </a:rPr>
            <a:t>보존식</a:t>
          </a:r>
          <a:r>
            <a:rPr lang="ko-KR" altLang="en-US" sz="1600" kern="1200" dirty="0" smtClean="0">
              <a:latin typeface="+mn-ea"/>
            </a:rPr>
            <a:t> 전용 냉장고에 </a:t>
          </a:r>
          <a:r>
            <a:rPr lang="en-US" altLang="ko-KR" sz="1600" kern="1200" dirty="0" smtClean="0">
              <a:solidFill>
                <a:srgbClr val="C00000"/>
              </a:solidFill>
              <a:latin typeface="+mn-ea"/>
            </a:rPr>
            <a:t>144</a:t>
          </a:r>
          <a:r>
            <a:rPr lang="ko-KR" altLang="en-US" sz="1600" kern="1200" dirty="0" smtClean="0">
              <a:solidFill>
                <a:srgbClr val="C00000"/>
              </a:solidFill>
              <a:latin typeface="+mn-ea"/>
            </a:rPr>
            <a:t>시간 </a:t>
          </a:r>
          <a:r>
            <a:rPr lang="ko-KR" altLang="en-US" sz="1600" kern="1200" dirty="0" smtClean="0">
              <a:latin typeface="+mn-ea"/>
            </a:rPr>
            <a:t>보관</a:t>
          </a:r>
          <a:endParaRPr lang="ko-KR" altLang="en-US" sz="1600" kern="1200" dirty="0"/>
        </a:p>
      </dsp:txBody>
      <dsp:txXfrm>
        <a:off x="6625849" y="1024778"/>
        <a:ext cx="1942841" cy="13663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2203D6-CCFB-4811-9214-D11E4A618FDE}" type="datetimeFigureOut">
              <a:rPr lang="ko-KR" altLang="en-US" smtClean="0"/>
              <a:pPr/>
              <a:t>2018-07-23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0488F0-F9D8-4EFB-ADEE-DBCFAA5B7AB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638510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4673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0212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550556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75030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92169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898562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0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898562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0800000">
            <a:off x="1954" y="5660157"/>
            <a:ext cx="8932128" cy="865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930524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5926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05522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37501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92604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89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277317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301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1649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92518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29705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FEA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896841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21363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6924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5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881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330177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53944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70143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 userDrawn="1"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6611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 userDrawn="1"/>
        </p:nvSpPr>
        <p:spPr>
          <a:xfrm>
            <a:off x="3643306" y="357165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0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375594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270872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 userDrawn="1"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575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840957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제목 개체 틀 1"/>
          <p:cNvSpPr>
            <a:spLocks noGrp="1"/>
          </p:cNvSpPr>
          <p:nvPr>
            <p:ph type="title"/>
          </p:nvPr>
        </p:nvSpPr>
        <p:spPr>
          <a:xfrm>
            <a:off x="1979712" y="2780928"/>
            <a:ext cx="5227781" cy="72008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13"/>
          <p:cNvSpPr>
            <a:spLocks noGrp="1"/>
          </p:cNvSpPr>
          <p:nvPr>
            <p:ph type="body" sz="quarter" idx="11" hasCustomPrompt="1"/>
          </p:nvPr>
        </p:nvSpPr>
        <p:spPr>
          <a:xfrm>
            <a:off x="2979316" y="3645024"/>
            <a:ext cx="3246278" cy="21607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400" spc="0" baseline="0">
                <a:solidFill>
                  <a:srgbClr val="575756"/>
                </a:solidFill>
                <a:latin typeface="Arial" pitchFamily="34" charset="0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2014.00 |  </a:t>
            </a:r>
            <a:r>
              <a:rPr lang="ko-KR" altLang="en-US" dirty="0" smtClean="0"/>
              <a:t>부서이름</a:t>
            </a:r>
            <a:endParaRPr lang="ko-KR" altLang="en-US" dirty="0"/>
          </a:p>
        </p:txBody>
      </p:sp>
      <p:sp>
        <p:nvSpPr>
          <p:cNvPr id="8" name="자유형 7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6869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1772816"/>
            <a:ext cx="3405978" cy="504056"/>
          </a:xfrm>
          <a:prstGeom prst="rect">
            <a:avLst/>
          </a:prstGeom>
        </p:spPr>
        <p:txBody>
          <a:bodyPr/>
          <a:lstStyle>
            <a:lvl1pPr>
              <a:defRPr sz="24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23" name="텍스트 개체 틀 22"/>
          <p:cNvSpPr>
            <a:spLocks noGrp="1"/>
          </p:cNvSpPr>
          <p:nvPr>
            <p:ph type="body" sz="quarter" idx="10" hasCustomPrompt="1"/>
          </p:nvPr>
        </p:nvSpPr>
        <p:spPr>
          <a:xfrm>
            <a:off x="4070031" y="2492896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4" name="텍스트 개체 틀 22"/>
          <p:cNvSpPr>
            <a:spLocks noGrp="1"/>
          </p:cNvSpPr>
          <p:nvPr>
            <p:ph type="body" sz="quarter" idx="11" hasCustomPrompt="1"/>
          </p:nvPr>
        </p:nvSpPr>
        <p:spPr>
          <a:xfrm>
            <a:off x="4070031" y="2920571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8" name="텍스트 개체 틀 22"/>
          <p:cNvSpPr>
            <a:spLocks noGrp="1"/>
          </p:cNvSpPr>
          <p:nvPr>
            <p:ph type="body" sz="quarter" idx="12" hasCustomPrompt="1"/>
          </p:nvPr>
        </p:nvSpPr>
        <p:spPr>
          <a:xfrm>
            <a:off x="4061939" y="3352619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29" name="텍스트 개체 틀 22"/>
          <p:cNvSpPr>
            <a:spLocks noGrp="1"/>
          </p:cNvSpPr>
          <p:nvPr>
            <p:ph type="body" sz="quarter" idx="13" hasCustomPrompt="1"/>
          </p:nvPr>
        </p:nvSpPr>
        <p:spPr>
          <a:xfrm>
            <a:off x="4061939" y="3784667"/>
            <a:ext cx="3881913" cy="31583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0" name="텍스트 개체 틀 22"/>
          <p:cNvSpPr>
            <a:spLocks noGrp="1"/>
          </p:cNvSpPr>
          <p:nvPr>
            <p:ph type="body" sz="quarter" idx="14" hasCustomPrompt="1"/>
          </p:nvPr>
        </p:nvSpPr>
        <p:spPr>
          <a:xfrm>
            <a:off x="4296886" y="417251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1" name="텍스트 개체 틀 22"/>
          <p:cNvSpPr>
            <a:spLocks noGrp="1"/>
          </p:cNvSpPr>
          <p:nvPr>
            <p:ph type="body" sz="quarter" idx="15" hasCustomPrompt="1"/>
          </p:nvPr>
        </p:nvSpPr>
        <p:spPr>
          <a:xfrm>
            <a:off x="4296886" y="453255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32" name="텍스트 개체 틀 22"/>
          <p:cNvSpPr>
            <a:spLocks noGrp="1"/>
          </p:cNvSpPr>
          <p:nvPr>
            <p:ph type="body" sz="quarter" idx="16" hasCustomPrompt="1"/>
          </p:nvPr>
        </p:nvSpPr>
        <p:spPr>
          <a:xfrm>
            <a:off x="4296886" y="4892593"/>
            <a:ext cx="3643607" cy="2160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c. </a:t>
            </a:r>
            <a:r>
              <a:rPr kumimoji="0" lang="ko-KR" alt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컨텐츠를</a:t>
            </a:r>
            <a:r>
              <a:rPr kumimoji="0" lang="ko-KR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입력하시오</a:t>
            </a:r>
          </a:p>
        </p:txBody>
      </p:sp>
      <p:sp>
        <p:nvSpPr>
          <p:cNvPr id="14" name="자유형 13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8856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소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4067944" y="2888607"/>
            <a:ext cx="3405978" cy="712879"/>
          </a:xfrm>
          <a:prstGeom prst="rect">
            <a:avLst/>
          </a:prstGeom>
        </p:spPr>
        <p:txBody>
          <a:bodyPr/>
          <a:lstStyle>
            <a:lvl1pPr>
              <a:defRPr sz="3600" b="1" spc="0" baseline="0">
                <a:solidFill>
                  <a:srgbClr val="003762"/>
                </a:solidFill>
              </a:defRPr>
            </a:lvl1pPr>
          </a:lstStyle>
          <a:p>
            <a:r>
              <a:rPr lang="ko-KR" altLang="en-US" dirty="0" smtClean="0"/>
              <a:t>소제목</a:t>
            </a:r>
            <a:endParaRPr lang="ko-KR" altLang="en-US" dirty="0"/>
          </a:p>
        </p:txBody>
      </p:sp>
      <p:sp>
        <p:nvSpPr>
          <p:cNvPr id="7" name="자유형 6"/>
          <p:cNvSpPr/>
          <p:nvPr/>
        </p:nvSpPr>
        <p:spPr>
          <a:xfrm>
            <a:off x="3643306" y="357166"/>
            <a:ext cx="5500694" cy="785817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13042333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13042333"/>
              <a:gd name="connsiteY0" fmla="*/ 5576 h 1147729"/>
              <a:gd name="connsiteX1" fmla="*/ 1080000 w 13042333"/>
              <a:gd name="connsiteY1" fmla="*/ 0 h 1147729"/>
              <a:gd name="connsiteX2" fmla="*/ 8034059 w 13042333"/>
              <a:gd name="connsiteY2" fmla="*/ 0 h 1147729"/>
              <a:gd name="connsiteX3" fmla="*/ 13042333 w 13042333"/>
              <a:gd name="connsiteY3" fmla="*/ 313017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0" fmla="*/ 969576 w 8034059"/>
              <a:gd name="connsiteY0" fmla="*/ 5576 h 1147729"/>
              <a:gd name="connsiteX1" fmla="*/ 1080000 w 8034059"/>
              <a:gd name="connsiteY1" fmla="*/ 0 h 1147729"/>
              <a:gd name="connsiteX2" fmla="*/ 8034059 w 8034059"/>
              <a:gd name="connsiteY2" fmla="*/ 0 h 1147729"/>
              <a:gd name="connsiteX3" fmla="*/ 8034059 w 8034059"/>
              <a:gd name="connsiteY3" fmla="*/ 313017 h 1147729"/>
              <a:gd name="connsiteX4" fmla="*/ 1147729 w 8034059"/>
              <a:gd name="connsiteY4" fmla="*/ 313017 h 1147729"/>
              <a:gd name="connsiteX5" fmla="*/ 313017 w 8034059"/>
              <a:gd name="connsiteY5" fmla="*/ 1147729 h 1147729"/>
              <a:gd name="connsiteX6" fmla="*/ 0 w 8034059"/>
              <a:gd name="connsiteY6" fmla="*/ 1147729 h 1147729"/>
              <a:gd name="connsiteX7" fmla="*/ 969576 w 8034059"/>
              <a:gd name="connsiteY7" fmla="*/ 5576 h 11477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34059" h="1147729">
                <a:moveTo>
                  <a:pt x="969576" y="5576"/>
                </a:moveTo>
                <a:lnTo>
                  <a:pt x="1080000" y="0"/>
                </a:lnTo>
                <a:lnTo>
                  <a:pt x="8034059" y="0"/>
                </a:lnTo>
                <a:lnTo>
                  <a:pt x="8034059" y="313017"/>
                </a:lnTo>
                <a:lnTo>
                  <a:pt x="1147729" y="313017"/>
                </a:lnTo>
                <a:cubicBezTo>
                  <a:pt x="750084" y="313017"/>
                  <a:pt x="313017" y="750084"/>
                  <a:pt x="313017" y="1147729"/>
                </a:cubicBezTo>
                <a:lnTo>
                  <a:pt x="0" y="1147729"/>
                </a:lnTo>
                <a:cubicBezTo>
                  <a:pt x="0" y="588540"/>
                  <a:pt x="424979" y="60883"/>
                  <a:pt x="969576" y="5576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5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55711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1679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95080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/>
          <p:cNvSpPr>
            <a:spLocks noGrp="1"/>
          </p:cNvSpPr>
          <p:nvPr>
            <p:ph type="body" sz="quarter" idx="10" hasCustomPrompt="1"/>
          </p:nvPr>
        </p:nvSpPr>
        <p:spPr>
          <a:xfrm>
            <a:off x="2370207" y="2996952"/>
            <a:ext cx="4608512" cy="6481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rgbClr val="575756"/>
                </a:solidFill>
              </a:defRPr>
            </a:lvl1pPr>
          </a:lstStyle>
          <a:p>
            <a:pPr lvl="0"/>
            <a:r>
              <a:rPr lang="ko-KR" altLang="en-US" dirty="0" smtClean="0"/>
              <a:t>감사합니다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5" name="자유형 14"/>
          <p:cNvSpPr/>
          <p:nvPr/>
        </p:nvSpPr>
        <p:spPr>
          <a:xfrm>
            <a:off x="214282" y="285728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6" name="Picture 2" descr="D:\바탕 화면\양식\CI 2016 - 식약처\식약처_국_좌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26085" y="5430880"/>
            <a:ext cx="2491829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09192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053968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0680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521435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8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853315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14410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차트 개체 틀 3"/>
          <p:cNvSpPr>
            <a:spLocks noGrp="1"/>
          </p:cNvSpPr>
          <p:nvPr>
            <p:ph type="chart" sz="quarter" idx="10"/>
          </p:nvPr>
        </p:nvSpPr>
        <p:spPr>
          <a:xfrm>
            <a:off x="5148064" y="980728"/>
            <a:ext cx="3240360" cy="4679313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차트를 추가하려면 아이콘을 클릭하십시오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11"/>
          </p:nvPr>
        </p:nvSpPr>
        <p:spPr>
          <a:xfrm>
            <a:off x="755576" y="980728"/>
            <a:ext cx="4176464" cy="72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 dirty="0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2"/>
          </p:nvPr>
        </p:nvSpPr>
        <p:spPr>
          <a:xfrm>
            <a:off x="755650" y="4508500"/>
            <a:ext cx="4176713" cy="1150938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그림을 추가하려면 아이콘을 클릭하십시오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231391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2911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444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  <p:sldLayoutId id="2147483714" r:id="rId17"/>
    <p:sldLayoutId id="2147483715" r:id="rId18"/>
    <p:sldLayoutId id="2147483716" r:id="rId19"/>
    <p:sldLayoutId id="2147483717" r:id="rId20"/>
    <p:sldLayoutId id="2147483718" r:id="rId21"/>
    <p:sldLayoutId id="2147483720" r:id="rId22"/>
    <p:sldLayoutId id="2147483721" r:id="rId23"/>
    <p:sldLayoutId id="2147483722" r:id="rId24"/>
    <p:sldLayoutId id="2147483723" r:id="rId25"/>
    <p:sldLayoutId id="2147483724" r:id="rId26"/>
    <p:sldLayoutId id="2147483725" r:id="rId27"/>
    <p:sldLayoutId id="2147483726" r:id="rId28"/>
    <p:sldLayoutId id="2147483727" r:id="rId29"/>
    <p:sldLayoutId id="2147483728" r:id="rId30"/>
    <p:sldLayoutId id="2147483729" r:id="rId31"/>
    <p:sldLayoutId id="2147483730" r:id="rId32"/>
    <p:sldLayoutId id="2147483731" r:id="rId33"/>
    <p:sldLayoutId id="2147483732" r:id="rId34"/>
    <p:sldLayoutId id="2147483733" r:id="rId35"/>
    <p:sldLayoutId id="2147483734" r:id="rId36"/>
    <p:sldLayoutId id="2147483735" r:id="rId37"/>
    <p:sldLayoutId id="2147483736" r:id="rId38"/>
    <p:sldLayoutId id="2147483737" r:id="rId39"/>
    <p:sldLayoutId id="2147483738" r:id="rId40"/>
    <p:sldLayoutId id="2147483739" r:id="rId4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4691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7342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6492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E402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5183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자유형 1"/>
          <p:cNvSpPr/>
          <p:nvPr/>
        </p:nvSpPr>
        <p:spPr>
          <a:xfrm rot="10800000">
            <a:off x="0" y="5786454"/>
            <a:ext cx="8929718" cy="857255"/>
          </a:xfrm>
          <a:custGeom>
            <a:avLst/>
            <a:gdLst>
              <a:gd name="connsiteX0" fmla="*/ 1079999 w 11685972"/>
              <a:gd name="connsiteY0" fmla="*/ 0 h 1080000"/>
              <a:gd name="connsiteX1" fmla="*/ 1080000 w 11685972"/>
              <a:gd name="connsiteY1" fmla="*/ 0 h 1080000"/>
              <a:gd name="connsiteX2" fmla="*/ 11685972 w 11685972"/>
              <a:gd name="connsiteY2" fmla="*/ 0 h 1080000"/>
              <a:gd name="connsiteX3" fmla="*/ 11685972 w 11685972"/>
              <a:gd name="connsiteY3" fmla="*/ 360000 h 1080000"/>
              <a:gd name="connsiteX4" fmla="*/ 1080000 w 11685972"/>
              <a:gd name="connsiteY4" fmla="*/ 360000 h 1080000"/>
              <a:gd name="connsiteX5" fmla="*/ 360000 w 11685972"/>
              <a:gd name="connsiteY5" fmla="*/ 1080000 h 1080000"/>
              <a:gd name="connsiteX6" fmla="*/ 0 w 11685972"/>
              <a:gd name="connsiteY6" fmla="*/ 1080000 h 1080000"/>
              <a:gd name="connsiteX7" fmla="*/ 969576 w 11685972"/>
              <a:gd name="connsiteY7" fmla="*/ 5576 h 1080000"/>
              <a:gd name="connsiteX8" fmla="*/ 1079999 w 11685972"/>
              <a:gd name="connsiteY8" fmla="*/ 0 h 108000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080000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30"/>
              <a:gd name="connsiteX1" fmla="*/ 1080000 w 11685972"/>
              <a:gd name="connsiteY1" fmla="*/ 0 h 1147730"/>
              <a:gd name="connsiteX2" fmla="*/ 11685972 w 11685972"/>
              <a:gd name="connsiteY2" fmla="*/ 0 h 1147730"/>
              <a:gd name="connsiteX3" fmla="*/ 11685972 w 11685972"/>
              <a:gd name="connsiteY3" fmla="*/ 360000 h 1147730"/>
              <a:gd name="connsiteX4" fmla="*/ 1080000 w 11685972"/>
              <a:gd name="connsiteY4" fmla="*/ 360000 h 1147730"/>
              <a:gd name="connsiteX5" fmla="*/ 417356 w 11685972"/>
              <a:gd name="connsiteY5" fmla="*/ 1147730 h 1147730"/>
              <a:gd name="connsiteX6" fmla="*/ 0 w 11685972"/>
              <a:gd name="connsiteY6" fmla="*/ 1147729 h 1147730"/>
              <a:gd name="connsiteX7" fmla="*/ 969576 w 11685972"/>
              <a:gd name="connsiteY7" fmla="*/ 5576 h 1147730"/>
              <a:gd name="connsiteX8" fmla="*/ 1079999 w 11685972"/>
              <a:gd name="connsiteY8" fmla="*/ 0 h 1147730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080000 w 11685972"/>
              <a:gd name="connsiteY4" fmla="*/ 360000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1685972"/>
              <a:gd name="connsiteY0" fmla="*/ 0 h 1147729"/>
              <a:gd name="connsiteX1" fmla="*/ 1080000 w 11685972"/>
              <a:gd name="connsiteY1" fmla="*/ 0 h 1147729"/>
              <a:gd name="connsiteX2" fmla="*/ 11685972 w 11685972"/>
              <a:gd name="connsiteY2" fmla="*/ 0 h 1147729"/>
              <a:gd name="connsiteX3" fmla="*/ 11685972 w 11685972"/>
              <a:gd name="connsiteY3" fmla="*/ 360000 h 1147729"/>
              <a:gd name="connsiteX4" fmla="*/ 1147729 w 11685972"/>
              <a:gd name="connsiteY4" fmla="*/ 313017 h 1147729"/>
              <a:gd name="connsiteX5" fmla="*/ 313017 w 11685972"/>
              <a:gd name="connsiteY5" fmla="*/ 1147729 h 1147729"/>
              <a:gd name="connsiteX6" fmla="*/ 0 w 11685972"/>
              <a:gd name="connsiteY6" fmla="*/ 1147729 h 1147729"/>
              <a:gd name="connsiteX7" fmla="*/ 969576 w 11685972"/>
              <a:gd name="connsiteY7" fmla="*/ 5576 h 1147729"/>
              <a:gd name="connsiteX8" fmla="*/ 1079999 w 11685972"/>
              <a:gd name="connsiteY8" fmla="*/ 0 h 1147729"/>
              <a:gd name="connsiteX0" fmla="*/ 1079999 w 13042333"/>
              <a:gd name="connsiteY0" fmla="*/ 0 h 1147729"/>
              <a:gd name="connsiteX1" fmla="*/ 1080000 w 13042333"/>
              <a:gd name="connsiteY1" fmla="*/ 0 h 1147729"/>
              <a:gd name="connsiteX2" fmla="*/ 11685972 w 13042333"/>
              <a:gd name="connsiteY2" fmla="*/ 0 h 1147729"/>
              <a:gd name="connsiteX3" fmla="*/ 13042333 w 13042333"/>
              <a:gd name="connsiteY3" fmla="*/ 208678 h 1147729"/>
              <a:gd name="connsiteX4" fmla="*/ 1147729 w 13042333"/>
              <a:gd name="connsiteY4" fmla="*/ 313017 h 1147729"/>
              <a:gd name="connsiteX5" fmla="*/ 313017 w 13042333"/>
              <a:gd name="connsiteY5" fmla="*/ 1147729 h 1147729"/>
              <a:gd name="connsiteX6" fmla="*/ 0 w 13042333"/>
              <a:gd name="connsiteY6" fmla="*/ 1147729 h 1147729"/>
              <a:gd name="connsiteX7" fmla="*/ 969576 w 13042333"/>
              <a:gd name="connsiteY7" fmla="*/ 5576 h 1147729"/>
              <a:gd name="connsiteX8" fmla="*/ 1079999 w 13042333"/>
              <a:gd name="connsiteY8" fmla="*/ 0 h 1147729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313017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79999 w 13042333"/>
              <a:gd name="connsiteY0" fmla="*/ 104339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79999 w 13042333"/>
              <a:gd name="connsiteY8" fmla="*/ 104339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0 h 1252068"/>
              <a:gd name="connsiteX3" fmla="*/ 13042333 w 13042333"/>
              <a:gd name="connsiteY3" fmla="*/ 417356 h 1252068"/>
              <a:gd name="connsiteX4" fmla="*/ 1147729 w 13042333"/>
              <a:gd name="connsiteY4" fmla="*/ 417356 h 1252068"/>
              <a:gd name="connsiteX5" fmla="*/ 313017 w 13042333"/>
              <a:gd name="connsiteY5" fmla="*/ 1252068 h 1252068"/>
              <a:gd name="connsiteX6" fmla="*/ 0 w 13042333"/>
              <a:gd name="connsiteY6" fmla="*/ 1252068 h 1252068"/>
              <a:gd name="connsiteX7" fmla="*/ 969576 w 13042333"/>
              <a:gd name="connsiteY7" fmla="*/ 109915 h 1252068"/>
              <a:gd name="connsiteX8" fmla="*/ 1043390 w 13042333"/>
              <a:gd name="connsiteY8" fmla="*/ 0 h 1252068"/>
              <a:gd name="connsiteX0" fmla="*/ 1043390 w 13042333"/>
              <a:gd name="connsiteY0" fmla="*/ 0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  <a:gd name="connsiteX9" fmla="*/ 1043390 w 13042333"/>
              <a:gd name="connsiteY9" fmla="*/ 0 h 1252068"/>
              <a:gd name="connsiteX0" fmla="*/ 969576 w 13042333"/>
              <a:gd name="connsiteY0" fmla="*/ 109915 h 1252068"/>
              <a:gd name="connsiteX1" fmla="*/ 1080000 w 13042333"/>
              <a:gd name="connsiteY1" fmla="*/ 104339 h 1252068"/>
              <a:gd name="connsiteX2" fmla="*/ 13042333 w 13042333"/>
              <a:gd name="connsiteY2" fmla="*/ 104339 h 1252068"/>
              <a:gd name="connsiteX3" fmla="*/ 13042333 w 13042333"/>
              <a:gd name="connsiteY3" fmla="*/ 0 h 1252068"/>
              <a:gd name="connsiteX4" fmla="*/ 13042333 w 13042333"/>
              <a:gd name="connsiteY4" fmla="*/ 417356 h 1252068"/>
              <a:gd name="connsiteX5" fmla="*/ 1147729 w 13042333"/>
              <a:gd name="connsiteY5" fmla="*/ 417356 h 1252068"/>
              <a:gd name="connsiteX6" fmla="*/ 313017 w 13042333"/>
              <a:gd name="connsiteY6" fmla="*/ 1252068 h 1252068"/>
              <a:gd name="connsiteX7" fmla="*/ 0 w 13042333"/>
              <a:gd name="connsiteY7" fmla="*/ 1252068 h 1252068"/>
              <a:gd name="connsiteX8" fmla="*/ 969576 w 13042333"/>
              <a:gd name="connsiteY8" fmla="*/ 109915 h 1252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042333" h="1252068">
                <a:moveTo>
                  <a:pt x="969576" y="109915"/>
                </a:moveTo>
                <a:lnTo>
                  <a:pt x="1080000" y="104339"/>
                </a:lnTo>
                <a:lnTo>
                  <a:pt x="13042333" y="104339"/>
                </a:lnTo>
                <a:lnTo>
                  <a:pt x="13042333" y="0"/>
                </a:lnTo>
                <a:lnTo>
                  <a:pt x="13042333" y="417356"/>
                </a:lnTo>
                <a:lnTo>
                  <a:pt x="1147729" y="417356"/>
                </a:lnTo>
                <a:cubicBezTo>
                  <a:pt x="750084" y="417356"/>
                  <a:pt x="313017" y="854423"/>
                  <a:pt x="313017" y="1252068"/>
                </a:cubicBezTo>
                <a:lnTo>
                  <a:pt x="0" y="1252068"/>
                </a:lnTo>
                <a:cubicBezTo>
                  <a:pt x="0" y="692879"/>
                  <a:pt x="424979" y="165222"/>
                  <a:pt x="969576" y="109915"/>
                </a:cubicBezTo>
                <a:close/>
              </a:path>
            </a:pathLst>
          </a:custGeom>
          <a:solidFill>
            <a:srgbClr val="0037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830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spcBef>
          <a:spcPct val="0"/>
        </a:spcBef>
        <a:buNone/>
        <a:defRPr sz="3200" b="1" i="0" kern="1200" spc="-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openxmlformats.org/officeDocument/2006/relationships/image" Target="../media/image5.png"/><Relationship Id="rId5" Type="http://schemas.openxmlformats.org/officeDocument/2006/relationships/diagramColors" Target="../diagrams/colors3.xml"/><Relationship Id="rId10" Type="http://schemas.openxmlformats.org/officeDocument/2006/relationships/image" Target="../media/image4.png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4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5.xml"/><Relationship Id="rId5" Type="http://schemas.openxmlformats.org/officeDocument/2006/relationships/chart" Target="../charts/char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5.xml"/><Relationship Id="rId5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5.png"/><Relationship Id="rId7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5.png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8.jpe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75.png"/><Relationship Id="rId7" Type="http://schemas.openxmlformats.org/officeDocument/2006/relationships/diagramLayout" Target="../diagrams/layout5.xml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5.xml"/><Relationship Id="rId5" Type="http://schemas.openxmlformats.org/officeDocument/2006/relationships/image" Target="../media/image77.png"/><Relationship Id="rId10" Type="http://schemas.microsoft.com/office/2007/relationships/diagramDrawing" Target="../diagrams/drawing5.xml"/><Relationship Id="rId4" Type="http://schemas.openxmlformats.org/officeDocument/2006/relationships/image" Target="../media/image76.png"/><Relationship Id="rId9" Type="http://schemas.openxmlformats.org/officeDocument/2006/relationships/diagramColors" Target="../diagrams/colors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03648" y="2276872"/>
            <a:ext cx="6696744" cy="720080"/>
          </a:xfrm>
        </p:spPr>
        <p:txBody>
          <a:bodyPr>
            <a:noAutofit/>
          </a:bodyPr>
          <a:lstStyle/>
          <a:p>
            <a:r>
              <a:rPr lang="en-US" altLang="ko-KR" sz="3600" dirty="0" smtClean="0"/>
              <a:t>2018</a:t>
            </a:r>
            <a:r>
              <a:rPr lang="ko-KR" altLang="en-US" sz="3600" dirty="0" smtClean="0"/>
              <a:t>년 식중독 예방교육</a:t>
            </a:r>
            <a:endParaRPr lang="ko-KR" altLang="en-US" sz="3600" dirty="0"/>
          </a:p>
        </p:txBody>
      </p:sp>
      <p:sp>
        <p:nvSpPr>
          <p:cNvPr id="3" name="부제목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sz="1600" b="1" dirty="0" smtClean="0"/>
              <a:t>2018 </a:t>
            </a:r>
            <a:endParaRPr lang="ko-KR" altLang="en-US" sz="1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190068" y="0"/>
            <a:ext cx="17107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(</a:t>
            </a:r>
            <a:r>
              <a:rPr lang="ko-KR" altLang="en-US" dirty="0" smtClean="0"/>
              <a:t>사회복지시설</a:t>
            </a:r>
            <a:r>
              <a:rPr lang="en-US" altLang="ko-KR" dirty="0" smtClean="0"/>
              <a:t>)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식중독의 이해</a:t>
            </a:r>
            <a:endParaRPr lang="en-US" altLang="ko-KR" dirty="0" smtClean="0"/>
          </a:p>
          <a:p>
            <a:r>
              <a:rPr lang="ko-KR" altLang="en-US" dirty="0" smtClean="0"/>
              <a:t> 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사회복지시설 식중독 현황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계절별 식중독 발생 원인 및 예방법</a:t>
            </a:r>
            <a:endParaRPr lang="ko-KR" altLang="en-US" dirty="0"/>
          </a:p>
        </p:txBody>
      </p:sp>
      <p:sp>
        <p:nvSpPr>
          <p:cNvPr id="6" name="텍스트 개체 틀 4"/>
          <p:cNvSpPr>
            <a:spLocks noGrp="1"/>
          </p:cNvSpPr>
          <p:nvPr>
            <p:ph type="body" sz="quarter" idx="12"/>
          </p:nvPr>
        </p:nvSpPr>
        <p:spPr>
          <a:xfrm>
            <a:off x="4067944" y="3761234"/>
            <a:ext cx="3881913" cy="315838"/>
          </a:xfrm>
        </p:spPr>
        <p:txBody>
          <a:bodyPr/>
          <a:lstStyle/>
          <a:p>
            <a:r>
              <a:rPr lang="en-US" altLang="ko-KR" dirty="0" smtClean="0"/>
              <a:t>4. </a:t>
            </a:r>
            <a:r>
              <a:rPr lang="ko-KR" altLang="en-US" dirty="0" smtClean="0"/>
              <a:t>집단급식소 위생관리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067944" y="2888607"/>
            <a:ext cx="4104456" cy="712879"/>
          </a:xfrm>
        </p:spPr>
        <p:txBody>
          <a:bodyPr/>
          <a:lstStyle/>
          <a:p>
            <a:r>
              <a:rPr lang="en-US" altLang="ko-KR" dirty="0" smtClean="0"/>
              <a:t>1.</a:t>
            </a:r>
            <a:r>
              <a:rPr lang="ko-KR" altLang="en-US" dirty="0" smtClean="0"/>
              <a:t>식중독의 이해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547938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내용 개체 틀 5"/>
          <p:cNvGraphicFramePr>
            <a:graphicFrameLocks/>
          </p:cNvGraphicFramePr>
          <p:nvPr/>
        </p:nvGraphicFramePr>
        <p:xfrm>
          <a:off x="533400" y="1364705"/>
          <a:ext cx="8143056" cy="4800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15" descr="6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737" y="390103"/>
            <a:ext cx="8208912" cy="734641"/>
          </a:xfrm>
          <a:prstGeom prst="rect">
            <a:avLst/>
          </a:prstGeom>
          <a:noFill/>
        </p:spPr>
      </p:pic>
      <p:sp>
        <p:nvSpPr>
          <p:cNvPr id="6" name="Text Box 16"/>
          <p:cNvSpPr txBox="1">
            <a:spLocks noChangeArrowheads="1"/>
          </p:cNvSpPr>
          <p:nvPr/>
        </p:nvSpPr>
        <p:spPr bwMode="auto">
          <a:xfrm>
            <a:off x="539552" y="526592"/>
            <a:ext cx="162095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식중독이란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?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7" name="그림 38" descr="21.png"/>
          <p:cNvPicPr>
            <a:picLocks noChangeAspect="1"/>
          </p:cNvPicPr>
          <p:nvPr/>
        </p:nvPicPr>
        <p:blipFill>
          <a:blip r:embed="rId8" cstate="print"/>
          <a:srcRect l="33464" t="47951" r="61119" b="45197"/>
          <a:stretch>
            <a:fillRect/>
          </a:stretch>
        </p:blipFill>
        <p:spPr bwMode="auto">
          <a:xfrm>
            <a:off x="223461" y="599353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0482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5"/>
          <p:cNvGraphicFramePr>
            <a:graphicFrameLocks/>
          </p:cNvGraphicFramePr>
          <p:nvPr/>
        </p:nvGraphicFramePr>
        <p:xfrm>
          <a:off x="609600" y="1295400"/>
          <a:ext cx="80010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0" name="그룹 9"/>
          <p:cNvGrpSpPr/>
          <p:nvPr/>
        </p:nvGrpSpPr>
        <p:grpSpPr>
          <a:xfrm>
            <a:off x="94737" y="222846"/>
            <a:ext cx="8208912" cy="734641"/>
            <a:chOff x="94737" y="222846"/>
            <a:chExt cx="8208912" cy="734641"/>
          </a:xfrm>
        </p:grpSpPr>
        <p:pic>
          <p:nvPicPr>
            <p:cNvPr id="7" name="Picture 15" descr="6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94737" y="222846"/>
              <a:ext cx="8208912" cy="734641"/>
            </a:xfrm>
            <a:prstGeom prst="rect">
              <a:avLst/>
            </a:prstGeom>
            <a:noFill/>
          </p:spPr>
        </p:pic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539552" y="359335"/>
              <a:ext cx="187423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>
              <a:spAutoFit/>
            </a:bodyPr>
            <a:lstStyle/>
            <a:p>
              <a:r>
                <a:rPr lang="ko-KR" altLang="en-US" sz="2400" dirty="0" smtClean="0">
                  <a:solidFill>
                    <a:schemeClr val="bg1"/>
                  </a:solidFill>
                  <a:latin typeface="휴먼모음T" pitchFamily="18" charset="-127"/>
                  <a:ea typeface="휴먼모음T" pitchFamily="18" charset="-127"/>
                </a:rPr>
                <a:t>식중독의 범위</a:t>
              </a:r>
              <a:endParaRPr lang="ko-KR" altLang="en-US" sz="240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pic>
          <p:nvPicPr>
            <p:cNvPr id="9" name="그림 38" descr="21.png"/>
            <p:cNvPicPr>
              <a:picLocks noChangeAspect="1"/>
            </p:cNvPicPr>
            <p:nvPr/>
          </p:nvPicPr>
          <p:blipFill>
            <a:blip r:embed="rId8" cstate="print"/>
            <a:srcRect l="33464" t="47951" r="61119" b="45197"/>
            <a:stretch>
              <a:fillRect/>
            </a:stretch>
          </p:blipFill>
          <p:spPr bwMode="auto">
            <a:xfrm>
              <a:off x="223461" y="432096"/>
              <a:ext cx="369662" cy="303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xmlns="" val="362333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5"/>
          <p:cNvGraphicFramePr>
            <a:graphicFrameLocks/>
          </p:cNvGraphicFramePr>
          <p:nvPr/>
        </p:nvGraphicFramePr>
        <p:xfrm>
          <a:off x="457200" y="1143000"/>
          <a:ext cx="82296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6" descr="rotaboth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912" y="3873802"/>
            <a:ext cx="1626097" cy="995358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5" name="Picture 8" descr="astro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810000" y="4854510"/>
            <a:ext cx="1626096" cy="1081153"/>
          </a:xfrm>
          <a:prstGeom prst="rect">
            <a:avLst/>
          </a:prstGeom>
          <a:ln>
            <a:noFill/>
            <a:headEnd/>
            <a:tailEnd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65031" y="4005064"/>
            <a:ext cx="2511425" cy="1924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 descr="6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23807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미생물학적 식중독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38" descr="21.png"/>
          <p:cNvPicPr>
            <a:picLocks noChangeAspect="1"/>
          </p:cNvPicPr>
          <p:nvPr/>
        </p:nvPicPr>
        <p:blipFill>
          <a:blip r:embed="rId11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5923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내용 개체 틀 5"/>
          <p:cNvGraphicFramePr>
            <a:graphicFrameLocks/>
          </p:cNvGraphicFramePr>
          <p:nvPr/>
        </p:nvGraphicFramePr>
        <p:xfrm>
          <a:off x="533400" y="1346547"/>
          <a:ext cx="79248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15" descr="6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8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212750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화학물질 식중독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9" name="그림 38" descr="21.png"/>
          <p:cNvPicPr>
            <a:picLocks noChangeAspect="1"/>
          </p:cNvPicPr>
          <p:nvPr/>
        </p:nvPicPr>
        <p:blipFill>
          <a:blip r:embed="rId8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6519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4067944" y="2888607"/>
            <a:ext cx="4392488" cy="712879"/>
          </a:xfrm>
        </p:spPr>
        <p:txBody>
          <a:bodyPr/>
          <a:lstStyle/>
          <a:p>
            <a:r>
              <a:rPr lang="en-US" altLang="ko-KR" sz="2400" dirty="0" smtClean="0"/>
              <a:t>2. </a:t>
            </a:r>
            <a:r>
              <a:rPr lang="ko-KR" altLang="en-US" sz="2400" dirty="0" smtClean="0"/>
              <a:t>사회복지시설 식중독 현황 </a:t>
            </a:r>
            <a:endParaRPr lang="ko-KR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46666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최근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년간 주요 식중독 발생 현황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615919" y="980968"/>
            <a:ext cx="8060537" cy="81560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식중독 발</a:t>
            </a:r>
            <a:r>
              <a:rPr lang="ko-KR" altLang="en-US" sz="16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생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건수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및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환자수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는 매년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증가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와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감소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를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반복</a:t>
            </a:r>
            <a:endParaRPr lang="en-US" altLang="ko-KR" sz="1600" dirty="0" smtClean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식중독 환자가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증가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한 경우는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대형 학교 식중독 발생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이 원인</a:t>
            </a:r>
            <a:endParaRPr lang="en-US" altLang="ko-KR" sz="16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18536" y="5805264"/>
            <a:ext cx="3249608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&lt;5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(’13~17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식중독 발생 현황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&gt;</a:t>
            </a:r>
            <a:endParaRPr lang="ko-KR" altLang="en-US" sz="1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aphicFrame>
        <p:nvGraphicFramePr>
          <p:cNvPr id="15" name="차트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248971358"/>
              </p:ext>
            </p:extLst>
          </p:nvPr>
        </p:nvGraphicFramePr>
        <p:xfrm>
          <a:off x="1547664" y="2420888"/>
          <a:ext cx="5742384" cy="3004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178332" y="3356992"/>
            <a:ext cx="369332" cy="66300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건수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99012" y="3270054"/>
            <a:ext cx="369332" cy="8168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환자수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lang="en-US" altLang="ko-KR" sz="12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42095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56797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최근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년간 사회복지시설 식중독 발생 현황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615919" y="980968"/>
            <a:ext cx="8060537" cy="81560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최근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5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년간 사회복지시설 식중독은 총 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40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건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719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명 발생</a:t>
            </a:r>
            <a:endParaRPr lang="en-US" altLang="ko-KR" sz="16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유치원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어린이집에서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많이 발생</a:t>
            </a:r>
            <a:endParaRPr lang="en-US" altLang="ko-KR" sz="1600" dirty="0" smtClean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885" y="5301208"/>
            <a:ext cx="42979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&lt;5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(’13~17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사회복지시설 식중독 발생 현황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&gt;</a:t>
            </a:r>
            <a:endParaRPr lang="ko-KR" altLang="en-US" sz="1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8967" y="3132655"/>
            <a:ext cx="384721" cy="7110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04248" y="2204864"/>
            <a:ext cx="384721" cy="8778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환자수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82314" y="3503154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13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694388" y="3658734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11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31300" y="4120746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594996" y="4627258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231568" y="4670388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786600" y="4618632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100" dirty="0" smtClean="0">
                <a:solidFill>
                  <a:schemeClr val="bg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chemeClr val="bg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graphicFrame>
        <p:nvGraphicFramePr>
          <p:cNvPr id="16" name="차트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0736698"/>
              </p:ext>
            </p:extLst>
          </p:nvPr>
        </p:nvGraphicFramePr>
        <p:xfrm>
          <a:off x="1823160" y="2336262"/>
          <a:ext cx="5867314" cy="2595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65173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차트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54594650"/>
              </p:ext>
            </p:extLst>
          </p:nvPr>
        </p:nvGraphicFramePr>
        <p:xfrm>
          <a:off x="1403648" y="2790079"/>
          <a:ext cx="58102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Picture 15" descr="6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420079" y="359335"/>
            <a:ext cx="56797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최근 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5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년간 사회복지시설 주요 식중독 원인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" name="그림 38" descr="21.png"/>
          <p:cNvPicPr>
            <a:picLocks noChangeAspect="1"/>
          </p:cNvPicPr>
          <p:nvPr/>
        </p:nvPicPr>
        <p:blipFill>
          <a:blip r:embed="rId4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11"/>
          <p:cNvSpPr/>
          <p:nvPr/>
        </p:nvSpPr>
        <p:spPr>
          <a:xfrm>
            <a:off x="615919" y="980968"/>
            <a:ext cx="8276561" cy="133882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5"/>
              </a:buBlip>
              <a:defRPr/>
            </a:pPr>
            <a:r>
              <a:rPr lang="ko-KR" altLang="en-US" sz="16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</a:t>
            </a: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&gt;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병원성대장균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&gt;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퍼프린젠스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순으로 식중독 발생이 나타남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latinLnBrk="0"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노로바이러스는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소량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(10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개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으로도 감염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될 수 있어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집단생활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을 하며 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면역력이 낮은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유치원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</a:p>
          <a:p>
            <a:pPr marL="0" lvl="2" latinLnBrk="0"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  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어린이집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사회복지시설의 </a:t>
            </a:r>
            <a:r>
              <a:rPr lang="ko-KR" altLang="en-US" sz="1600" dirty="0" err="1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영유아</a:t>
            </a:r>
            <a:r>
              <a:rPr lang="ko-KR" altLang="en-US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및 장년층에게 쉽게 감염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될 수 있음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latinLnBrk="0"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r>
              <a:rPr lang="en-US" altLang="ko-KR" sz="1600" dirty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☞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따라서 </a:t>
            </a:r>
            <a:r>
              <a:rPr lang="ko-KR" altLang="en-US" sz="16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노로바이러스에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의한 식중독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감염</a:t>
            </a:r>
            <a:r>
              <a:rPr lang="en-US" altLang="ko-KR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6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이 많이 발생</a:t>
            </a:r>
            <a:endParaRPr lang="en-US" altLang="ko-KR" sz="16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435895" y="3842541"/>
            <a:ext cx="249276" cy="72008"/>
          </a:xfrm>
          <a:prstGeom prst="rect">
            <a:avLst/>
          </a:prstGeom>
          <a:solidFill>
            <a:srgbClr val="92D05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882765" y="5770131"/>
            <a:ext cx="429797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&lt;5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(’13~17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사회복지시설 식중독 발생 원인</a:t>
            </a:r>
            <a:r>
              <a:rPr lang="en-US" altLang="ko-KR" sz="15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&gt;</a:t>
            </a:r>
            <a:endParaRPr lang="ko-KR" altLang="en-US" sz="15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99592" y="3588169"/>
            <a:ext cx="384721" cy="71109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08304" y="3550761"/>
            <a:ext cx="384721" cy="87780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환자수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lang="en-US" altLang="ko-KR" sz="13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5660" y="3900069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29</a:t>
            </a:r>
            <a:r>
              <a:rPr lang="ko-KR" altLang="en-US" sz="11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solidFill>
                <a:srgbClr val="FF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763688" y="5227319"/>
            <a:ext cx="792088" cy="216024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821678" y="4821693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1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688109" y="4874337"/>
            <a:ext cx="37702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1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endParaRPr lang="ko-KR" altLang="en-US" sz="11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819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/>
          <p:cNvSpPr>
            <a:spLocks noGrp="1"/>
          </p:cNvSpPr>
          <p:nvPr>
            <p:ph type="title"/>
          </p:nvPr>
        </p:nvSpPr>
        <p:spPr>
          <a:xfrm>
            <a:off x="2627784" y="2888607"/>
            <a:ext cx="5832648" cy="712879"/>
          </a:xfrm>
        </p:spPr>
        <p:txBody>
          <a:bodyPr/>
          <a:lstStyle/>
          <a:p>
            <a:r>
              <a:rPr lang="en-US" altLang="ko-KR" sz="2400" dirty="0" smtClean="0"/>
              <a:t>3. </a:t>
            </a:r>
            <a:r>
              <a:rPr lang="ko-KR" altLang="en-US" sz="2400" dirty="0" smtClean="0"/>
              <a:t>계절별 식중독 발생 원인 및 예방법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4283944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자유형 28"/>
          <p:cNvSpPr/>
          <p:nvPr/>
        </p:nvSpPr>
        <p:spPr>
          <a:xfrm>
            <a:off x="1124760" y="2181295"/>
            <a:ext cx="3014620" cy="1453701"/>
          </a:xfrm>
          <a:custGeom>
            <a:avLst/>
            <a:gdLst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37334 w 3437334"/>
              <a:gd name="connsiteY6" fmla="*/ 1532815 h 1656184"/>
              <a:gd name="connsiteX7" fmla="*/ 3401200 w 3437334"/>
              <a:gd name="connsiteY7" fmla="*/ 1620050 h 1656184"/>
              <a:gd name="connsiteX8" fmla="*/ 3313965 w 3437334"/>
              <a:gd name="connsiteY8" fmla="*/ 1656184 h 1656184"/>
              <a:gd name="connsiteX9" fmla="*/ 123369 w 3437334"/>
              <a:gd name="connsiteY9" fmla="*/ 1656184 h 1656184"/>
              <a:gd name="connsiteX10" fmla="*/ 36134 w 3437334"/>
              <a:gd name="connsiteY10" fmla="*/ 1620050 h 1656184"/>
              <a:gd name="connsiteX11" fmla="*/ 0 w 3437334"/>
              <a:gd name="connsiteY11" fmla="*/ 1532815 h 1656184"/>
              <a:gd name="connsiteX12" fmla="*/ 0 w 3437334"/>
              <a:gd name="connsiteY12" fmla="*/ 123369 h 1656184"/>
              <a:gd name="connsiteX0" fmla="*/ 0 w 3866293"/>
              <a:gd name="connsiteY0" fmla="*/ 123369 h 1788284"/>
              <a:gd name="connsiteX1" fmla="*/ 36134 w 3866293"/>
              <a:gd name="connsiteY1" fmla="*/ 36134 h 1788284"/>
              <a:gd name="connsiteX2" fmla="*/ 123369 w 3866293"/>
              <a:gd name="connsiteY2" fmla="*/ 0 h 1788284"/>
              <a:gd name="connsiteX3" fmla="*/ 3313965 w 3866293"/>
              <a:gd name="connsiteY3" fmla="*/ 0 h 1788284"/>
              <a:gd name="connsiteX4" fmla="*/ 3401200 w 3866293"/>
              <a:gd name="connsiteY4" fmla="*/ 36134 h 1788284"/>
              <a:gd name="connsiteX5" fmla="*/ 3437334 w 3866293"/>
              <a:gd name="connsiteY5" fmla="*/ 123369 h 1788284"/>
              <a:gd name="connsiteX6" fmla="*/ 3437334 w 3866293"/>
              <a:gd name="connsiteY6" fmla="*/ 1532815 h 1788284"/>
              <a:gd name="connsiteX7" fmla="*/ 3313965 w 3866293"/>
              <a:gd name="connsiteY7" fmla="*/ 1656184 h 1788284"/>
              <a:gd name="connsiteX8" fmla="*/ 123369 w 3866293"/>
              <a:gd name="connsiteY8" fmla="*/ 1656184 h 1788284"/>
              <a:gd name="connsiteX9" fmla="*/ 36134 w 3866293"/>
              <a:gd name="connsiteY9" fmla="*/ 1620050 h 1788284"/>
              <a:gd name="connsiteX10" fmla="*/ 0 w 3866293"/>
              <a:gd name="connsiteY10" fmla="*/ 1532815 h 1788284"/>
              <a:gd name="connsiteX11" fmla="*/ 0 w 3866293"/>
              <a:gd name="connsiteY11" fmla="*/ 123369 h 1788284"/>
              <a:gd name="connsiteX0" fmla="*/ 0 w 3437334"/>
              <a:gd name="connsiteY0" fmla="*/ 123369 h 1788284"/>
              <a:gd name="connsiteX1" fmla="*/ 36134 w 3437334"/>
              <a:gd name="connsiteY1" fmla="*/ 36134 h 1788284"/>
              <a:gd name="connsiteX2" fmla="*/ 123369 w 3437334"/>
              <a:gd name="connsiteY2" fmla="*/ 0 h 1788284"/>
              <a:gd name="connsiteX3" fmla="*/ 3313965 w 3437334"/>
              <a:gd name="connsiteY3" fmla="*/ 0 h 1788284"/>
              <a:gd name="connsiteX4" fmla="*/ 3401200 w 3437334"/>
              <a:gd name="connsiteY4" fmla="*/ 36134 h 1788284"/>
              <a:gd name="connsiteX5" fmla="*/ 3437334 w 3437334"/>
              <a:gd name="connsiteY5" fmla="*/ 123369 h 1788284"/>
              <a:gd name="connsiteX6" fmla="*/ 3437334 w 3437334"/>
              <a:gd name="connsiteY6" fmla="*/ 1532815 h 1788284"/>
              <a:gd name="connsiteX7" fmla="*/ 2085240 w 3437334"/>
              <a:gd name="connsiteY7" fmla="*/ 1646659 h 1788284"/>
              <a:gd name="connsiteX8" fmla="*/ 123369 w 3437334"/>
              <a:gd name="connsiteY8" fmla="*/ 1656184 h 1788284"/>
              <a:gd name="connsiteX9" fmla="*/ 36134 w 3437334"/>
              <a:gd name="connsiteY9" fmla="*/ 1620050 h 1788284"/>
              <a:gd name="connsiteX10" fmla="*/ 0 w 3437334"/>
              <a:gd name="connsiteY10" fmla="*/ 1532815 h 1788284"/>
              <a:gd name="connsiteX11" fmla="*/ 0 w 3437334"/>
              <a:gd name="connsiteY11" fmla="*/ 123369 h 1788284"/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37334 w 3437334"/>
              <a:gd name="connsiteY6" fmla="*/ 1532815 h 1656184"/>
              <a:gd name="connsiteX7" fmla="*/ 2085240 w 3437334"/>
              <a:gd name="connsiteY7" fmla="*/ 1646659 h 1656184"/>
              <a:gd name="connsiteX8" fmla="*/ 123369 w 3437334"/>
              <a:gd name="connsiteY8" fmla="*/ 1656184 h 1656184"/>
              <a:gd name="connsiteX9" fmla="*/ 36134 w 3437334"/>
              <a:gd name="connsiteY9" fmla="*/ 1620050 h 1656184"/>
              <a:gd name="connsiteX10" fmla="*/ 0 w 3437334"/>
              <a:gd name="connsiteY10" fmla="*/ 1532815 h 1656184"/>
              <a:gd name="connsiteX11" fmla="*/ 0 w 3437334"/>
              <a:gd name="connsiteY11" fmla="*/ 123369 h 1656184"/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27809 w 3437334"/>
              <a:gd name="connsiteY6" fmla="*/ 304090 h 1656184"/>
              <a:gd name="connsiteX7" fmla="*/ 2085240 w 3437334"/>
              <a:gd name="connsiteY7" fmla="*/ 1646659 h 1656184"/>
              <a:gd name="connsiteX8" fmla="*/ 123369 w 3437334"/>
              <a:gd name="connsiteY8" fmla="*/ 1656184 h 1656184"/>
              <a:gd name="connsiteX9" fmla="*/ 36134 w 3437334"/>
              <a:gd name="connsiteY9" fmla="*/ 1620050 h 1656184"/>
              <a:gd name="connsiteX10" fmla="*/ 0 w 3437334"/>
              <a:gd name="connsiteY10" fmla="*/ 1532815 h 1656184"/>
              <a:gd name="connsiteX11" fmla="*/ 0 w 3437334"/>
              <a:gd name="connsiteY11" fmla="*/ 123369 h 165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37334" h="1656184">
                <a:moveTo>
                  <a:pt x="0" y="123369"/>
                </a:moveTo>
                <a:cubicBezTo>
                  <a:pt x="0" y="90649"/>
                  <a:pt x="12998" y="59270"/>
                  <a:pt x="36134" y="36134"/>
                </a:cubicBezTo>
                <a:cubicBezTo>
                  <a:pt x="59270" y="12998"/>
                  <a:pt x="90650" y="0"/>
                  <a:pt x="123369" y="0"/>
                </a:cubicBezTo>
                <a:lnTo>
                  <a:pt x="3313965" y="0"/>
                </a:lnTo>
                <a:cubicBezTo>
                  <a:pt x="3346685" y="0"/>
                  <a:pt x="3378064" y="12998"/>
                  <a:pt x="3401200" y="36134"/>
                </a:cubicBezTo>
                <a:cubicBezTo>
                  <a:pt x="3424336" y="59270"/>
                  <a:pt x="3437334" y="90650"/>
                  <a:pt x="3437334" y="123369"/>
                </a:cubicBezTo>
                <a:lnTo>
                  <a:pt x="3427809" y="304090"/>
                </a:lnTo>
                <a:lnTo>
                  <a:pt x="2085240" y="1646659"/>
                </a:lnTo>
                <a:lnTo>
                  <a:pt x="123369" y="1656184"/>
                </a:lnTo>
                <a:cubicBezTo>
                  <a:pt x="90649" y="1656184"/>
                  <a:pt x="59270" y="1643186"/>
                  <a:pt x="36134" y="1620050"/>
                </a:cubicBezTo>
                <a:cubicBezTo>
                  <a:pt x="12998" y="1596914"/>
                  <a:pt x="0" y="1565534"/>
                  <a:pt x="0" y="1532815"/>
                </a:cubicBezTo>
                <a:lnTo>
                  <a:pt x="0" y="123369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 dirty="0">
              <a:solidFill>
                <a:schemeClr val="tx1"/>
              </a:solidFill>
              <a:latin typeface="+mn-ea"/>
            </a:endParaRP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45801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4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계절 식중독예방을 위한 위생수칙 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13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26" name="자유형 25"/>
          <p:cNvSpPr/>
          <p:nvPr/>
        </p:nvSpPr>
        <p:spPr>
          <a:xfrm flipH="1">
            <a:off x="4791647" y="2181295"/>
            <a:ext cx="3045253" cy="1453701"/>
          </a:xfrm>
          <a:custGeom>
            <a:avLst/>
            <a:gdLst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37334 w 3437334"/>
              <a:gd name="connsiteY6" fmla="*/ 1532815 h 1656184"/>
              <a:gd name="connsiteX7" fmla="*/ 3401200 w 3437334"/>
              <a:gd name="connsiteY7" fmla="*/ 1620050 h 1656184"/>
              <a:gd name="connsiteX8" fmla="*/ 3313965 w 3437334"/>
              <a:gd name="connsiteY8" fmla="*/ 1656184 h 1656184"/>
              <a:gd name="connsiteX9" fmla="*/ 123369 w 3437334"/>
              <a:gd name="connsiteY9" fmla="*/ 1656184 h 1656184"/>
              <a:gd name="connsiteX10" fmla="*/ 36134 w 3437334"/>
              <a:gd name="connsiteY10" fmla="*/ 1620050 h 1656184"/>
              <a:gd name="connsiteX11" fmla="*/ 0 w 3437334"/>
              <a:gd name="connsiteY11" fmla="*/ 1532815 h 1656184"/>
              <a:gd name="connsiteX12" fmla="*/ 0 w 3437334"/>
              <a:gd name="connsiteY12" fmla="*/ 123369 h 1656184"/>
              <a:gd name="connsiteX0" fmla="*/ 0 w 3866293"/>
              <a:gd name="connsiteY0" fmla="*/ 123369 h 1788284"/>
              <a:gd name="connsiteX1" fmla="*/ 36134 w 3866293"/>
              <a:gd name="connsiteY1" fmla="*/ 36134 h 1788284"/>
              <a:gd name="connsiteX2" fmla="*/ 123369 w 3866293"/>
              <a:gd name="connsiteY2" fmla="*/ 0 h 1788284"/>
              <a:gd name="connsiteX3" fmla="*/ 3313965 w 3866293"/>
              <a:gd name="connsiteY3" fmla="*/ 0 h 1788284"/>
              <a:gd name="connsiteX4" fmla="*/ 3401200 w 3866293"/>
              <a:gd name="connsiteY4" fmla="*/ 36134 h 1788284"/>
              <a:gd name="connsiteX5" fmla="*/ 3437334 w 3866293"/>
              <a:gd name="connsiteY5" fmla="*/ 123369 h 1788284"/>
              <a:gd name="connsiteX6" fmla="*/ 3437334 w 3866293"/>
              <a:gd name="connsiteY6" fmla="*/ 1532815 h 1788284"/>
              <a:gd name="connsiteX7" fmla="*/ 3313965 w 3866293"/>
              <a:gd name="connsiteY7" fmla="*/ 1656184 h 1788284"/>
              <a:gd name="connsiteX8" fmla="*/ 123369 w 3866293"/>
              <a:gd name="connsiteY8" fmla="*/ 1656184 h 1788284"/>
              <a:gd name="connsiteX9" fmla="*/ 36134 w 3866293"/>
              <a:gd name="connsiteY9" fmla="*/ 1620050 h 1788284"/>
              <a:gd name="connsiteX10" fmla="*/ 0 w 3866293"/>
              <a:gd name="connsiteY10" fmla="*/ 1532815 h 1788284"/>
              <a:gd name="connsiteX11" fmla="*/ 0 w 3866293"/>
              <a:gd name="connsiteY11" fmla="*/ 123369 h 1788284"/>
              <a:gd name="connsiteX0" fmla="*/ 0 w 3437334"/>
              <a:gd name="connsiteY0" fmla="*/ 123369 h 1788284"/>
              <a:gd name="connsiteX1" fmla="*/ 36134 w 3437334"/>
              <a:gd name="connsiteY1" fmla="*/ 36134 h 1788284"/>
              <a:gd name="connsiteX2" fmla="*/ 123369 w 3437334"/>
              <a:gd name="connsiteY2" fmla="*/ 0 h 1788284"/>
              <a:gd name="connsiteX3" fmla="*/ 3313965 w 3437334"/>
              <a:gd name="connsiteY3" fmla="*/ 0 h 1788284"/>
              <a:gd name="connsiteX4" fmla="*/ 3401200 w 3437334"/>
              <a:gd name="connsiteY4" fmla="*/ 36134 h 1788284"/>
              <a:gd name="connsiteX5" fmla="*/ 3437334 w 3437334"/>
              <a:gd name="connsiteY5" fmla="*/ 123369 h 1788284"/>
              <a:gd name="connsiteX6" fmla="*/ 3437334 w 3437334"/>
              <a:gd name="connsiteY6" fmla="*/ 1532815 h 1788284"/>
              <a:gd name="connsiteX7" fmla="*/ 2085240 w 3437334"/>
              <a:gd name="connsiteY7" fmla="*/ 1646659 h 1788284"/>
              <a:gd name="connsiteX8" fmla="*/ 123369 w 3437334"/>
              <a:gd name="connsiteY8" fmla="*/ 1656184 h 1788284"/>
              <a:gd name="connsiteX9" fmla="*/ 36134 w 3437334"/>
              <a:gd name="connsiteY9" fmla="*/ 1620050 h 1788284"/>
              <a:gd name="connsiteX10" fmla="*/ 0 w 3437334"/>
              <a:gd name="connsiteY10" fmla="*/ 1532815 h 1788284"/>
              <a:gd name="connsiteX11" fmla="*/ 0 w 3437334"/>
              <a:gd name="connsiteY11" fmla="*/ 123369 h 1788284"/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37334 w 3437334"/>
              <a:gd name="connsiteY6" fmla="*/ 1532815 h 1656184"/>
              <a:gd name="connsiteX7" fmla="*/ 2085240 w 3437334"/>
              <a:gd name="connsiteY7" fmla="*/ 1646659 h 1656184"/>
              <a:gd name="connsiteX8" fmla="*/ 123369 w 3437334"/>
              <a:gd name="connsiteY8" fmla="*/ 1656184 h 1656184"/>
              <a:gd name="connsiteX9" fmla="*/ 36134 w 3437334"/>
              <a:gd name="connsiteY9" fmla="*/ 1620050 h 1656184"/>
              <a:gd name="connsiteX10" fmla="*/ 0 w 3437334"/>
              <a:gd name="connsiteY10" fmla="*/ 1532815 h 1656184"/>
              <a:gd name="connsiteX11" fmla="*/ 0 w 3437334"/>
              <a:gd name="connsiteY11" fmla="*/ 123369 h 1656184"/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27809 w 3437334"/>
              <a:gd name="connsiteY6" fmla="*/ 304090 h 1656184"/>
              <a:gd name="connsiteX7" fmla="*/ 2085240 w 3437334"/>
              <a:gd name="connsiteY7" fmla="*/ 1646659 h 1656184"/>
              <a:gd name="connsiteX8" fmla="*/ 123369 w 3437334"/>
              <a:gd name="connsiteY8" fmla="*/ 1656184 h 1656184"/>
              <a:gd name="connsiteX9" fmla="*/ 36134 w 3437334"/>
              <a:gd name="connsiteY9" fmla="*/ 1620050 h 1656184"/>
              <a:gd name="connsiteX10" fmla="*/ 0 w 3437334"/>
              <a:gd name="connsiteY10" fmla="*/ 1532815 h 1656184"/>
              <a:gd name="connsiteX11" fmla="*/ 0 w 3437334"/>
              <a:gd name="connsiteY11" fmla="*/ 123369 h 165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37334" h="1656184">
                <a:moveTo>
                  <a:pt x="0" y="123369"/>
                </a:moveTo>
                <a:cubicBezTo>
                  <a:pt x="0" y="90649"/>
                  <a:pt x="12998" y="59270"/>
                  <a:pt x="36134" y="36134"/>
                </a:cubicBezTo>
                <a:cubicBezTo>
                  <a:pt x="59270" y="12998"/>
                  <a:pt x="90650" y="0"/>
                  <a:pt x="123369" y="0"/>
                </a:cubicBezTo>
                <a:lnTo>
                  <a:pt x="3313965" y="0"/>
                </a:lnTo>
                <a:cubicBezTo>
                  <a:pt x="3346685" y="0"/>
                  <a:pt x="3378064" y="12998"/>
                  <a:pt x="3401200" y="36134"/>
                </a:cubicBezTo>
                <a:cubicBezTo>
                  <a:pt x="3424336" y="59270"/>
                  <a:pt x="3437334" y="90650"/>
                  <a:pt x="3437334" y="123369"/>
                </a:cubicBezTo>
                <a:lnTo>
                  <a:pt x="3427809" y="304090"/>
                </a:lnTo>
                <a:lnTo>
                  <a:pt x="2085240" y="1646659"/>
                </a:lnTo>
                <a:lnTo>
                  <a:pt x="123369" y="1656184"/>
                </a:lnTo>
                <a:cubicBezTo>
                  <a:pt x="90649" y="1656184"/>
                  <a:pt x="59270" y="1643186"/>
                  <a:pt x="36134" y="1620050"/>
                </a:cubicBezTo>
                <a:cubicBezTo>
                  <a:pt x="12998" y="1596914"/>
                  <a:pt x="0" y="1565534"/>
                  <a:pt x="0" y="1532815"/>
                </a:cubicBezTo>
                <a:lnTo>
                  <a:pt x="0" y="123369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자유형 26"/>
          <p:cNvSpPr/>
          <p:nvPr/>
        </p:nvSpPr>
        <p:spPr>
          <a:xfrm flipV="1">
            <a:off x="1239547" y="4079182"/>
            <a:ext cx="3014620" cy="1467625"/>
          </a:xfrm>
          <a:custGeom>
            <a:avLst/>
            <a:gdLst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37334 w 3437334"/>
              <a:gd name="connsiteY6" fmla="*/ 1532815 h 1656184"/>
              <a:gd name="connsiteX7" fmla="*/ 3401200 w 3437334"/>
              <a:gd name="connsiteY7" fmla="*/ 1620050 h 1656184"/>
              <a:gd name="connsiteX8" fmla="*/ 3313965 w 3437334"/>
              <a:gd name="connsiteY8" fmla="*/ 1656184 h 1656184"/>
              <a:gd name="connsiteX9" fmla="*/ 123369 w 3437334"/>
              <a:gd name="connsiteY9" fmla="*/ 1656184 h 1656184"/>
              <a:gd name="connsiteX10" fmla="*/ 36134 w 3437334"/>
              <a:gd name="connsiteY10" fmla="*/ 1620050 h 1656184"/>
              <a:gd name="connsiteX11" fmla="*/ 0 w 3437334"/>
              <a:gd name="connsiteY11" fmla="*/ 1532815 h 1656184"/>
              <a:gd name="connsiteX12" fmla="*/ 0 w 3437334"/>
              <a:gd name="connsiteY12" fmla="*/ 123369 h 1656184"/>
              <a:gd name="connsiteX0" fmla="*/ 0 w 3866293"/>
              <a:gd name="connsiteY0" fmla="*/ 123369 h 1788284"/>
              <a:gd name="connsiteX1" fmla="*/ 36134 w 3866293"/>
              <a:gd name="connsiteY1" fmla="*/ 36134 h 1788284"/>
              <a:gd name="connsiteX2" fmla="*/ 123369 w 3866293"/>
              <a:gd name="connsiteY2" fmla="*/ 0 h 1788284"/>
              <a:gd name="connsiteX3" fmla="*/ 3313965 w 3866293"/>
              <a:gd name="connsiteY3" fmla="*/ 0 h 1788284"/>
              <a:gd name="connsiteX4" fmla="*/ 3401200 w 3866293"/>
              <a:gd name="connsiteY4" fmla="*/ 36134 h 1788284"/>
              <a:gd name="connsiteX5" fmla="*/ 3437334 w 3866293"/>
              <a:gd name="connsiteY5" fmla="*/ 123369 h 1788284"/>
              <a:gd name="connsiteX6" fmla="*/ 3437334 w 3866293"/>
              <a:gd name="connsiteY6" fmla="*/ 1532815 h 1788284"/>
              <a:gd name="connsiteX7" fmla="*/ 3313965 w 3866293"/>
              <a:gd name="connsiteY7" fmla="*/ 1656184 h 1788284"/>
              <a:gd name="connsiteX8" fmla="*/ 123369 w 3866293"/>
              <a:gd name="connsiteY8" fmla="*/ 1656184 h 1788284"/>
              <a:gd name="connsiteX9" fmla="*/ 36134 w 3866293"/>
              <a:gd name="connsiteY9" fmla="*/ 1620050 h 1788284"/>
              <a:gd name="connsiteX10" fmla="*/ 0 w 3866293"/>
              <a:gd name="connsiteY10" fmla="*/ 1532815 h 1788284"/>
              <a:gd name="connsiteX11" fmla="*/ 0 w 3866293"/>
              <a:gd name="connsiteY11" fmla="*/ 123369 h 1788284"/>
              <a:gd name="connsiteX0" fmla="*/ 0 w 3437334"/>
              <a:gd name="connsiteY0" fmla="*/ 123369 h 1788284"/>
              <a:gd name="connsiteX1" fmla="*/ 36134 w 3437334"/>
              <a:gd name="connsiteY1" fmla="*/ 36134 h 1788284"/>
              <a:gd name="connsiteX2" fmla="*/ 123369 w 3437334"/>
              <a:gd name="connsiteY2" fmla="*/ 0 h 1788284"/>
              <a:gd name="connsiteX3" fmla="*/ 3313965 w 3437334"/>
              <a:gd name="connsiteY3" fmla="*/ 0 h 1788284"/>
              <a:gd name="connsiteX4" fmla="*/ 3401200 w 3437334"/>
              <a:gd name="connsiteY4" fmla="*/ 36134 h 1788284"/>
              <a:gd name="connsiteX5" fmla="*/ 3437334 w 3437334"/>
              <a:gd name="connsiteY5" fmla="*/ 123369 h 1788284"/>
              <a:gd name="connsiteX6" fmla="*/ 3437334 w 3437334"/>
              <a:gd name="connsiteY6" fmla="*/ 1532815 h 1788284"/>
              <a:gd name="connsiteX7" fmla="*/ 2085240 w 3437334"/>
              <a:gd name="connsiteY7" fmla="*/ 1646659 h 1788284"/>
              <a:gd name="connsiteX8" fmla="*/ 123369 w 3437334"/>
              <a:gd name="connsiteY8" fmla="*/ 1656184 h 1788284"/>
              <a:gd name="connsiteX9" fmla="*/ 36134 w 3437334"/>
              <a:gd name="connsiteY9" fmla="*/ 1620050 h 1788284"/>
              <a:gd name="connsiteX10" fmla="*/ 0 w 3437334"/>
              <a:gd name="connsiteY10" fmla="*/ 1532815 h 1788284"/>
              <a:gd name="connsiteX11" fmla="*/ 0 w 3437334"/>
              <a:gd name="connsiteY11" fmla="*/ 123369 h 1788284"/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37334 w 3437334"/>
              <a:gd name="connsiteY6" fmla="*/ 1532815 h 1656184"/>
              <a:gd name="connsiteX7" fmla="*/ 2085240 w 3437334"/>
              <a:gd name="connsiteY7" fmla="*/ 1646659 h 1656184"/>
              <a:gd name="connsiteX8" fmla="*/ 123369 w 3437334"/>
              <a:gd name="connsiteY8" fmla="*/ 1656184 h 1656184"/>
              <a:gd name="connsiteX9" fmla="*/ 36134 w 3437334"/>
              <a:gd name="connsiteY9" fmla="*/ 1620050 h 1656184"/>
              <a:gd name="connsiteX10" fmla="*/ 0 w 3437334"/>
              <a:gd name="connsiteY10" fmla="*/ 1532815 h 1656184"/>
              <a:gd name="connsiteX11" fmla="*/ 0 w 3437334"/>
              <a:gd name="connsiteY11" fmla="*/ 123369 h 1656184"/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27809 w 3437334"/>
              <a:gd name="connsiteY6" fmla="*/ 304090 h 1656184"/>
              <a:gd name="connsiteX7" fmla="*/ 2085240 w 3437334"/>
              <a:gd name="connsiteY7" fmla="*/ 1646659 h 1656184"/>
              <a:gd name="connsiteX8" fmla="*/ 123369 w 3437334"/>
              <a:gd name="connsiteY8" fmla="*/ 1656184 h 1656184"/>
              <a:gd name="connsiteX9" fmla="*/ 36134 w 3437334"/>
              <a:gd name="connsiteY9" fmla="*/ 1620050 h 1656184"/>
              <a:gd name="connsiteX10" fmla="*/ 0 w 3437334"/>
              <a:gd name="connsiteY10" fmla="*/ 1532815 h 1656184"/>
              <a:gd name="connsiteX11" fmla="*/ 0 w 3437334"/>
              <a:gd name="connsiteY11" fmla="*/ 123369 h 165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37334" h="1656184">
                <a:moveTo>
                  <a:pt x="0" y="123369"/>
                </a:moveTo>
                <a:cubicBezTo>
                  <a:pt x="0" y="90649"/>
                  <a:pt x="12998" y="59270"/>
                  <a:pt x="36134" y="36134"/>
                </a:cubicBezTo>
                <a:cubicBezTo>
                  <a:pt x="59270" y="12998"/>
                  <a:pt x="90650" y="0"/>
                  <a:pt x="123369" y="0"/>
                </a:cubicBezTo>
                <a:lnTo>
                  <a:pt x="3313965" y="0"/>
                </a:lnTo>
                <a:cubicBezTo>
                  <a:pt x="3346685" y="0"/>
                  <a:pt x="3378064" y="12998"/>
                  <a:pt x="3401200" y="36134"/>
                </a:cubicBezTo>
                <a:cubicBezTo>
                  <a:pt x="3424336" y="59270"/>
                  <a:pt x="3437334" y="90650"/>
                  <a:pt x="3437334" y="123369"/>
                </a:cubicBezTo>
                <a:lnTo>
                  <a:pt x="3427809" y="304090"/>
                </a:lnTo>
                <a:lnTo>
                  <a:pt x="2085240" y="1646659"/>
                </a:lnTo>
                <a:lnTo>
                  <a:pt x="123369" y="1656184"/>
                </a:lnTo>
                <a:cubicBezTo>
                  <a:pt x="90649" y="1656184"/>
                  <a:pt x="59270" y="1643186"/>
                  <a:pt x="36134" y="1620050"/>
                </a:cubicBezTo>
                <a:cubicBezTo>
                  <a:pt x="12998" y="1596914"/>
                  <a:pt x="0" y="1565534"/>
                  <a:pt x="0" y="1532815"/>
                </a:cubicBezTo>
                <a:lnTo>
                  <a:pt x="0" y="123369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8" name="자유형 27"/>
          <p:cNvSpPr/>
          <p:nvPr/>
        </p:nvSpPr>
        <p:spPr>
          <a:xfrm flipH="1" flipV="1">
            <a:off x="4791647" y="4079182"/>
            <a:ext cx="3045253" cy="1467625"/>
          </a:xfrm>
          <a:custGeom>
            <a:avLst/>
            <a:gdLst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37334 w 3437334"/>
              <a:gd name="connsiteY6" fmla="*/ 1532815 h 1656184"/>
              <a:gd name="connsiteX7" fmla="*/ 3401200 w 3437334"/>
              <a:gd name="connsiteY7" fmla="*/ 1620050 h 1656184"/>
              <a:gd name="connsiteX8" fmla="*/ 3313965 w 3437334"/>
              <a:gd name="connsiteY8" fmla="*/ 1656184 h 1656184"/>
              <a:gd name="connsiteX9" fmla="*/ 123369 w 3437334"/>
              <a:gd name="connsiteY9" fmla="*/ 1656184 h 1656184"/>
              <a:gd name="connsiteX10" fmla="*/ 36134 w 3437334"/>
              <a:gd name="connsiteY10" fmla="*/ 1620050 h 1656184"/>
              <a:gd name="connsiteX11" fmla="*/ 0 w 3437334"/>
              <a:gd name="connsiteY11" fmla="*/ 1532815 h 1656184"/>
              <a:gd name="connsiteX12" fmla="*/ 0 w 3437334"/>
              <a:gd name="connsiteY12" fmla="*/ 123369 h 1656184"/>
              <a:gd name="connsiteX0" fmla="*/ 0 w 3866293"/>
              <a:gd name="connsiteY0" fmla="*/ 123369 h 1788284"/>
              <a:gd name="connsiteX1" fmla="*/ 36134 w 3866293"/>
              <a:gd name="connsiteY1" fmla="*/ 36134 h 1788284"/>
              <a:gd name="connsiteX2" fmla="*/ 123369 w 3866293"/>
              <a:gd name="connsiteY2" fmla="*/ 0 h 1788284"/>
              <a:gd name="connsiteX3" fmla="*/ 3313965 w 3866293"/>
              <a:gd name="connsiteY3" fmla="*/ 0 h 1788284"/>
              <a:gd name="connsiteX4" fmla="*/ 3401200 w 3866293"/>
              <a:gd name="connsiteY4" fmla="*/ 36134 h 1788284"/>
              <a:gd name="connsiteX5" fmla="*/ 3437334 w 3866293"/>
              <a:gd name="connsiteY5" fmla="*/ 123369 h 1788284"/>
              <a:gd name="connsiteX6" fmla="*/ 3437334 w 3866293"/>
              <a:gd name="connsiteY6" fmla="*/ 1532815 h 1788284"/>
              <a:gd name="connsiteX7" fmla="*/ 3313965 w 3866293"/>
              <a:gd name="connsiteY7" fmla="*/ 1656184 h 1788284"/>
              <a:gd name="connsiteX8" fmla="*/ 123369 w 3866293"/>
              <a:gd name="connsiteY8" fmla="*/ 1656184 h 1788284"/>
              <a:gd name="connsiteX9" fmla="*/ 36134 w 3866293"/>
              <a:gd name="connsiteY9" fmla="*/ 1620050 h 1788284"/>
              <a:gd name="connsiteX10" fmla="*/ 0 w 3866293"/>
              <a:gd name="connsiteY10" fmla="*/ 1532815 h 1788284"/>
              <a:gd name="connsiteX11" fmla="*/ 0 w 3866293"/>
              <a:gd name="connsiteY11" fmla="*/ 123369 h 1788284"/>
              <a:gd name="connsiteX0" fmla="*/ 0 w 3437334"/>
              <a:gd name="connsiteY0" fmla="*/ 123369 h 1788284"/>
              <a:gd name="connsiteX1" fmla="*/ 36134 w 3437334"/>
              <a:gd name="connsiteY1" fmla="*/ 36134 h 1788284"/>
              <a:gd name="connsiteX2" fmla="*/ 123369 w 3437334"/>
              <a:gd name="connsiteY2" fmla="*/ 0 h 1788284"/>
              <a:gd name="connsiteX3" fmla="*/ 3313965 w 3437334"/>
              <a:gd name="connsiteY3" fmla="*/ 0 h 1788284"/>
              <a:gd name="connsiteX4" fmla="*/ 3401200 w 3437334"/>
              <a:gd name="connsiteY4" fmla="*/ 36134 h 1788284"/>
              <a:gd name="connsiteX5" fmla="*/ 3437334 w 3437334"/>
              <a:gd name="connsiteY5" fmla="*/ 123369 h 1788284"/>
              <a:gd name="connsiteX6" fmla="*/ 3437334 w 3437334"/>
              <a:gd name="connsiteY6" fmla="*/ 1532815 h 1788284"/>
              <a:gd name="connsiteX7" fmla="*/ 2085240 w 3437334"/>
              <a:gd name="connsiteY7" fmla="*/ 1646659 h 1788284"/>
              <a:gd name="connsiteX8" fmla="*/ 123369 w 3437334"/>
              <a:gd name="connsiteY8" fmla="*/ 1656184 h 1788284"/>
              <a:gd name="connsiteX9" fmla="*/ 36134 w 3437334"/>
              <a:gd name="connsiteY9" fmla="*/ 1620050 h 1788284"/>
              <a:gd name="connsiteX10" fmla="*/ 0 w 3437334"/>
              <a:gd name="connsiteY10" fmla="*/ 1532815 h 1788284"/>
              <a:gd name="connsiteX11" fmla="*/ 0 w 3437334"/>
              <a:gd name="connsiteY11" fmla="*/ 123369 h 1788284"/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37334 w 3437334"/>
              <a:gd name="connsiteY6" fmla="*/ 1532815 h 1656184"/>
              <a:gd name="connsiteX7" fmla="*/ 2085240 w 3437334"/>
              <a:gd name="connsiteY7" fmla="*/ 1646659 h 1656184"/>
              <a:gd name="connsiteX8" fmla="*/ 123369 w 3437334"/>
              <a:gd name="connsiteY8" fmla="*/ 1656184 h 1656184"/>
              <a:gd name="connsiteX9" fmla="*/ 36134 w 3437334"/>
              <a:gd name="connsiteY9" fmla="*/ 1620050 h 1656184"/>
              <a:gd name="connsiteX10" fmla="*/ 0 w 3437334"/>
              <a:gd name="connsiteY10" fmla="*/ 1532815 h 1656184"/>
              <a:gd name="connsiteX11" fmla="*/ 0 w 3437334"/>
              <a:gd name="connsiteY11" fmla="*/ 123369 h 1656184"/>
              <a:gd name="connsiteX0" fmla="*/ 0 w 3437334"/>
              <a:gd name="connsiteY0" fmla="*/ 123369 h 1656184"/>
              <a:gd name="connsiteX1" fmla="*/ 36134 w 3437334"/>
              <a:gd name="connsiteY1" fmla="*/ 36134 h 1656184"/>
              <a:gd name="connsiteX2" fmla="*/ 123369 w 3437334"/>
              <a:gd name="connsiteY2" fmla="*/ 0 h 1656184"/>
              <a:gd name="connsiteX3" fmla="*/ 3313965 w 3437334"/>
              <a:gd name="connsiteY3" fmla="*/ 0 h 1656184"/>
              <a:gd name="connsiteX4" fmla="*/ 3401200 w 3437334"/>
              <a:gd name="connsiteY4" fmla="*/ 36134 h 1656184"/>
              <a:gd name="connsiteX5" fmla="*/ 3437334 w 3437334"/>
              <a:gd name="connsiteY5" fmla="*/ 123369 h 1656184"/>
              <a:gd name="connsiteX6" fmla="*/ 3427809 w 3437334"/>
              <a:gd name="connsiteY6" fmla="*/ 304090 h 1656184"/>
              <a:gd name="connsiteX7" fmla="*/ 2085240 w 3437334"/>
              <a:gd name="connsiteY7" fmla="*/ 1646659 h 1656184"/>
              <a:gd name="connsiteX8" fmla="*/ 123369 w 3437334"/>
              <a:gd name="connsiteY8" fmla="*/ 1656184 h 1656184"/>
              <a:gd name="connsiteX9" fmla="*/ 36134 w 3437334"/>
              <a:gd name="connsiteY9" fmla="*/ 1620050 h 1656184"/>
              <a:gd name="connsiteX10" fmla="*/ 0 w 3437334"/>
              <a:gd name="connsiteY10" fmla="*/ 1532815 h 1656184"/>
              <a:gd name="connsiteX11" fmla="*/ 0 w 3437334"/>
              <a:gd name="connsiteY11" fmla="*/ 123369 h 165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37334" h="1656184">
                <a:moveTo>
                  <a:pt x="0" y="123369"/>
                </a:moveTo>
                <a:cubicBezTo>
                  <a:pt x="0" y="90649"/>
                  <a:pt x="12998" y="59270"/>
                  <a:pt x="36134" y="36134"/>
                </a:cubicBezTo>
                <a:cubicBezTo>
                  <a:pt x="59270" y="12998"/>
                  <a:pt x="90650" y="0"/>
                  <a:pt x="123369" y="0"/>
                </a:cubicBezTo>
                <a:lnTo>
                  <a:pt x="3313965" y="0"/>
                </a:lnTo>
                <a:cubicBezTo>
                  <a:pt x="3346685" y="0"/>
                  <a:pt x="3378064" y="12998"/>
                  <a:pt x="3401200" y="36134"/>
                </a:cubicBezTo>
                <a:cubicBezTo>
                  <a:pt x="3424336" y="59270"/>
                  <a:pt x="3437334" y="90650"/>
                  <a:pt x="3437334" y="123369"/>
                </a:cubicBezTo>
                <a:lnTo>
                  <a:pt x="3427809" y="304090"/>
                </a:lnTo>
                <a:lnTo>
                  <a:pt x="2085240" y="1646659"/>
                </a:lnTo>
                <a:lnTo>
                  <a:pt x="123369" y="1656184"/>
                </a:lnTo>
                <a:cubicBezTo>
                  <a:pt x="90649" y="1656184"/>
                  <a:pt x="59270" y="1643186"/>
                  <a:pt x="36134" y="1620050"/>
                </a:cubicBezTo>
                <a:cubicBezTo>
                  <a:pt x="12998" y="1596914"/>
                  <a:pt x="0" y="1565534"/>
                  <a:pt x="0" y="1532815"/>
                </a:cubicBezTo>
                <a:lnTo>
                  <a:pt x="0" y="123369"/>
                </a:lnTo>
                <a:close/>
              </a:path>
            </a:pathLst>
          </a:custGeom>
          <a:gradFill rotWithShape="1">
            <a:gsLst>
              <a:gs pos="0">
                <a:schemeClr val="bg1"/>
              </a:gs>
              <a:gs pos="100000">
                <a:schemeClr val="bg1">
                  <a:alpha val="50000"/>
                </a:schemeClr>
              </a:gs>
            </a:gsLst>
            <a:lin ang="18900000" scaled="1"/>
          </a:gradFill>
          <a:ln w="9525" algn="ctr">
            <a:solidFill>
              <a:schemeClr val="bg1">
                <a:lumMod val="5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 prstMaterial="plastic">
            <a:bevelT w="190500" h="63500"/>
          </a:sp3d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4586959" y="2774270"/>
            <a:ext cx="1054594" cy="104503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508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4572059" y="3242330"/>
            <a:ext cx="94824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굴림" charset="-127"/>
              </a:rPr>
              <a:t>여름</a:t>
            </a:r>
            <a:endParaRPr lang="en-US" altLang="ko-KR" sz="15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굴림" charset="-127"/>
            </a:endParaRPr>
          </a:p>
          <a:p>
            <a:pPr algn="ctr"/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굴림" charset="-127"/>
              </a:rPr>
              <a:t>(6~8</a:t>
            </a:r>
            <a:r>
              <a:rPr lang="ko-KR" altLang="en-US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굴림" charset="-127"/>
              </a:rPr>
              <a:t>월</a:t>
            </a:r>
            <a:r>
              <a:rPr lang="en-US" altLang="ko-KR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굴림" charset="-127"/>
              </a:rPr>
              <a:t>)</a:t>
            </a:r>
            <a:endParaRPr lang="ko-KR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굴림" charset="-127"/>
            </a:endParaRPr>
          </a:p>
        </p:txBody>
      </p:sp>
      <p:sp>
        <p:nvSpPr>
          <p:cNvPr id="33" name="Text Box 9"/>
          <p:cNvSpPr txBox="1">
            <a:spLocks noChangeArrowheads="1"/>
          </p:cNvSpPr>
          <p:nvPr/>
        </p:nvSpPr>
        <p:spPr bwMode="auto">
          <a:xfrm rot="18865816">
            <a:off x="2533087" y="2534290"/>
            <a:ext cx="146172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500" dirty="0" err="1" smtClean="0">
                <a:solidFill>
                  <a:srgbClr val="C00000"/>
                </a:solidFill>
                <a:latin typeface="+mn-ea"/>
                <a:cs typeface="굴림" charset="-127"/>
              </a:rPr>
              <a:t>퍼프린젠스</a:t>
            </a:r>
            <a:endParaRPr lang="ko-KR" altLang="ko-KR" sz="1500" dirty="0">
              <a:solidFill>
                <a:srgbClr val="C00000"/>
              </a:solidFill>
              <a:latin typeface="+mn-ea"/>
              <a:cs typeface="굴림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 rot="16200000">
            <a:off x="3399083" y="2774270"/>
            <a:ext cx="1054594" cy="104503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508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ko-KR" altLang="en-US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5" name="Text Box 9"/>
          <p:cNvSpPr txBox="1">
            <a:spLocks noChangeArrowheads="1"/>
          </p:cNvSpPr>
          <p:nvPr/>
        </p:nvSpPr>
        <p:spPr bwMode="auto">
          <a:xfrm>
            <a:off x="3386920" y="3242330"/>
            <a:ext cx="1122062" cy="477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500" b="1" dirty="0" smtClean="0">
                <a:latin typeface="+mn-ea"/>
                <a:cs typeface="굴림" charset="-127"/>
              </a:rPr>
              <a:t>봄</a:t>
            </a:r>
            <a:r>
              <a:rPr lang="en-US" altLang="ko-KR" sz="1500" b="1" dirty="0" smtClean="0">
                <a:latin typeface="+mn-ea"/>
                <a:cs typeface="굴림" charset="-127"/>
              </a:rPr>
              <a:t>/</a:t>
            </a:r>
            <a:r>
              <a:rPr lang="ko-KR" altLang="en-US" sz="1500" b="1" dirty="0" smtClean="0">
                <a:latin typeface="+mn-ea"/>
                <a:cs typeface="굴림" charset="-127"/>
              </a:rPr>
              <a:t>가을</a:t>
            </a:r>
            <a:endParaRPr lang="en-US" altLang="ko-KR" sz="1500" b="1" dirty="0" smtClean="0">
              <a:latin typeface="+mn-ea"/>
              <a:cs typeface="굴림" charset="-127"/>
            </a:endParaRPr>
          </a:p>
          <a:p>
            <a:pPr algn="ctr"/>
            <a:r>
              <a:rPr lang="en-US" altLang="ko-KR" sz="1000" b="1" dirty="0" smtClean="0">
                <a:latin typeface="+mn-ea"/>
                <a:cs typeface="굴림" charset="-127"/>
              </a:rPr>
              <a:t>(3~5</a:t>
            </a:r>
            <a:r>
              <a:rPr lang="ko-KR" altLang="en-US" sz="1000" b="1" dirty="0" smtClean="0">
                <a:latin typeface="+mn-ea"/>
                <a:cs typeface="굴림" charset="-127"/>
              </a:rPr>
              <a:t>월</a:t>
            </a:r>
            <a:r>
              <a:rPr lang="en-US" altLang="ko-KR" sz="1000" b="1" dirty="0" smtClean="0">
                <a:latin typeface="+mn-ea"/>
                <a:cs typeface="굴림" charset="-127"/>
              </a:rPr>
              <a:t>,9~11</a:t>
            </a:r>
            <a:r>
              <a:rPr lang="ko-KR" altLang="en-US" sz="1000" b="1" dirty="0" smtClean="0">
                <a:latin typeface="+mn-ea"/>
                <a:cs typeface="굴림" charset="-127"/>
              </a:rPr>
              <a:t>월</a:t>
            </a:r>
            <a:r>
              <a:rPr lang="en-US" altLang="ko-KR" sz="1000" b="1" dirty="0" smtClean="0">
                <a:latin typeface="+mn-ea"/>
                <a:cs typeface="굴림" charset="-127"/>
              </a:rPr>
              <a:t>)</a:t>
            </a:r>
            <a:endParaRPr lang="ko-KR" altLang="ko-KR" sz="1000" b="1" dirty="0">
              <a:latin typeface="+mn-ea"/>
              <a:cs typeface="굴림" charset="-127"/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 rot="10800000">
            <a:off x="3386921" y="3892024"/>
            <a:ext cx="1054594" cy="1045033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508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 rot="5400000">
            <a:off x="4574798" y="3892025"/>
            <a:ext cx="1054594" cy="1045032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metal">
            <a:bevelT w="508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ko-KR" altLang="en-US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8" name="Text Box 9"/>
          <p:cNvSpPr txBox="1">
            <a:spLocks noChangeArrowheads="1"/>
          </p:cNvSpPr>
          <p:nvPr/>
        </p:nvSpPr>
        <p:spPr bwMode="auto">
          <a:xfrm>
            <a:off x="4554560" y="4059688"/>
            <a:ext cx="94824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500" b="1" dirty="0" smtClean="0">
                <a:latin typeface="+mn-ea"/>
                <a:cs typeface="굴림" charset="-127"/>
              </a:rPr>
              <a:t>겨울</a:t>
            </a:r>
            <a:endParaRPr lang="en-US" altLang="ko-KR" sz="1500" b="1" dirty="0" smtClean="0">
              <a:latin typeface="+mn-ea"/>
              <a:cs typeface="굴림" charset="-127"/>
            </a:endParaRPr>
          </a:p>
          <a:p>
            <a:pPr algn="ctr"/>
            <a:r>
              <a:rPr lang="en-US" altLang="ko-KR" sz="1100" b="1" dirty="0" smtClean="0">
                <a:latin typeface="+mn-ea"/>
                <a:cs typeface="굴림" charset="-127"/>
              </a:rPr>
              <a:t>(12~2</a:t>
            </a:r>
            <a:r>
              <a:rPr lang="ko-KR" altLang="en-US" sz="1100" b="1" dirty="0" smtClean="0">
                <a:latin typeface="+mn-ea"/>
                <a:cs typeface="굴림" charset="-127"/>
              </a:rPr>
              <a:t>월</a:t>
            </a:r>
            <a:r>
              <a:rPr lang="en-US" altLang="ko-KR" sz="1100" b="1" dirty="0" smtClean="0">
                <a:latin typeface="+mn-ea"/>
                <a:cs typeface="굴림" charset="-127"/>
              </a:rPr>
              <a:t>)</a:t>
            </a:r>
            <a:endParaRPr lang="ko-KR" altLang="ko-KR" sz="1100" b="1" dirty="0">
              <a:latin typeface="+mn-ea"/>
              <a:cs typeface="굴림" charset="-127"/>
            </a:endParaRPr>
          </a:p>
        </p:txBody>
      </p:sp>
      <p:sp>
        <p:nvSpPr>
          <p:cNvPr id="39" name="Text Box 9"/>
          <p:cNvSpPr txBox="1">
            <a:spLocks noChangeArrowheads="1"/>
          </p:cNvSpPr>
          <p:nvPr/>
        </p:nvSpPr>
        <p:spPr bwMode="auto">
          <a:xfrm>
            <a:off x="3559342" y="4059688"/>
            <a:ext cx="949640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500" b="1" dirty="0" smtClean="0">
                <a:latin typeface="+mn-ea"/>
                <a:cs typeface="굴림" charset="-127"/>
              </a:rPr>
              <a:t>여름</a:t>
            </a:r>
            <a:endParaRPr lang="en-US" altLang="ko-KR" sz="1500" b="1" dirty="0" smtClean="0">
              <a:latin typeface="+mn-ea"/>
              <a:cs typeface="굴림" charset="-127"/>
            </a:endParaRPr>
          </a:p>
          <a:p>
            <a:pPr algn="ctr"/>
            <a:r>
              <a:rPr lang="en-US" altLang="ko-KR" sz="1100" b="1" dirty="0" smtClean="0">
                <a:latin typeface="+mn-ea"/>
                <a:cs typeface="굴림" charset="-127"/>
              </a:rPr>
              <a:t>(6~8</a:t>
            </a:r>
            <a:r>
              <a:rPr lang="ko-KR" altLang="en-US" sz="1100" b="1" dirty="0" smtClean="0">
                <a:latin typeface="+mn-ea"/>
                <a:cs typeface="굴림" charset="-127"/>
              </a:rPr>
              <a:t>월</a:t>
            </a:r>
            <a:r>
              <a:rPr lang="en-US" altLang="ko-KR" sz="1100" b="1" dirty="0" smtClean="0">
                <a:latin typeface="+mn-ea"/>
                <a:cs typeface="굴림" charset="-127"/>
              </a:rPr>
              <a:t>)</a:t>
            </a:r>
            <a:endParaRPr lang="ko-KR" altLang="ko-KR" sz="1100" b="1" dirty="0">
              <a:latin typeface="+mn-ea"/>
              <a:cs typeface="굴림" charset="-127"/>
            </a:endParaRPr>
          </a:p>
          <a:p>
            <a:pPr algn="ctr"/>
            <a:endParaRPr lang="ko-KR" altLang="ko-KR" sz="1500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cs typeface="굴림" charset="-127"/>
            </a:endParaRPr>
          </a:p>
        </p:txBody>
      </p:sp>
      <p:sp>
        <p:nvSpPr>
          <p:cNvPr id="41" name="Rectangle 15"/>
          <p:cNvSpPr>
            <a:spLocks noChangeArrowheads="1"/>
          </p:cNvSpPr>
          <p:nvPr/>
        </p:nvSpPr>
        <p:spPr bwMode="auto">
          <a:xfrm>
            <a:off x="5972361" y="2296008"/>
            <a:ext cx="177062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&lt;</a:t>
            </a:r>
            <a:r>
              <a:rPr kumimoji="1" lang="ko-KR" altLang="en-US" sz="1100" b="1" dirty="0" err="1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생채소</a:t>
            </a:r>
            <a:r>
              <a:rPr kumimoji="1" lang="ko-KR" altLang="en-US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소독</a:t>
            </a:r>
            <a:r>
              <a:rPr kumimoji="1" lang="en-US" altLang="ko-KR" sz="1100" b="1" dirty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· </a:t>
            </a:r>
            <a:r>
              <a:rPr kumimoji="1" lang="ko-KR" altLang="en-US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세척</a:t>
            </a:r>
            <a:r>
              <a:rPr kumimoji="1" lang="en-US" altLang="ko-KR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!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익히고</a:t>
            </a:r>
            <a:r>
              <a:rPr kumimoji="1" lang="en-US" altLang="ko-KR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·</a:t>
            </a:r>
            <a:r>
              <a:rPr kumimoji="1" lang="ko-KR" altLang="en-US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볶고</a:t>
            </a:r>
            <a:r>
              <a:rPr kumimoji="1" lang="en-US" altLang="ko-KR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·</a:t>
            </a:r>
            <a:r>
              <a:rPr kumimoji="1" lang="ko-KR" altLang="en-US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삶아 제공</a:t>
            </a:r>
            <a:r>
              <a:rPr kumimoji="1" lang="en-US" altLang="ko-KR" sz="1100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&gt;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100" dirty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100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3" name="Text Box 9"/>
          <p:cNvSpPr txBox="1">
            <a:spLocks noChangeArrowheads="1"/>
          </p:cNvSpPr>
          <p:nvPr/>
        </p:nvSpPr>
        <p:spPr bwMode="auto">
          <a:xfrm rot="2637258">
            <a:off x="2640829" y="4709424"/>
            <a:ext cx="122179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500" dirty="0" err="1" smtClean="0">
                <a:solidFill>
                  <a:srgbClr val="C00000"/>
                </a:solidFill>
                <a:latin typeface="+mn-ea"/>
                <a:cs typeface="굴림" pitchFamily="50" charset="-127"/>
              </a:rPr>
              <a:t>캠필로박터</a:t>
            </a:r>
            <a:endParaRPr lang="ko-KR" altLang="ko-KR" sz="1500" dirty="0">
              <a:solidFill>
                <a:srgbClr val="C00000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44" name="Text Box 9"/>
          <p:cNvSpPr txBox="1">
            <a:spLocks noChangeArrowheads="1"/>
          </p:cNvSpPr>
          <p:nvPr/>
        </p:nvSpPr>
        <p:spPr bwMode="auto">
          <a:xfrm rot="2658147">
            <a:off x="4950037" y="2632400"/>
            <a:ext cx="1680234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1500" dirty="0" smtClean="0">
                <a:solidFill>
                  <a:srgbClr val="C00000"/>
                </a:solidFill>
                <a:latin typeface="+mn-ea"/>
                <a:cs typeface="굴림" charset="-127"/>
              </a:rPr>
              <a:t>병원성대장균</a:t>
            </a:r>
            <a:endParaRPr lang="ko-KR" altLang="ko-KR" sz="1500" dirty="0">
              <a:solidFill>
                <a:srgbClr val="C00000"/>
              </a:solidFill>
              <a:latin typeface="+mn-ea"/>
              <a:cs typeface="굴림" charset="-127"/>
            </a:endParaRPr>
          </a:p>
        </p:txBody>
      </p:sp>
      <p:sp>
        <p:nvSpPr>
          <p:cNvPr id="45" name="Text Box 9"/>
          <p:cNvSpPr txBox="1">
            <a:spLocks noChangeArrowheads="1"/>
          </p:cNvSpPr>
          <p:nvPr/>
        </p:nvSpPr>
        <p:spPr bwMode="auto">
          <a:xfrm rot="18901228">
            <a:off x="5023776" y="4654519"/>
            <a:ext cx="163001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1500" smtClean="0">
                <a:solidFill>
                  <a:srgbClr val="C00000"/>
                </a:solidFill>
                <a:latin typeface="+mn-ea"/>
                <a:cs typeface="굴림" pitchFamily="50" charset="-127"/>
              </a:rPr>
              <a:t>노로바이러스</a:t>
            </a:r>
            <a:endParaRPr lang="ko-KR" altLang="ko-KR" sz="1500" dirty="0">
              <a:solidFill>
                <a:srgbClr val="C00000"/>
              </a:solidFill>
              <a:latin typeface="+mn-ea"/>
              <a:cs typeface="굴림" pitchFamily="50" charset="-127"/>
            </a:endParaRPr>
          </a:p>
        </p:txBody>
      </p:sp>
      <p:sp>
        <p:nvSpPr>
          <p:cNvPr id="32" name="Rectangle 15"/>
          <p:cNvSpPr>
            <a:spLocks noChangeArrowheads="1"/>
          </p:cNvSpPr>
          <p:nvPr/>
        </p:nvSpPr>
        <p:spPr bwMode="auto">
          <a:xfrm>
            <a:off x="1169336" y="2259432"/>
            <a:ext cx="2344792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&lt;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조리 후 </a:t>
            </a:r>
            <a:r>
              <a:rPr kumimoji="1" lang="ko-KR" altLang="en-US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보관온도 주의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!&gt;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- 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제대로 익히지 않았거나</a:t>
            </a: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 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상온에 방치하면 포자가 </a:t>
            </a: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 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균으로 자라게 됨 </a:t>
            </a: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6" name="Rectangle 15"/>
          <p:cNvSpPr>
            <a:spLocks noChangeArrowheads="1"/>
          </p:cNvSpPr>
          <p:nvPr/>
        </p:nvSpPr>
        <p:spPr bwMode="auto">
          <a:xfrm>
            <a:off x="6143072" y="2703833"/>
            <a:ext cx="2344792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1450" lvl="0" indent="-1714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ko-KR" altLang="en-US" sz="1100" b="1" dirty="0" err="1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폭염시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100" b="1" dirty="0" err="1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생채소에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있는</a:t>
            </a: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   세균이 급격히 증식  </a:t>
            </a: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1259632" y="4197526"/>
            <a:ext cx="2344792" cy="1277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&lt;</a:t>
            </a:r>
            <a:r>
              <a:rPr kumimoji="1" lang="ko-KR" altLang="en-US" sz="1100" b="1" dirty="0" err="1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생닭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100" b="1" dirty="0" err="1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세척시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교차오염주의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!&gt;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- </a:t>
            </a:r>
            <a:r>
              <a:rPr kumimoji="1" lang="ko-KR" altLang="en-US" sz="1100" b="1" dirty="0" err="1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생닭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세척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·</a:t>
            </a:r>
            <a:r>
              <a:rPr kumimoji="1" lang="ko-KR" altLang="en-US" sz="1100" b="1" dirty="0" err="1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손질시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100" b="1" dirty="0" err="1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식재료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및 조리도구를 </a:t>
            </a: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같이 사용해서 세균증식</a:t>
            </a: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48" name="Rectangle 15"/>
          <p:cNvSpPr>
            <a:spLocks noChangeArrowheads="1"/>
          </p:cNvSpPr>
          <p:nvPr/>
        </p:nvSpPr>
        <p:spPr bwMode="auto">
          <a:xfrm>
            <a:off x="6124761" y="4178778"/>
            <a:ext cx="1770626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&lt;</a:t>
            </a:r>
            <a:r>
              <a:rPr kumimoji="1" lang="ko-KR" altLang="en-US" sz="1100" b="1" dirty="0" err="1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손씻기</a:t>
            </a:r>
            <a:r>
              <a:rPr kumimoji="1" lang="en-US" altLang="ko-KR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! </a:t>
            </a:r>
            <a:r>
              <a:rPr kumimoji="1" lang="ko-KR" altLang="en-US" sz="1100" b="1" dirty="0" smtClean="0">
                <a:solidFill>
                  <a:srgbClr val="0000FF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염소소독하기</a:t>
            </a:r>
            <a:r>
              <a:rPr kumimoji="1" lang="en-US" altLang="ko-KR" sz="1100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&gt;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100" dirty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1" lang="en-US" altLang="ko-KR" sz="1100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</p:txBody>
      </p:sp>
      <p:sp>
        <p:nvSpPr>
          <p:cNvPr id="50" name="Rectangle 15"/>
          <p:cNvSpPr>
            <a:spLocks noChangeArrowheads="1"/>
          </p:cNvSpPr>
          <p:nvPr/>
        </p:nvSpPr>
        <p:spPr bwMode="auto">
          <a:xfrm>
            <a:off x="6084168" y="4658611"/>
            <a:ext cx="2344792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1450" lvl="0" indent="-17145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10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개만으로도 감염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,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 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오염된 손으로 만진 </a:t>
            </a: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 </a:t>
            </a:r>
            <a:r>
              <a:rPr kumimoji="1" lang="ko-KR" altLang="en-US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문고리에서도 감염</a:t>
            </a:r>
            <a:endParaRPr kumimoji="1" lang="en-US" altLang="ko-KR" sz="1100" b="1" dirty="0" smtClean="0">
              <a:solidFill>
                <a:srgbClr val="404040"/>
              </a:solidFill>
              <a:latin typeface="Arial" pitchFamily="34" charset="0"/>
              <a:ea typeface="맑은 고딕" pitchFamily="50" charset="-127"/>
              <a:cs typeface="굴림" pitchFamily="50" charset="-127"/>
            </a:endParaRP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100" b="1" dirty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</a:t>
            </a:r>
            <a:r>
              <a:rPr kumimoji="1" lang="en-US" altLang="ko-KR" sz="1100" b="1" dirty="0" smtClean="0">
                <a:solidFill>
                  <a:srgbClr val="404040"/>
                </a:solidFill>
                <a:latin typeface="Arial" pitchFamily="34" charset="0"/>
                <a:ea typeface="맑은 고딕" pitchFamily="50" charset="-127"/>
                <a:cs typeface="굴림" pitchFamily="50" charset="-127"/>
              </a:rPr>
              <a:t>    </a:t>
            </a:r>
          </a:p>
        </p:txBody>
      </p:sp>
      <p:sp>
        <p:nvSpPr>
          <p:cNvPr id="51" name="내용 개체 틀 2"/>
          <p:cNvSpPr txBox="1">
            <a:spLocks/>
          </p:cNvSpPr>
          <p:nvPr/>
        </p:nvSpPr>
        <p:spPr>
          <a:xfrm>
            <a:off x="199701" y="1115053"/>
            <a:ext cx="8621592" cy="8737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지속적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관심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과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반복교육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을 통해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식중독 없는 안전한 급식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추진</a:t>
            </a: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52" name="그림 39" descr="화살표_파랑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34" y="1232732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930499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2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그룹 41"/>
          <p:cNvGrpSpPr>
            <a:grpSpLocks/>
          </p:cNvGrpSpPr>
          <p:nvPr/>
        </p:nvGrpSpPr>
        <p:grpSpPr bwMode="auto">
          <a:xfrm>
            <a:off x="8667179" y="6448251"/>
            <a:ext cx="441325" cy="365125"/>
            <a:chOff x="4309932" y="6376243"/>
            <a:chExt cx="439868" cy="365125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14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15" name="그림 39" descr="화살표_파랑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952" y="5046506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그림 39" descr="화살표_파랑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237" y="4023928"/>
            <a:ext cx="301728" cy="280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26407" y="3861048"/>
            <a:ext cx="8659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원인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폭염 등으로 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조리실 온도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가 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50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℃ 까지 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상승</a:t>
            </a:r>
            <a:r>
              <a:rPr lang="en-US" altLang="ko-KR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비가열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식재료</a:t>
            </a:r>
            <a:r>
              <a:rPr lang="en-US" altLang="ko-KR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오이부추무침</a:t>
            </a:r>
            <a:r>
              <a:rPr lang="en-US" altLang="ko-KR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겉절이 등</a:t>
            </a:r>
            <a:r>
              <a:rPr lang="en-US" altLang="ko-KR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en-US" altLang="ko-KR" sz="1600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에서</a:t>
            </a:r>
            <a:r>
              <a:rPr lang="ko-KR" altLang="en-US" dirty="0" smtClean="0">
                <a:solidFill>
                  <a:srgbClr val="FF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세균 증식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되어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식중독 발생</a:t>
            </a:r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21" name="그림 2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8E5"/>
              </a:clrFrom>
              <a:clrTo>
                <a:srgbClr val="FFF8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5882" y="2060848"/>
            <a:ext cx="2314003" cy="1398606"/>
          </a:xfrm>
          <a:prstGeom prst="rect">
            <a:avLst/>
          </a:prstGeom>
        </p:spPr>
      </p:pic>
      <p:cxnSp>
        <p:nvCxnSpPr>
          <p:cNvPr id="10" name="직선 화살표 연결선 9"/>
          <p:cNvCxnSpPr/>
          <p:nvPr/>
        </p:nvCxnSpPr>
        <p:spPr>
          <a:xfrm>
            <a:off x="2112018" y="2903825"/>
            <a:ext cx="1658824" cy="1228"/>
          </a:xfrm>
          <a:prstGeom prst="straightConnector1">
            <a:avLst/>
          </a:prstGeom>
          <a:ln w="19050" cmpd="sng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437546" y="2469606"/>
            <a:ext cx="5256584" cy="866995"/>
          </a:xfrm>
          <a:prstGeom prst="rect">
            <a:avLst/>
          </a:prstGeom>
          <a:noFill/>
          <a:ln w="127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635282" y="2749936"/>
            <a:ext cx="15632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개의 병원성대장균</a:t>
            </a:r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83353" y="2678509"/>
            <a:ext cx="18582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식중독을 </a:t>
            </a:r>
            <a:r>
              <a:rPr lang="ko-KR" altLang="en-US" sz="14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일으킬수</a:t>
            </a:r>
            <a:r>
              <a:rPr lang="ko-KR" altLang="en-US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있는</a:t>
            </a:r>
            <a:endParaRPr lang="en-US" altLang="ko-KR" sz="1400" dirty="0" smtClean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sz="14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백만마리까지</a:t>
            </a:r>
            <a:r>
              <a:rPr lang="ko-KR" altLang="en-US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증식</a:t>
            </a:r>
            <a:endParaRPr lang="ko-KR" altLang="en-US" sz="1400" dirty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129162" y="2605920"/>
            <a:ext cx="15792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C00000"/>
                </a:solidFill>
              </a:rPr>
              <a:t>30~35</a:t>
            </a:r>
            <a:r>
              <a:rPr lang="ko-KR" altLang="en-US" sz="1400" b="1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℃ </a:t>
            </a:r>
            <a:r>
              <a:rPr lang="en-US" altLang="ko-KR" sz="1400" b="1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1~2</a:t>
            </a:r>
            <a:r>
              <a:rPr lang="ko-KR" altLang="en-US" sz="1400" b="1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시간</a:t>
            </a:r>
            <a:endParaRPr lang="ko-KR" altLang="en-US" sz="1400" b="1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46890" y="2912240"/>
            <a:ext cx="1301959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300" b="1" dirty="0" smtClean="0"/>
              <a:t>20~25</a:t>
            </a:r>
            <a:r>
              <a:rPr lang="ko-KR" altLang="en-US" sz="13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℃ </a:t>
            </a:r>
            <a:r>
              <a:rPr lang="en-US" altLang="ko-KR" sz="13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4</a:t>
            </a:r>
            <a:r>
              <a:rPr lang="ko-KR" altLang="en-US" sz="13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시간</a:t>
            </a:r>
            <a:endParaRPr lang="ko-KR" altLang="en-US" sz="1300" b="1" dirty="0"/>
          </a:p>
        </p:txBody>
      </p:sp>
      <p:pic>
        <p:nvPicPr>
          <p:cNvPr id="29" name="Picture 15" descr="6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9904" y="188640"/>
            <a:ext cx="8208912" cy="734641"/>
          </a:xfrm>
          <a:prstGeom prst="rect">
            <a:avLst/>
          </a:prstGeom>
          <a:noFill/>
        </p:spPr>
      </p:pic>
      <p:sp>
        <p:nvSpPr>
          <p:cNvPr id="30" name="Text Box 16"/>
          <p:cNvSpPr txBox="1">
            <a:spLocks noChangeArrowheads="1"/>
          </p:cNvSpPr>
          <p:nvPr/>
        </p:nvSpPr>
        <p:spPr bwMode="auto">
          <a:xfrm>
            <a:off x="691952" y="359335"/>
            <a:ext cx="731642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1-1.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여름철 병원성대장균 식중독 발생 사례 및 예방법 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31" name="그림 38" descr="21.png"/>
          <p:cNvPicPr>
            <a:picLocks noChangeAspect="1"/>
          </p:cNvPicPr>
          <p:nvPr/>
        </p:nvPicPr>
        <p:blipFill>
          <a:blip r:embed="rId2" cstate="print"/>
          <a:srcRect l="33464" t="47951" r="61119" b="45197"/>
          <a:stretch>
            <a:fillRect/>
          </a:stretch>
        </p:blipFill>
        <p:spPr bwMode="auto">
          <a:xfrm>
            <a:off x="3758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그림 39" descr="화살표_파랑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256209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TextBox 31"/>
          <p:cNvSpPr txBox="1"/>
          <p:nvPr/>
        </p:nvSpPr>
        <p:spPr>
          <a:xfrm>
            <a:off x="379960" y="1124744"/>
            <a:ext cx="86613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오염된 토양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용수로부터 병원성대장균이 채소의 표면 등에 묻어 있다가 </a:t>
            </a:r>
            <a:endParaRPr lang="en-US" altLang="ko-KR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소독</a:t>
            </a:r>
            <a:r>
              <a:rPr lang="en-US" altLang="ko-KR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세척 부주의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또는 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상온에 방치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할 경우 식중독을 일으킬 수 있는 정도로 균이 증식  </a:t>
            </a:r>
            <a:endParaRPr lang="ko-KR" altLang="en-US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37546" y="4869160"/>
            <a:ext cx="87064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예방법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식재료</a:t>
            </a:r>
            <a:r>
              <a:rPr lang="ko-KR" altLang="en-US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는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소독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세척 후 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냉장보관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조리실이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적정온도가 유지되도록 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환풍기</a:t>
            </a:r>
            <a:r>
              <a:rPr lang="en-US" altLang="ko-KR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냉방기 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등 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관리</a:t>
            </a:r>
            <a:r>
              <a:rPr lang="en-US" altLang="ko-KR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폭염시</a:t>
            </a:r>
            <a:r>
              <a:rPr lang="ko-KR" altLang="en-US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가열</a:t>
            </a:r>
            <a:r>
              <a:rPr lang="en-US" altLang="ko-KR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조리된 음식위주 제공</a:t>
            </a:r>
            <a:r>
              <a:rPr lang="en-US" altLang="ko-KR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342479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70631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1-2.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여름철 닭에 의한 </a:t>
            </a:r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캠필로박터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식중독 발생 사례 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15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7704" y="2132856"/>
            <a:ext cx="5251871" cy="3874559"/>
          </a:xfrm>
          <a:prstGeom prst="rect">
            <a:avLst/>
          </a:prstGeom>
        </p:spPr>
      </p:pic>
      <p:sp>
        <p:nvSpPr>
          <p:cNvPr id="9" name="내용 개체 틀 2"/>
          <p:cNvSpPr txBox="1">
            <a:spLocks/>
          </p:cNvSpPr>
          <p:nvPr/>
        </p:nvSpPr>
        <p:spPr>
          <a:xfrm>
            <a:off x="190557" y="1087621"/>
            <a:ext cx="8621592" cy="100806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캠필로박터균은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닭고기 등 가금류에 의해 발생하며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4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℃냉장 또는 동결상태에서 장기간 생존 가능</a:t>
            </a: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닭을 세척하면서 조리도구 및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식재료에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캠필로박터균이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교차오염되어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식중독 발생</a:t>
            </a: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ko-KR" altLang="en-US" sz="1600" dirty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0" name="그림 39" descr="화살표_파랑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405" y="1241876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그림 39" descr="화살표_파랑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238" y="1616249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3982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39036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캠필로박터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식중독 예방 요령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16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05855" y="1052736"/>
            <a:ext cx="6390481" cy="516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774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직사각형 49"/>
          <p:cNvSpPr/>
          <p:nvPr/>
        </p:nvSpPr>
        <p:spPr bwMode="auto">
          <a:xfrm>
            <a:off x="4461488" y="2249440"/>
            <a:ext cx="4070951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051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38234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겨울철 식중독 발생 사례 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" name="직사각형 52"/>
          <p:cNvSpPr/>
          <p:nvPr/>
        </p:nvSpPr>
        <p:spPr bwMode="auto">
          <a:xfrm flipH="1">
            <a:off x="491334" y="2249066"/>
            <a:ext cx="3788972" cy="3735388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" lastClr="FFFFFF">
                <a:lumMod val="85000"/>
              </a:sysClr>
            </a:solidFill>
            <a:prstDash val="solid"/>
          </a:ln>
          <a:effectLst/>
        </p:spPr>
        <p:txBody>
          <a:bodyPr tIns="108000" anchor="ctr"/>
          <a:lstStyle/>
          <a:p>
            <a:pPr indent="-85717" algn="ctr" fontAlgn="auto" latinLnBrk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endParaRPr kumimoji="0" lang="ko-KR" altLang="en-US" sz="1000" kern="0" dirty="0">
              <a:solidFill>
                <a:sysClr val="windowText" lastClr="000000">
                  <a:lumMod val="50000"/>
                  <a:lumOff val="50000"/>
                </a:sys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54" name="직사각형 53"/>
          <p:cNvSpPr/>
          <p:nvPr/>
        </p:nvSpPr>
        <p:spPr bwMode="auto">
          <a:xfrm flipH="1">
            <a:off x="4209624" y="2254600"/>
            <a:ext cx="160338" cy="3722475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7" name="직사각형 66"/>
          <p:cNvSpPr/>
          <p:nvPr/>
        </p:nvSpPr>
        <p:spPr bwMode="auto">
          <a:xfrm flipH="1">
            <a:off x="8364165" y="2276003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68" name="직사각형 67"/>
          <p:cNvSpPr/>
          <p:nvPr/>
        </p:nvSpPr>
        <p:spPr bwMode="auto">
          <a:xfrm>
            <a:off x="4389013" y="2254605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555227" y="3581725"/>
            <a:ext cx="3735114" cy="2529923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낮은 온도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(-20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℃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에도 오래 생존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소량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(10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개</a:t>
            </a:r>
            <a:r>
              <a:rPr kumimoji="0"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)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으로 발병 가능</a:t>
            </a: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구토물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, 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분변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1g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당 </a:t>
            </a:r>
            <a:r>
              <a:rPr lang="en-US" altLang="ko-KR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1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억개의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</a:t>
            </a:r>
            <a:r>
              <a:rPr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노로바이러스</a:t>
            </a:r>
            <a:r>
              <a:rPr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존재</a:t>
            </a:r>
            <a:endParaRPr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kumimoji="0" lang="ko-KR" altLang="en-US" sz="1400" dirty="0" err="1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구토물로</a:t>
            </a:r>
            <a:r>
              <a:rPr kumimoji="0" lang="ko-KR" altLang="en-US" sz="1400" dirty="0" smtClean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 오염된 손으로 만진 고리 등으로 오염</a:t>
            </a:r>
            <a:endParaRPr kumimoji="0" lang="en-US" altLang="ko-KR" sz="1400" dirty="0" smtClean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200005" lvl="2" indent="-200005" latinLnBrk="0">
              <a:lnSpc>
                <a:spcPct val="120000"/>
              </a:lnSpc>
              <a:spcAft>
                <a:spcPts val="600"/>
              </a:spcAft>
              <a:buClr>
                <a:srgbClr val="59422D"/>
              </a:buClr>
              <a:buSzPct val="130000"/>
              <a:buBlip>
                <a:blip r:embed="rId4"/>
              </a:buBlip>
              <a:defRPr/>
            </a:pPr>
            <a:r>
              <a:rPr lang="ko-KR" altLang="en-US" sz="1400" dirty="0">
                <a:latin typeface="휴먼모음T" panose="02030504000101010101" pitchFamily="18" charset="-127"/>
                <a:ea typeface="휴먼모음T" panose="02030504000101010101" pitchFamily="18" charset="-127"/>
                <a:sym typeface="Monotype Sorts"/>
              </a:rPr>
              <a:t>한여름을 제외한 시기에 식품 및 환자와 직간접적인 접촉을 통해 감염</a:t>
            </a:r>
            <a:endParaRPr lang="en-US" altLang="ko-KR" sz="14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  <a:p>
            <a:pPr marL="0" lvl="2" fontAlgn="auto" latinLnBrk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59422D"/>
              </a:buClr>
              <a:buSzPct val="130000"/>
              <a:defRPr/>
            </a:pPr>
            <a:endParaRPr kumimoji="0"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  <a:sym typeface="Monotype Sorts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309295" y="2448209"/>
            <a:ext cx="2134368" cy="553998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err="1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노로바이러스</a:t>
            </a: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란</a:t>
            </a:r>
            <a:r>
              <a:rPr kumimoji="0" lang="en-US" altLang="ko-KR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?</a:t>
            </a:r>
          </a:p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77" name="직선 연결선 76"/>
          <p:cNvCxnSpPr/>
          <p:nvPr/>
        </p:nvCxnSpPr>
        <p:spPr>
          <a:xfrm>
            <a:off x="611985" y="2590291"/>
            <a:ext cx="862656" cy="158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직선 연결선 77"/>
          <p:cNvCxnSpPr/>
          <p:nvPr/>
        </p:nvCxnSpPr>
        <p:spPr>
          <a:xfrm>
            <a:off x="3227639" y="2583048"/>
            <a:ext cx="1052667" cy="3275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 bwMode="auto">
          <a:xfrm>
            <a:off x="5227657" y="2462354"/>
            <a:ext cx="2134458" cy="277813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threePt" dir="t"/>
            </a:scene3d>
            <a:sp3d>
              <a:bevelT w="0" h="0"/>
              <a:bevelB w="0" h="0"/>
            </a:sp3d>
          </a:bodyPr>
          <a:lstStyle/>
          <a:p>
            <a:pPr algn="ctr" defTabSz="91435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dirty="0" smtClean="0">
                <a:solidFill>
                  <a:schemeClr val="tx2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평균 발생현황</a:t>
            </a:r>
            <a:endParaRPr kumimoji="0" lang="ko-KR" altLang="en-US" dirty="0">
              <a:solidFill>
                <a:schemeClr val="tx2">
                  <a:lumMod val="75000"/>
                </a:schemeClr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cxnSp>
        <p:nvCxnSpPr>
          <p:cNvPr id="81" name="직선 연결선 80"/>
          <p:cNvCxnSpPr/>
          <p:nvPr/>
        </p:nvCxnSpPr>
        <p:spPr bwMode="auto">
          <a:xfrm>
            <a:off x="4557288" y="2601260"/>
            <a:ext cx="958753" cy="396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직선 연결선 81"/>
          <p:cNvCxnSpPr/>
          <p:nvPr/>
        </p:nvCxnSpPr>
        <p:spPr bwMode="auto">
          <a:xfrm flipV="1">
            <a:off x="7028209" y="2601260"/>
            <a:ext cx="1260754" cy="5557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0" name="그룹 58"/>
          <p:cNvGrpSpPr/>
          <p:nvPr/>
        </p:nvGrpSpPr>
        <p:grpSpPr>
          <a:xfrm>
            <a:off x="686172" y="1338339"/>
            <a:ext cx="7484816" cy="508790"/>
            <a:chOff x="830386" y="2243137"/>
            <a:chExt cx="7484816" cy="508790"/>
          </a:xfrm>
        </p:grpSpPr>
        <p:sp>
          <p:nvSpPr>
            <p:cNvPr id="91" name="직사각형 90"/>
            <p:cNvSpPr/>
            <p:nvPr/>
          </p:nvSpPr>
          <p:spPr>
            <a:xfrm>
              <a:off x="830386" y="2290262"/>
              <a:ext cx="7484816" cy="4616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/>
            <a:p>
              <a:pPr indent="-342865"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22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겨울철 식중독 주요 원인</a:t>
              </a:r>
              <a:r>
                <a:rPr kumimoji="0" lang="ko-KR" altLang="en-US" sz="3000" dirty="0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</a:t>
              </a:r>
              <a:r>
                <a:rPr kumimoji="0" lang="ko-KR" altLang="en-US" sz="3000" dirty="0" err="1" smtClean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노로바이러스</a:t>
              </a:r>
              <a:endParaRPr kumimoji="0" lang="ko-KR" altLang="en-US" sz="3000" dirty="0">
                <a:solidFill>
                  <a:schemeClr val="accent5">
                    <a:lumMod val="75000"/>
                  </a:scheme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92" name="그룹 63"/>
            <p:cNvGrpSpPr>
              <a:grpSpLocks/>
            </p:cNvGrpSpPr>
            <p:nvPr/>
          </p:nvGrpSpPr>
          <p:grpSpPr bwMode="auto">
            <a:xfrm>
              <a:off x="884238" y="2243137"/>
              <a:ext cx="7394575" cy="492126"/>
              <a:chOff x="776483" y="2243603"/>
              <a:chExt cx="7394404" cy="492444"/>
            </a:xfrm>
          </p:grpSpPr>
          <p:sp>
            <p:nvSpPr>
              <p:cNvPr id="93" name="직사각형 92"/>
              <p:cNvSpPr/>
              <p:nvPr/>
            </p:nvSpPr>
            <p:spPr>
              <a:xfrm>
                <a:off x="776483" y="2243603"/>
                <a:ext cx="638803" cy="49244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/>
              <a:p>
                <a:pPr indent="-342865" algn="ctr" defTabSz="914355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“</a:t>
                </a:r>
                <a:endParaRPr kumimoji="0" lang="ko-KR" altLang="en-US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  <p:sp>
            <p:nvSpPr>
              <p:cNvPr id="94" name="직사각형 93"/>
              <p:cNvSpPr/>
              <p:nvPr/>
            </p:nvSpPr>
            <p:spPr>
              <a:xfrm>
                <a:off x="7532084" y="2243604"/>
                <a:ext cx="638803" cy="492443"/>
              </a:xfrm>
              <a:prstGeom prst="rect">
                <a:avLst/>
              </a:prstGeom>
              <a:noFill/>
            </p:spPr>
            <p:txBody>
              <a:bodyPr lIns="0" tIns="0" rIns="0" bIns="0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  <a:bevelB w="1270" h="1270"/>
                </a:sp3d>
              </a:bodyPr>
              <a:lstStyle/>
              <a:p>
                <a:pPr indent="-342865" algn="ctr" defTabSz="914355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ko-KR" sz="3200" dirty="0">
                    <a:solidFill>
                      <a:schemeClr val="accent5">
                        <a:lumMod val="75000"/>
                      </a:schemeClr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”</a:t>
                </a:r>
                <a:endParaRPr kumimoji="0" lang="ko-KR" altLang="en-US" sz="3200" dirty="0">
                  <a:solidFill>
                    <a:schemeClr val="accent5">
                      <a:lumMod val="75000"/>
                    </a:schemeClr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</p:grpSp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6973" y="2758908"/>
            <a:ext cx="833840" cy="938433"/>
          </a:xfrm>
          <a:prstGeom prst="rect">
            <a:avLst/>
          </a:prstGeom>
        </p:spPr>
      </p:pic>
      <p:grpSp>
        <p:nvGrpSpPr>
          <p:cNvPr id="41" name="그룹 41"/>
          <p:cNvGrpSpPr>
            <a:grpSpLocks/>
          </p:cNvGrpSpPr>
          <p:nvPr/>
        </p:nvGrpSpPr>
        <p:grpSpPr bwMode="auto">
          <a:xfrm>
            <a:off x="8604448" y="6453336"/>
            <a:ext cx="441325" cy="365125"/>
            <a:chOff x="4309932" y="6376243"/>
            <a:chExt cx="439868" cy="365125"/>
          </a:xfrm>
        </p:grpSpPr>
        <p:sp>
          <p:nvSpPr>
            <p:cNvPr id="42" name="모서리가 둥근 직사각형 41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43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17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1751" y="2784155"/>
            <a:ext cx="3667212" cy="3079931"/>
          </a:xfrm>
          <a:prstGeom prst="rect">
            <a:avLst/>
          </a:prstGeom>
        </p:spPr>
      </p:pic>
      <p:sp>
        <p:nvSpPr>
          <p:cNvPr id="44" name="직사각형 43"/>
          <p:cNvSpPr/>
          <p:nvPr/>
        </p:nvSpPr>
        <p:spPr bwMode="auto">
          <a:xfrm>
            <a:off x="491335" y="2253081"/>
            <a:ext cx="168275" cy="3722476"/>
          </a:xfrm>
          <a:prstGeom prst="rect">
            <a:avLst/>
          </a:prstGeom>
          <a:gradFill>
            <a:gsLst>
              <a:gs pos="0">
                <a:sysClr val="windowText" lastClr="000000">
                  <a:alpha val="10000"/>
                </a:sysClr>
              </a:gs>
              <a:gs pos="100000">
                <a:srgbClr val="FFA764">
                  <a:alpha val="0"/>
                </a:srgbClr>
              </a:gs>
            </a:gsLst>
            <a:lin ang="0" scaled="1"/>
          </a:gra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kern="0" dirty="0">
              <a:solidFill>
                <a:sysClr val="window" lastClr="FFFFFF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529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449353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노로바이러스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식중독 주요 감염경로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definecontrols, medicine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37967" y="341330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18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7" name="그림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0229" y="2348880"/>
            <a:ext cx="4017927" cy="3727840"/>
          </a:xfrm>
          <a:prstGeom prst="rect">
            <a:avLst/>
          </a:prstGeom>
        </p:spPr>
      </p:pic>
      <p:sp>
        <p:nvSpPr>
          <p:cNvPr id="16" name="내용 개체 틀 2"/>
          <p:cNvSpPr txBox="1">
            <a:spLocks/>
          </p:cNvSpPr>
          <p:nvPr/>
        </p:nvSpPr>
        <p:spPr>
          <a:xfrm>
            <a:off x="199701" y="1115053"/>
            <a:ext cx="8782402" cy="126125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원인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설사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구토 등으로 바이러스가 배출되어 지하수 등이 오염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오염된 지하수로 인해 굴</a:t>
            </a:r>
            <a:r>
              <a:rPr lang="en-US" altLang="ko-KR" sz="16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파래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채소 등 식품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/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식자재가 오염되어 사람에게 감염됨</a:t>
            </a: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발생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구토물에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의한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사람간 감염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으로 집단생활을 하고 면역력이 상대적으로 약한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유치원</a:t>
            </a:r>
            <a:r>
              <a:rPr lang="en-US" altLang="ko-KR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초등학교 등</a:t>
            </a:r>
            <a:endParaRPr lang="ko-KR" altLang="en-US" sz="1600" dirty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20" name="그림 39" descr="화살표_파랑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25405" y="1241876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그림 39" descr="화살표_파랑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6213" y="1947826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3594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33105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노로바이러스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감염 예방법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" name="Picture 6" descr="definecontrols, medicine ico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27713" y="435420"/>
            <a:ext cx="1044136" cy="1044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19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45" name="모서리가 둥근 직사각형 44"/>
          <p:cNvSpPr/>
          <p:nvPr/>
        </p:nvSpPr>
        <p:spPr>
          <a:xfrm>
            <a:off x="179512" y="1861968"/>
            <a:ext cx="8712968" cy="1866900"/>
          </a:xfrm>
          <a:prstGeom prst="roundRect">
            <a:avLst>
              <a:gd name="adj" fmla="val 4965"/>
            </a:avLst>
          </a:prstGeom>
          <a:solidFill>
            <a:srgbClr val="44628E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sp>
        <p:nvSpPr>
          <p:cNvPr id="47" name="양쪽 모서리가 둥근 사각형 46"/>
          <p:cNvSpPr/>
          <p:nvPr/>
        </p:nvSpPr>
        <p:spPr>
          <a:xfrm rot="10800000">
            <a:off x="274848" y="1959868"/>
            <a:ext cx="8545622" cy="1695450"/>
          </a:xfrm>
          <a:prstGeom prst="round2SameRect">
            <a:avLst>
              <a:gd name="adj1" fmla="val 2114"/>
              <a:gd name="adj2" fmla="val 409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58" name="직선 연결선 57"/>
          <p:cNvCxnSpPr/>
          <p:nvPr/>
        </p:nvCxnSpPr>
        <p:spPr bwMode="auto">
          <a:xfrm>
            <a:off x="2452863" y="2047522"/>
            <a:ext cx="0" cy="155575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/>
          <p:cNvCxnSpPr/>
          <p:nvPr/>
        </p:nvCxnSpPr>
        <p:spPr bwMode="auto">
          <a:xfrm>
            <a:off x="4531951" y="2038576"/>
            <a:ext cx="0" cy="155575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/>
          <p:cNvCxnSpPr/>
          <p:nvPr/>
        </p:nvCxnSpPr>
        <p:spPr bwMode="auto">
          <a:xfrm>
            <a:off x="6637327" y="2010964"/>
            <a:ext cx="0" cy="155575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  <a:alpha val="5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그룹 87"/>
          <p:cNvGrpSpPr/>
          <p:nvPr/>
        </p:nvGrpSpPr>
        <p:grpSpPr>
          <a:xfrm>
            <a:off x="525881" y="1560432"/>
            <a:ext cx="237963" cy="288925"/>
            <a:chOff x="2721463" y="2616892"/>
            <a:chExt cx="237963" cy="288925"/>
          </a:xfrm>
        </p:grpSpPr>
        <p:sp>
          <p:nvSpPr>
            <p:cNvPr id="89" name="Freeform 36"/>
            <p:cNvSpPr>
              <a:spLocks noEditPoints="1"/>
            </p:cNvSpPr>
            <p:nvPr/>
          </p:nvSpPr>
          <p:spPr bwMode="auto">
            <a:xfrm>
              <a:off x="2721463" y="2699792"/>
              <a:ext cx="155329" cy="206025"/>
            </a:xfrm>
            <a:custGeom>
              <a:avLst/>
              <a:gdLst>
                <a:gd name="T0" fmla="*/ 844 w 844"/>
                <a:gd name="T1" fmla="*/ 840 h 840"/>
                <a:gd name="T2" fmla="*/ 0 w 844"/>
                <a:gd name="T3" fmla="*/ 840 h 840"/>
                <a:gd name="T4" fmla="*/ 0 w 844"/>
                <a:gd name="T5" fmla="*/ 0 h 840"/>
                <a:gd name="T6" fmla="*/ 844 w 844"/>
                <a:gd name="T7" fmla="*/ 0 h 840"/>
                <a:gd name="T8" fmla="*/ 844 w 844"/>
                <a:gd name="T9" fmla="*/ 840 h 840"/>
                <a:gd name="T10" fmla="*/ 104 w 844"/>
                <a:gd name="T11" fmla="*/ 736 h 840"/>
                <a:gd name="T12" fmla="*/ 740 w 844"/>
                <a:gd name="T13" fmla="*/ 736 h 840"/>
                <a:gd name="T14" fmla="*/ 740 w 844"/>
                <a:gd name="T15" fmla="*/ 104 h 840"/>
                <a:gd name="T16" fmla="*/ 104 w 844"/>
                <a:gd name="T17" fmla="*/ 104 h 840"/>
                <a:gd name="T18" fmla="*/ 104 w 844"/>
                <a:gd name="T19" fmla="*/ 736 h 8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844"/>
                <a:gd name="T31" fmla="*/ 0 h 840"/>
                <a:gd name="T32" fmla="*/ 844 w 844"/>
                <a:gd name="T33" fmla="*/ 840 h 8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844" h="840">
                  <a:moveTo>
                    <a:pt x="844" y="840"/>
                  </a:moveTo>
                  <a:lnTo>
                    <a:pt x="0" y="840"/>
                  </a:lnTo>
                  <a:lnTo>
                    <a:pt x="0" y="0"/>
                  </a:lnTo>
                  <a:lnTo>
                    <a:pt x="844" y="0"/>
                  </a:lnTo>
                  <a:lnTo>
                    <a:pt x="844" y="840"/>
                  </a:lnTo>
                  <a:close/>
                  <a:moveTo>
                    <a:pt x="104" y="736"/>
                  </a:moveTo>
                  <a:lnTo>
                    <a:pt x="740" y="736"/>
                  </a:lnTo>
                  <a:lnTo>
                    <a:pt x="740" y="104"/>
                  </a:lnTo>
                  <a:lnTo>
                    <a:pt x="104" y="104"/>
                  </a:lnTo>
                  <a:lnTo>
                    <a:pt x="104" y="7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  <p:sp>
          <p:nvSpPr>
            <p:cNvPr id="90" name="Freeform 37"/>
            <p:cNvSpPr>
              <a:spLocks/>
            </p:cNvSpPr>
            <p:nvPr/>
          </p:nvSpPr>
          <p:spPr bwMode="auto">
            <a:xfrm>
              <a:off x="2728456" y="2616892"/>
              <a:ext cx="230970" cy="218288"/>
            </a:xfrm>
            <a:custGeom>
              <a:avLst/>
              <a:gdLst>
                <a:gd name="T0" fmla="*/ 1221852 w 531"/>
                <a:gd name="T1" fmla="*/ 0 h 377"/>
                <a:gd name="T2" fmla="*/ 909161 w 531"/>
                <a:gd name="T3" fmla="*/ 0 h 377"/>
                <a:gd name="T4" fmla="*/ 616295 w 531"/>
                <a:gd name="T5" fmla="*/ 232455 h 377"/>
                <a:gd name="T6" fmla="*/ 352591 w 531"/>
                <a:gd name="T7" fmla="*/ 603958 h 377"/>
                <a:gd name="T8" fmla="*/ 312679 w 531"/>
                <a:gd name="T9" fmla="*/ 510463 h 377"/>
                <a:gd name="T10" fmla="*/ 0 w 531"/>
                <a:gd name="T11" fmla="*/ 507543 h 377"/>
                <a:gd name="T12" fmla="*/ 197638 w 531"/>
                <a:gd name="T13" fmla="*/ 671409 h 377"/>
                <a:gd name="T14" fmla="*/ 352591 w 531"/>
                <a:gd name="T15" fmla="*/ 858555 h 377"/>
                <a:gd name="T16" fmla="*/ 352591 w 531"/>
                <a:gd name="T17" fmla="*/ 858555 h 377"/>
                <a:gd name="T18" fmla="*/ 352591 w 531"/>
                <a:gd name="T19" fmla="*/ 858555 h 377"/>
                <a:gd name="T20" fmla="*/ 782761 w 531"/>
                <a:gd name="T21" fmla="*/ 329732 h 377"/>
                <a:gd name="T22" fmla="*/ 1221852 w 531"/>
                <a:gd name="T23" fmla="*/ 0 h 37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531"/>
                <a:gd name="T37" fmla="*/ 0 h 377"/>
                <a:gd name="T38" fmla="*/ 531 w 531"/>
                <a:gd name="T39" fmla="*/ 377 h 37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531" h="377">
                  <a:moveTo>
                    <a:pt x="531" y="0"/>
                  </a:moveTo>
                  <a:cubicBezTo>
                    <a:pt x="395" y="0"/>
                    <a:pt x="395" y="0"/>
                    <a:pt x="395" y="0"/>
                  </a:cubicBezTo>
                  <a:cubicBezTo>
                    <a:pt x="395" y="0"/>
                    <a:pt x="336" y="31"/>
                    <a:pt x="268" y="102"/>
                  </a:cubicBezTo>
                  <a:cubicBezTo>
                    <a:pt x="210" y="164"/>
                    <a:pt x="153" y="265"/>
                    <a:pt x="153" y="265"/>
                  </a:cubicBezTo>
                  <a:cubicBezTo>
                    <a:pt x="136" y="224"/>
                    <a:pt x="136" y="224"/>
                    <a:pt x="136" y="224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3"/>
                    <a:pt x="47" y="255"/>
                    <a:pt x="86" y="295"/>
                  </a:cubicBezTo>
                  <a:cubicBezTo>
                    <a:pt x="126" y="335"/>
                    <a:pt x="153" y="377"/>
                    <a:pt x="153" y="377"/>
                  </a:cubicBezTo>
                  <a:cubicBezTo>
                    <a:pt x="153" y="377"/>
                    <a:pt x="153" y="377"/>
                    <a:pt x="153" y="377"/>
                  </a:cubicBezTo>
                  <a:cubicBezTo>
                    <a:pt x="153" y="377"/>
                    <a:pt x="153" y="377"/>
                    <a:pt x="153" y="377"/>
                  </a:cubicBezTo>
                  <a:cubicBezTo>
                    <a:pt x="153" y="377"/>
                    <a:pt x="240" y="242"/>
                    <a:pt x="340" y="145"/>
                  </a:cubicBezTo>
                  <a:cubicBezTo>
                    <a:pt x="439" y="48"/>
                    <a:pt x="531" y="0"/>
                    <a:pt x="5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ko-KR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9" name="직사각형 8"/>
          <p:cNvSpPr/>
          <p:nvPr/>
        </p:nvSpPr>
        <p:spPr>
          <a:xfrm>
            <a:off x="274847" y="4149080"/>
            <a:ext cx="2016944" cy="756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식중독 의심 증세가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dirty="0" smtClean="0">
                <a:solidFill>
                  <a:schemeClr val="tx1"/>
                </a:solidFill>
              </a:rPr>
              <a:t>있는 경우 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음식물 조리작업 참여 금지 </a:t>
            </a:r>
            <a:endParaRPr lang="ko-KR" altLang="en-US" sz="1400" b="1" dirty="0">
              <a:solidFill>
                <a:srgbClr val="C00000"/>
              </a:solidFill>
            </a:endParaRPr>
          </a:p>
        </p:txBody>
      </p:sp>
      <p:cxnSp>
        <p:nvCxnSpPr>
          <p:cNvPr id="11" name="직선 연결선 10"/>
          <p:cNvCxnSpPr>
            <a:endCxn id="9" idx="0"/>
          </p:cNvCxnSpPr>
          <p:nvPr/>
        </p:nvCxnSpPr>
        <p:spPr>
          <a:xfrm>
            <a:off x="1283319" y="3728868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직사각형 92"/>
          <p:cNvSpPr/>
          <p:nvPr/>
        </p:nvSpPr>
        <p:spPr>
          <a:xfrm>
            <a:off x="2411039" y="4155532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 err="1" smtClean="0">
                <a:solidFill>
                  <a:schemeClr val="tx1"/>
                </a:solidFill>
              </a:rPr>
              <a:t>노로바이러스는</a:t>
            </a:r>
            <a:r>
              <a:rPr lang="ko-KR" altLang="en-US" sz="1400" dirty="0" smtClean="0">
                <a:solidFill>
                  <a:schemeClr val="tx1"/>
                </a:solidFill>
              </a:rPr>
              <a:t>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회복 후 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7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일간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분변</a:t>
            </a:r>
            <a:r>
              <a:rPr lang="ko-KR" altLang="en-US" sz="1400" dirty="0" smtClean="0">
                <a:solidFill>
                  <a:schemeClr val="tx1"/>
                </a:solidFill>
              </a:rPr>
              <a:t>으로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r>
              <a:rPr lang="ko-KR" altLang="en-US" sz="1400" dirty="0" smtClean="0">
                <a:solidFill>
                  <a:schemeClr val="tx1"/>
                </a:solidFill>
              </a:rPr>
              <a:t>계속 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배출</a:t>
            </a:r>
            <a:r>
              <a:rPr lang="ko-KR" altLang="en-US" sz="1400" dirty="0" smtClean="0">
                <a:solidFill>
                  <a:schemeClr val="tx1"/>
                </a:solidFill>
              </a:rPr>
              <a:t>하므로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rgbClr val="C00000"/>
                </a:solidFill>
              </a:rPr>
              <a:t>음식물 조리 금지</a:t>
            </a:r>
            <a:endParaRPr lang="en-US" altLang="ko-KR" sz="1400" b="1" dirty="0" smtClean="0">
              <a:solidFill>
                <a:srgbClr val="C00000"/>
              </a:solidFill>
            </a:endParaRPr>
          </a:p>
        </p:txBody>
      </p:sp>
      <p:cxnSp>
        <p:nvCxnSpPr>
          <p:cNvPr id="98" name="직선 연결선 97"/>
          <p:cNvCxnSpPr/>
          <p:nvPr/>
        </p:nvCxnSpPr>
        <p:spPr>
          <a:xfrm>
            <a:off x="3419872" y="3735320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직사각형 98"/>
          <p:cNvSpPr/>
          <p:nvPr/>
        </p:nvSpPr>
        <p:spPr>
          <a:xfrm>
            <a:off x="4467313" y="4137244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400" b="1" dirty="0" smtClean="0">
              <a:solidFill>
                <a:schemeClr val="tx1"/>
              </a:solidFill>
            </a:endParaRPr>
          </a:p>
        </p:txBody>
      </p:sp>
      <p:cxnSp>
        <p:nvCxnSpPr>
          <p:cNvPr id="100" name="직선 연결선 99"/>
          <p:cNvCxnSpPr/>
          <p:nvPr/>
        </p:nvCxnSpPr>
        <p:spPr>
          <a:xfrm>
            <a:off x="5476146" y="3717032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직사각형 100"/>
          <p:cNvSpPr/>
          <p:nvPr/>
        </p:nvSpPr>
        <p:spPr>
          <a:xfrm>
            <a:off x="4427984" y="3933056"/>
            <a:ext cx="2120911" cy="9742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비누</a:t>
            </a:r>
            <a:r>
              <a:rPr lang="ko-KR" altLang="en-US" sz="1400" dirty="0" smtClean="0">
                <a:solidFill>
                  <a:schemeClr val="tx1"/>
                </a:solidFill>
              </a:rPr>
              <a:t>를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사용</a:t>
            </a:r>
            <a:r>
              <a:rPr lang="ko-KR" altLang="en-US" sz="1400" dirty="0" smtClean="0">
                <a:solidFill>
                  <a:schemeClr val="tx1"/>
                </a:solidFill>
              </a:rPr>
              <a:t>하여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 </a:t>
            </a:r>
            <a:endParaRPr lang="en-US" altLang="ko-KR" sz="1400" b="1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400" b="1" dirty="0" smtClean="0">
                <a:solidFill>
                  <a:schemeClr val="tx1"/>
                </a:solidFill>
              </a:rPr>
              <a:t>30</a:t>
            </a:r>
            <a:r>
              <a:rPr lang="ko-KR" altLang="en-US" sz="1400" b="1" dirty="0" smtClean="0">
                <a:solidFill>
                  <a:schemeClr val="tx1"/>
                </a:solidFill>
              </a:rPr>
              <a:t>초 이상 </a:t>
            </a:r>
            <a:r>
              <a:rPr lang="ko-KR" altLang="en-US" sz="1400" b="1" dirty="0" err="1" smtClean="0">
                <a:solidFill>
                  <a:srgbClr val="C00000"/>
                </a:solidFill>
              </a:rPr>
              <a:t>손씻기</a:t>
            </a:r>
            <a:endParaRPr lang="en-US" altLang="ko-KR" sz="1400" b="1" dirty="0" smtClean="0">
              <a:solidFill>
                <a:srgbClr val="C00000"/>
              </a:solidFill>
            </a:endParaRPr>
          </a:p>
        </p:txBody>
      </p:sp>
      <p:sp>
        <p:nvSpPr>
          <p:cNvPr id="103" name="직사각형 102"/>
          <p:cNvSpPr/>
          <p:nvPr/>
        </p:nvSpPr>
        <p:spPr>
          <a:xfrm>
            <a:off x="6588224" y="4067928"/>
            <a:ext cx="2016944" cy="11011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지하수</a:t>
            </a:r>
            <a:r>
              <a:rPr lang="en-US" altLang="ko-KR" sz="1400" dirty="0" smtClean="0">
                <a:solidFill>
                  <a:schemeClr val="tx1"/>
                </a:solidFill>
              </a:rPr>
              <a:t>, </a:t>
            </a:r>
            <a:r>
              <a:rPr lang="ko-KR" altLang="en-US" sz="1400" dirty="0" smtClean="0">
                <a:solidFill>
                  <a:schemeClr val="tx1"/>
                </a:solidFill>
              </a:rPr>
              <a:t>굴</a:t>
            </a:r>
            <a:r>
              <a:rPr lang="en-US" altLang="ko-KR" sz="1400" dirty="0" smtClean="0">
                <a:solidFill>
                  <a:schemeClr val="tx1"/>
                </a:solidFill>
              </a:rPr>
              <a:t>·</a:t>
            </a:r>
            <a:r>
              <a:rPr lang="ko-KR" altLang="en-US" sz="1400" dirty="0" smtClean="0">
                <a:solidFill>
                  <a:schemeClr val="tx1"/>
                </a:solidFill>
              </a:rPr>
              <a:t>파래 등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어패류</a:t>
            </a:r>
            <a:r>
              <a:rPr lang="ko-KR" altLang="en-US" sz="1400" dirty="0" smtClean="0">
                <a:solidFill>
                  <a:schemeClr val="tx1"/>
                </a:solidFill>
              </a:rPr>
              <a:t>에 의해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sz="1400" b="1" dirty="0" smtClean="0">
                <a:solidFill>
                  <a:schemeClr val="tx1"/>
                </a:solidFill>
              </a:rPr>
              <a:t>감염</a:t>
            </a:r>
            <a:r>
              <a:rPr lang="ko-KR" altLang="en-US" sz="1400" dirty="0" smtClean="0">
                <a:solidFill>
                  <a:schemeClr val="tx1"/>
                </a:solidFill>
              </a:rPr>
              <a:t>될 수 있으니 </a:t>
            </a:r>
            <a:endParaRPr lang="en-US" altLang="ko-KR" sz="1400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sz="1400" b="1" dirty="0" smtClean="0">
                <a:solidFill>
                  <a:srgbClr val="C00000"/>
                </a:solidFill>
              </a:rPr>
              <a:t>85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℃ </a:t>
            </a:r>
            <a:r>
              <a:rPr lang="en-US" altLang="ko-KR" sz="1400" b="1" dirty="0" smtClean="0">
                <a:solidFill>
                  <a:srgbClr val="C00000"/>
                </a:solidFill>
              </a:rPr>
              <a:t>1</a:t>
            </a:r>
            <a:r>
              <a:rPr lang="ko-KR" altLang="en-US" sz="1400" b="1" dirty="0" err="1" smtClean="0">
                <a:solidFill>
                  <a:srgbClr val="C00000"/>
                </a:solidFill>
              </a:rPr>
              <a:t>분이상</a:t>
            </a:r>
            <a:r>
              <a:rPr lang="ko-KR" altLang="en-US" sz="1400" b="1" dirty="0" smtClean="0">
                <a:solidFill>
                  <a:srgbClr val="C00000"/>
                </a:solidFill>
              </a:rPr>
              <a:t> 가열</a:t>
            </a:r>
            <a:endParaRPr lang="ko-KR" altLang="en-US" sz="1400" b="1" dirty="0">
              <a:solidFill>
                <a:srgbClr val="C00000"/>
              </a:solidFill>
            </a:endParaRPr>
          </a:p>
        </p:txBody>
      </p:sp>
      <p:cxnSp>
        <p:nvCxnSpPr>
          <p:cNvPr id="104" name="직선 연결선 103"/>
          <p:cNvCxnSpPr>
            <a:endCxn id="103" idx="0"/>
          </p:cNvCxnSpPr>
          <p:nvPr/>
        </p:nvCxnSpPr>
        <p:spPr>
          <a:xfrm>
            <a:off x="7596696" y="3647716"/>
            <a:ext cx="0" cy="420212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232" y="2217339"/>
            <a:ext cx="1419225" cy="1143000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1285" y="2217339"/>
            <a:ext cx="1590675" cy="1238250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5939"/>
          <a:stretch/>
        </p:blipFill>
        <p:spPr>
          <a:xfrm>
            <a:off x="4860032" y="2392882"/>
            <a:ext cx="1464754" cy="946149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9848"/>
          <a:stretch/>
        </p:blipFill>
        <p:spPr>
          <a:xfrm>
            <a:off x="7050174" y="2371921"/>
            <a:ext cx="1253475" cy="98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6165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내용 개체 틀 2"/>
          <p:cNvSpPr txBox="1">
            <a:spLocks/>
          </p:cNvSpPr>
          <p:nvPr/>
        </p:nvSpPr>
        <p:spPr>
          <a:xfrm>
            <a:off x="408292" y="1484784"/>
            <a:ext cx="8621592" cy="482987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marL="342900" indent="-342900" fontAlgn="base">
              <a:lnSpc>
                <a:spcPts val="2500"/>
              </a:lnSpc>
              <a:buAutoNum type="arabicPeriod"/>
            </a:pP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일회용 장갑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</a:t>
            </a:r>
            <a:r>
              <a:rPr lang="ko-KR" altLang="en-US" sz="16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마스크 및 가운을 착용한다</a:t>
            </a: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fontAlgn="base">
              <a:lnSpc>
                <a:spcPts val="2500"/>
              </a:lnSpc>
              <a:buAutoNum type="arabicPeriod"/>
            </a:pP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fontAlgn="base">
              <a:lnSpc>
                <a:spcPts val="2500"/>
              </a:lnSpc>
              <a:buAutoNum type="arabicPeriod"/>
            </a:pP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종이타월 등으로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안쪽을 향해 닦는다</a:t>
            </a:r>
            <a:endParaRPr lang="en-US" altLang="ko-KR" sz="1600" dirty="0" smtClean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fontAlgn="base">
              <a:lnSpc>
                <a:spcPts val="2500"/>
              </a:lnSpc>
              <a:buAutoNum type="arabicPeriod"/>
            </a:pP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fontAlgn="base">
              <a:lnSpc>
                <a:spcPts val="2500"/>
              </a:lnSpc>
              <a:buAutoNum type="arabicPeriod"/>
            </a:pPr>
            <a:r>
              <a:rPr lang="ko-KR" altLang="en-US" sz="16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구토물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및 종이타월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을 바로 비닐봉투에 넣고 </a:t>
            </a:r>
            <a:r>
              <a:rPr lang="en-US" altLang="ko-KR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1,000~5,000ppm </a:t>
            </a:r>
            <a:r>
              <a:rPr lang="ko-KR" altLang="en-US" sz="16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염소소독액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을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넣는다</a:t>
            </a: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fontAlgn="base">
              <a:lnSpc>
                <a:spcPts val="2500"/>
              </a:lnSpc>
              <a:buAutoNum type="arabicPeriod"/>
            </a:pP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fontAlgn="base">
              <a:lnSpc>
                <a:spcPts val="2500"/>
              </a:lnSpc>
              <a:buAutoNum type="arabicPeriod"/>
            </a:pPr>
            <a:r>
              <a:rPr lang="ko-KR" altLang="en-US" sz="16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구토물이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묻은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바닥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도 </a:t>
            </a:r>
            <a:r>
              <a:rPr lang="en-US" altLang="ko-KR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1,000~5,000ppm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염소소독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한다</a:t>
            </a: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fontAlgn="base">
              <a:lnSpc>
                <a:spcPts val="2500"/>
              </a:lnSpc>
              <a:buAutoNum type="arabicPeriod"/>
            </a:pP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ts val="25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5.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비닐장갑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도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번의 비닐에 넣어 </a:t>
            </a:r>
            <a:r>
              <a:rPr lang="en-US" altLang="ko-KR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1,000~5,000ppm </a:t>
            </a:r>
            <a:r>
              <a:rPr lang="ko-KR" altLang="en-US" sz="1600" dirty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염소소독 </a:t>
            </a:r>
            <a:r>
              <a:rPr lang="ko-KR" altLang="en-US" sz="16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한다</a:t>
            </a: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fontAlgn="base">
              <a:lnSpc>
                <a:spcPts val="2500"/>
              </a:lnSpc>
              <a:buAutoNum type="arabicPeriod"/>
            </a:pP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ts val="25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6.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비누를 사용하여 깨끗하게 </a:t>
            </a:r>
            <a:r>
              <a:rPr lang="ko-KR" altLang="en-US" sz="16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손씻기</a:t>
            </a:r>
            <a:endParaRPr lang="en-US" altLang="ko-KR" sz="1600" dirty="0" smtClean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marL="342900" indent="-342900" fontAlgn="base">
              <a:lnSpc>
                <a:spcPts val="2500"/>
              </a:lnSpc>
              <a:buAutoNum type="arabicPeriod"/>
            </a:pPr>
            <a:endParaRPr lang="ko-KR" altLang="en-US" sz="1600" dirty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381707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노로바이러스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구토물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처리방법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20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pic>
        <p:nvPicPr>
          <p:cNvPr id="13" name="그림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43966" y="2492896"/>
            <a:ext cx="993090" cy="993090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104" y="3128077"/>
            <a:ext cx="864096" cy="875466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7388" y="4029815"/>
            <a:ext cx="1076656" cy="1062673"/>
          </a:xfrm>
          <a:prstGeom prst="rect">
            <a:avLst/>
          </a:prstGeom>
        </p:spPr>
      </p:pic>
      <p:pic>
        <p:nvPicPr>
          <p:cNvPr id="16" name="그림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4728" y="4653136"/>
            <a:ext cx="923770" cy="94808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78498" y="1168126"/>
            <a:ext cx="906754" cy="918843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56920" y="1916832"/>
            <a:ext cx="841348" cy="864087"/>
          </a:xfrm>
          <a:prstGeom prst="rect">
            <a:avLst/>
          </a:prstGeom>
        </p:spPr>
      </p:pic>
      <p:grpSp>
        <p:nvGrpSpPr>
          <p:cNvPr id="2" name="그룹 1"/>
          <p:cNvGrpSpPr/>
          <p:nvPr/>
        </p:nvGrpSpPr>
        <p:grpSpPr>
          <a:xfrm>
            <a:off x="5872138" y="973419"/>
            <a:ext cx="2775673" cy="1015421"/>
            <a:chOff x="491334" y="2249066"/>
            <a:chExt cx="3792634" cy="3735388"/>
          </a:xfrm>
        </p:grpSpPr>
        <p:sp>
          <p:nvSpPr>
            <p:cNvPr id="20" name="직사각형 19"/>
            <p:cNvSpPr/>
            <p:nvPr/>
          </p:nvSpPr>
          <p:spPr bwMode="auto">
            <a:xfrm flipH="1">
              <a:off x="491334" y="2249066"/>
              <a:ext cx="3788972" cy="3735388"/>
            </a:xfrm>
            <a:prstGeom prst="rect">
              <a:avLst/>
            </a:prstGeom>
            <a:solidFill>
              <a:sysClr val="window" lastClr="FFFFFF"/>
            </a:solidFill>
            <a:ln w="6350" cap="flat" cmpd="sng" algn="ctr">
              <a:solidFill>
                <a:sysClr val="window" lastClr="FFFFFF">
                  <a:lumMod val="85000"/>
                </a:sysClr>
              </a:solidFill>
              <a:prstDash val="solid"/>
            </a:ln>
            <a:effectLst/>
          </p:spPr>
          <p:txBody>
            <a:bodyPr tIns="108000" anchor="ctr"/>
            <a:lstStyle/>
            <a:p>
              <a:pPr indent="-85717" algn="ctr" fontAlgn="auto" latinLnBrk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Char char="§"/>
                <a:defRPr/>
              </a:pPr>
              <a:endParaRPr kumimoji="0" lang="ko-KR" altLang="en-US" sz="1000" kern="0" dirty="0">
                <a:solidFill>
                  <a:sysClr val="windowText" lastClr="000000">
                    <a:lumMod val="50000"/>
                    <a:lumOff val="50000"/>
                  </a:sysClr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1" name="직사각형 20"/>
            <p:cNvSpPr/>
            <p:nvPr/>
          </p:nvSpPr>
          <p:spPr bwMode="auto">
            <a:xfrm flipH="1">
              <a:off x="4123630" y="2254600"/>
              <a:ext cx="160338" cy="3722475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10000"/>
                  </a:sysClr>
                </a:gs>
                <a:gs pos="100000">
                  <a:srgbClr val="FFA764">
                    <a:alpha val="0"/>
                  </a:srgb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ysClr val="window" lastClr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22" name="직사각형 21"/>
            <p:cNvSpPr/>
            <p:nvPr/>
          </p:nvSpPr>
          <p:spPr bwMode="auto">
            <a:xfrm>
              <a:off x="491335" y="2253081"/>
              <a:ext cx="168275" cy="3722476"/>
            </a:xfrm>
            <a:prstGeom prst="rect">
              <a:avLst/>
            </a:prstGeom>
            <a:gradFill>
              <a:gsLst>
                <a:gs pos="0">
                  <a:sysClr val="windowText" lastClr="000000">
                    <a:alpha val="10000"/>
                  </a:sysClr>
                </a:gs>
                <a:gs pos="100000">
                  <a:srgbClr val="FFA764">
                    <a:alpha val="0"/>
                  </a:srgbClr>
                </a:gs>
              </a:gsLst>
              <a:lin ang="0" scaled="1"/>
            </a:gra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kern="0" dirty="0">
                <a:solidFill>
                  <a:sysClr val="window" lastClr="FFFFFF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5960617" y="1097312"/>
            <a:ext cx="3203849" cy="7560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/>
                </a:solidFill>
              </a:rPr>
              <a:t>4% 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염소소독액</a:t>
            </a:r>
            <a:r>
              <a:rPr lang="en-US" altLang="ko-KR" sz="1200" dirty="0" smtClean="0">
                <a:solidFill>
                  <a:schemeClr val="tx1"/>
                </a:solidFill>
              </a:rPr>
              <a:t>=40,000ppm</a:t>
            </a:r>
            <a:r>
              <a:rPr lang="ko-KR" altLang="en-US" sz="1200" b="1" dirty="0">
                <a:solidFill>
                  <a:srgbClr val="C00000"/>
                </a:solidFill>
              </a:rPr>
              <a:t> 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ko-KR" altLang="en-US" sz="1200" dirty="0" smtClean="0">
                <a:solidFill>
                  <a:schemeClr val="tx1"/>
                </a:solidFill>
              </a:rPr>
              <a:t>☞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1,000ppm</a:t>
            </a:r>
            <a:r>
              <a:rPr lang="ko-KR" altLang="en-US" sz="1200" dirty="0" smtClean="0">
                <a:solidFill>
                  <a:schemeClr val="tx1"/>
                </a:solidFill>
              </a:rPr>
              <a:t>은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4% </a:t>
            </a:r>
            <a:r>
              <a:rPr lang="ko-KR" altLang="en-US" sz="1200" b="1" dirty="0" err="1" smtClean="0">
                <a:solidFill>
                  <a:schemeClr val="tx1"/>
                </a:solidFill>
              </a:rPr>
              <a:t>염소소독액</a:t>
            </a:r>
            <a:r>
              <a:rPr lang="ko-KR" altLang="en-US" sz="1200" dirty="0" err="1" smtClean="0">
                <a:solidFill>
                  <a:schemeClr val="tx1"/>
                </a:solidFill>
              </a:rPr>
              <a:t>을</a:t>
            </a:r>
            <a:endParaRPr lang="en-US" altLang="ko-KR" sz="1200" dirty="0" smtClean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>
                <a:solidFill>
                  <a:schemeClr val="tx1"/>
                </a:solidFill>
              </a:rPr>
              <a:t> </a:t>
            </a:r>
            <a:r>
              <a:rPr lang="en-US" altLang="ko-KR" sz="1200" dirty="0" smtClean="0">
                <a:solidFill>
                  <a:schemeClr val="tx1"/>
                </a:solidFill>
              </a:rPr>
              <a:t>   </a:t>
            </a:r>
            <a:r>
              <a:rPr lang="ko-KR" altLang="en-US" sz="1200" dirty="0" smtClean="0">
                <a:solidFill>
                  <a:schemeClr val="tx1"/>
                </a:solidFill>
              </a:rPr>
              <a:t> </a:t>
            </a:r>
            <a:r>
              <a:rPr lang="en-US" altLang="ko-KR" sz="1200" b="1" dirty="0" smtClean="0">
                <a:solidFill>
                  <a:schemeClr val="tx1"/>
                </a:solidFill>
              </a:rPr>
              <a:t>40</a:t>
            </a:r>
            <a:r>
              <a:rPr lang="ko-KR" altLang="en-US" sz="1200" b="1" dirty="0" smtClean="0">
                <a:solidFill>
                  <a:schemeClr val="tx1"/>
                </a:solidFill>
              </a:rPr>
              <a:t>배 희석</a:t>
            </a:r>
            <a:r>
              <a:rPr lang="ko-KR" altLang="en-US" sz="1200" dirty="0" smtClean="0">
                <a:solidFill>
                  <a:schemeClr val="tx1"/>
                </a:solidFill>
              </a:rPr>
              <a:t>해서 사용하면 됨</a:t>
            </a:r>
            <a:endParaRPr lang="en-US" altLang="ko-KR" sz="1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0368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5" descr="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737" y="222846"/>
            <a:ext cx="8208912" cy="734641"/>
          </a:xfrm>
          <a:prstGeom prst="rect">
            <a:avLst/>
          </a:prstGeom>
          <a:noFill/>
        </p:spPr>
      </p:pic>
      <p:sp>
        <p:nvSpPr>
          <p:cNvPr id="5" name="Text Box 16"/>
          <p:cNvSpPr txBox="1">
            <a:spLocks noChangeArrowheads="1"/>
          </p:cNvSpPr>
          <p:nvPr/>
        </p:nvSpPr>
        <p:spPr bwMode="auto">
          <a:xfrm>
            <a:off x="539552" y="359335"/>
            <a:ext cx="70038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>
            <a:spAutoFit/>
          </a:bodyPr>
          <a:lstStyle/>
          <a:p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3. 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봄</a:t>
            </a: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가을철 </a:t>
            </a:r>
            <a:r>
              <a:rPr lang="ko-KR" altLang="en-US" sz="2400" dirty="0" err="1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퍼프린젠스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 식중독 발생 사례 및 예방법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6" name="그림 38" descr="21.png"/>
          <p:cNvPicPr>
            <a:picLocks noChangeAspect="1"/>
          </p:cNvPicPr>
          <p:nvPr/>
        </p:nvPicPr>
        <p:blipFill>
          <a:blip r:embed="rId3" cstate="print"/>
          <a:srcRect l="33464" t="47951" r="61119" b="45197"/>
          <a:stretch>
            <a:fillRect/>
          </a:stretch>
        </p:blipFill>
        <p:spPr bwMode="auto">
          <a:xfrm>
            <a:off x="223461" y="432096"/>
            <a:ext cx="369662" cy="303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5" name="그룹 41"/>
          <p:cNvGrpSpPr>
            <a:grpSpLocks/>
          </p:cNvGrpSpPr>
          <p:nvPr/>
        </p:nvGrpSpPr>
        <p:grpSpPr bwMode="auto">
          <a:xfrm>
            <a:off x="8647811" y="6492875"/>
            <a:ext cx="441325" cy="365125"/>
            <a:chOff x="4309932" y="6376243"/>
            <a:chExt cx="439868" cy="365125"/>
          </a:xfrm>
        </p:grpSpPr>
        <p:sp>
          <p:nvSpPr>
            <p:cNvPr id="96" name="모서리가 둥근 직사각형 95"/>
            <p:cNvSpPr/>
            <p:nvPr/>
          </p:nvSpPr>
          <p:spPr>
            <a:xfrm>
              <a:off x="4309932" y="6461968"/>
              <a:ext cx="439868" cy="193675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5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97" name="슬라이드 번호 개체 틀 6"/>
            <p:cNvSpPr txBox="1">
              <a:spLocks/>
            </p:cNvSpPr>
            <p:nvPr/>
          </p:nvSpPr>
          <p:spPr>
            <a:xfrm>
              <a:off x="4332334" y="6376243"/>
              <a:ext cx="395064" cy="365125"/>
            </a:xfrm>
            <a:prstGeom prst="rect">
              <a:avLst/>
            </a:prstGeom>
          </p:spPr>
          <p:txBody>
            <a:bodyPr anchor="ctr">
              <a:scene3d>
                <a:camera prst="orthographicFront"/>
                <a:lightRig rig="threePt" dir="t"/>
              </a:scene3d>
              <a:sp3d>
                <a:bevelT w="1270" h="1270"/>
                <a:bevelB w="1270" h="1270"/>
              </a:sp3d>
            </a:bodyPr>
            <a:lstStyle>
              <a:lvl1pPr algn="ctr">
                <a:defRPr sz="1200">
                  <a:solidFill>
                    <a:schemeClr val="tx1">
                      <a:tint val="75000"/>
                    </a:schemeClr>
                  </a:solidFill>
                </a:defRPr>
              </a:lvl1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fld id="{2B0C00A2-CBE9-4FDE-8A26-B88906A00EA6}" type="slidenum">
                <a:rPr kumimoji="0" lang="ko-KR" altLang="en-US" sz="11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-웹윤고딕130" pitchFamily="18" charset="-127"/>
                  <a:ea typeface="-웹윤고딕130" pitchFamily="18" charset="-127"/>
                </a:rPr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t>21</a:t>
              </a:fld>
              <a:endParaRPr kumimoji="0"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-웹윤고딕130" pitchFamily="18" charset="-127"/>
                <a:ea typeface="-웹윤고딕130" pitchFamily="18" charset="-127"/>
              </a:endParaRPr>
            </a:p>
          </p:txBody>
        </p:sp>
      </p:grpSp>
      <p:sp>
        <p:nvSpPr>
          <p:cNvPr id="9" name="내용 개체 틀 2"/>
          <p:cNvSpPr txBox="1">
            <a:spLocks/>
          </p:cNvSpPr>
          <p:nvPr/>
        </p:nvSpPr>
        <p:spPr>
          <a:xfrm>
            <a:off x="245421" y="1087621"/>
            <a:ext cx="8621592" cy="77464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base"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발생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고기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육류가공품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기름에 튀긴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식품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또는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큰 용기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에서 조리된 카레 등을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실온 </a:t>
            </a:r>
            <a:r>
              <a:rPr lang="ko-KR" altLang="en-US" sz="1600" dirty="0" err="1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방치시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600" dirty="0" smtClean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퍼프린젠스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식중독 발생 </a:t>
            </a: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원인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600" dirty="0" err="1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퍼프린젠스균은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산소가 없는 곳에서 잘 자라며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포자는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100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℃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·1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시간이상 가열해도 죽지 않고</a:t>
            </a: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  60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℃이하에서 깨어나 균이 증식</a:t>
            </a: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endParaRPr lang="en-US" altLang="ko-KR" sz="1600" dirty="0" smtClean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fontAlgn="base">
              <a:lnSpc>
                <a:spcPct val="150000"/>
              </a:lnSpc>
            </a:pP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(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예방법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조리 후 반드시 냉장</a:t>
            </a:r>
            <a:r>
              <a:rPr lang="en-US" altLang="ko-KR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(5</a:t>
            </a:r>
            <a:r>
              <a:rPr lang="ko-KR" altLang="en-US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℃</a:t>
            </a:r>
            <a:r>
              <a:rPr lang="en-US" altLang="ko-KR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en-US" altLang="ko-KR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또는 보온</a:t>
            </a:r>
            <a:r>
              <a:rPr lang="en-US" altLang="ko-KR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(60</a:t>
            </a:r>
            <a:r>
              <a:rPr lang="ko-KR" altLang="en-US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℃</a:t>
            </a:r>
            <a:r>
              <a:rPr lang="en-US" altLang="ko-KR" sz="14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600" dirty="0" smtClean="0">
                <a:solidFill>
                  <a:srgbClr val="C00000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보관</a:t>
            </a:r>
            <a:r>
              <a:rPr lang="en-US" altLang="ko-KR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600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식품을 소량씩 보관</a:t>
            </a:r>
            <a:endParaRPr lang="ko-KR" altLang="en-US" sz="1600" dirty="0">
              <a:solidFill>
                <a:srgbClr val="C00000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pic>
        <p:nvPicPr>
          <p:cNvPr id="10" name="그림 39" descr="화살표_파랑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0269" y="1241876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그림 39" descr="화살표_파랑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4390" y="1916832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08455" y="2870080"/>
            <a:ext cx="4181475" cy="2024062"/>
          </a:xfrm>
          <a:prstGeom prst="rect">
            <a:avLst/>
          </a:prstGeom>
        </p:spPr>
      </p:pic>
      <p:pic>
        <p:nvPicPr>
          <p:cNvPr id="21" name="그림 39" descr="화살표_파랑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589240"/>
            <a:ext cx="274298" cy="254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7236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067944" y="2204864"/>
            <a:ext cx="4032448" cy="504056"/>
          </a:xfrm>
        </p:spPr>
        <p:txBody>
          <a:bodyPr/>
          <a:lstStyle/>
          <a:p>
            <a:r>
              <a:rPr lang="en-US" altLang="ko-KR" sz="2800" dirty="0" smtClean="0"/>
              <a:t>4. </a:t>
            </a:r>
            <a:r>
              <a:rPr lang="ko-KR" altLang="en-US" sz="2800" dirty="0" smtClean="0"/>
              <a:t>집단급식소 위생관리</a:t>
            </a:r>
            <a:endParaRPr lang="ko-KR" altLang="en-US" sz="2800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0"/>
          </p:nvPr>
        </p:nvSpPr>
        <p:spPr>
          <a:xfrm>
            <a:off x="4070031" y="2924944"/>
            <a:ext cx="3881913" cy="315838"/>
          </a:xfrm>
        </p:spPr>
        <p:txBody>
          <a:bodyPr/>
          <a:lstStyle/>
          <a:p>
            <a:r>
              <a:rPr lang="en-US" altLang="ko-KR" dirty="0" smtClean="0"/>
              <a:t>1) </a:t>
            </a:r>
            <a:r>
              <a:rPr lang="ko-KR" altLang="en-US" dirty="0" smtClean="0"/>
              <a:t>개인위생관리 </a:t>
            </a:r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1"/>
          </p:nvPr>
        </p:nvSpPr>
        <p:spPr>
          <a:xfrm>
            <a:off x="4070031" y="3352619"/>
            <a:ext cx="3881913" cy="315838"/>
          </a:xfrm>
        </p:spPr>
        <p:txBody>
          <a:bodyPr/>
          <a:lstStyle/>
          <a:p>
            <a:r>
              <a:rPr lang="en-US" altLang="ko-KR" dirty="0" smtClean="0"/>
              <a:t>2) </a:t>
            </a:r>
            <a:r>
              <a:rPr lang="ko-KR" altLang="en-US" dirty="0" err="1" smtClean="0"/>
              <a:t>식재료위생관리</a:t>
            </a:r>
            <a:endParaRPr lang="ko-KR" altLang="en-US" dirty="0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2"/>
          </p:nvPr>
        </p:nvSpPr>
        <p:spPr>
          <a:xfrm>
            <a:off x="4061939" y="3784667"/>
            <a:ext cx="3881913" cy="315838"/>
          </a:xfrm>
        </p:spPr>
        <p:txBody>
          <a:bodyPr/>
          <a:lstStyle/>
          <a:p>
            <a:r>
              <a:rPr lang="en-US" altLang="ko-KR" dirty="0" smtClean="0"/>
              <a:t>3) </a:t>
            </a:r>
            <a:r>
              <a:rPr lang="ko-KR" altLang="en-US" dirty="0" smtClean="0"/>
              <a:t>작업위생관리</a:t>
            </a:r>
            <a:endParaRPr lang="ko-KR" altLang="en-US" dirty="0"/>
          </a:p>
        </p:txBody>
      </p:sp>
      <p:sp>
        <p:nvSpPr>
          <p:cNvPr id="6" name="텍스트 개체 틀 5"/>
          <p:cNvSpPr>
            <a:spLocks noGrp="1"/>
          </p:cNvSpPr>
          <p:nvPr>
            <p:ph type="body" sz="quarter" idx="13"/>
          </p:nvPr>
        </p:nvSpPr>
        <p:spPr>
          <a:xfrm>
            <a:off x="4061939" y="4216715"/>
            <a:ext cx="3881913" cy="315838"/>
          </a:xfrm>
        </p:spPr>
        <p:txBody>
          <a:bodyPr/>
          <a:lstStyle/>
          <a:p>
            <a:r>
              <a:rPr lang="en-US" altLang="ko-KR" dirty="0" smtClean="0"/>
              <a:t>4) </a:t>
            </a:r>
            <a:r>
              <a:rPr lang="ko-KR" altLang="en-US" dirty="0" smtClean="0"/>
              <a:t>기구</a:t>
            </a:r>
            <a:r>
              <a:rPr lang="en-US" altLang="ko-KR" dirty="0" smtClean="0"/>
              <a:t>-</a:t>
            </a:r>
            <a:r>
              <a:rPr lang="ko-KR" altLang="en-US" dirty="0" smtClean="0"/>
              <a:t>기계위생관리</a:t>
            </a:r>
            <a:endParaRPr lang="ko-KR" altLang="en-US" dirty="0"/>
          </a:p>
        </p:txBody>
      </p:sp>
      <p:sp>
        <p:nvSpPr>
          <p:cNvPr id="10" name="텍스트 개체 틀 5"/>
          <p:cNvSpPr>
            <a:spLocks noGrp="1"/>
          </p:cNvSpPr>
          <p:nvPr>
            <p:ph type="body" sz="quarter" idx="13"/>
          </p:nvPr>
        </p:nvSpPr>
        <p:spPr>
          <a:xfrm>
            <a:off x="4067944" y="4625330"/>
            <a:ext cx="3881913" cy="315838"/>
          </a:xfrm>
        </p:spPr>
        <p:txBody>
          <a:bodyPr/>
          <a:lstStyle/>
          <a:p>
            <a:r>
              <a:rPr lang="en-US" altLang="ko-KR" dirty="0" smtClean="0"/>
              <a:t>5) </a:t>
            </a:r>
            <a:r>
              <a:rPr lang="ko-KR" altLang="en-US" dirty="0" smtClean="0"/>
              <a:t>환경위생관리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009082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71625" y="1268760"/>
            <a:ext cx="6059488" cy="5584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2800" b="1" dirty="0" smtClean="0">
                <a:latin typeface="+mj-ea"/>
                <a:ea typeface="+mj-ea"/>
                <a:cs typeface="Times New Roman" pitchFamily="18" charset="0"/>
              </a:rPr>
              <a:t>1) </a:t>
            </a:r>
            <a:r>
              <a:rPr lang="ko-KR" altLang="en-US" sz="2800" b="1" dirty="0">
                <a:latin typeface="+mj-ea"/>
                <a:ea typeface="+mj-ea"/>
                <a:cs typeface="Times New Roman" pitchFamily="18" charset="0"/>
              </a:rPr>
              <a:t>개 인 위 생 관 리</a:t>
            </a:r>
            <a:endParaRPr lang="en-US" altLang="ko-KR" sz="2800" b="1" dirty="0">
              <a:latin typeface="+mj-ea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71060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836712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건강진단 및 작업 전 건강상태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  <p:pic>
        <p:nvPicPr>
          <p:cNvPr id="3" name="Picture 3" descr="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5325" y="1689199"/>
            <a:ext cx="3206750" cy="229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0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95925" y="1536799"/>
            <a:ext cx="2514600" cy="246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415925" y="4343499"/>
            <a:ext cx="3885679" cy="1717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20000"/>
              </a:lnSpc>
              <a:buFontTx/>
              <a:buBlip>
                <a:blip r:embed="rId4"/>
              </a:buBlip>
            </a:pPr>
            <a:r>
              <a:rPr kumimoji="0" lang="ko-KR" altLang="en-US" dirty="0">
                <a:latin typeface="+mn-ea"/>
              </a:rPr>
              <a:t> 건강검진 </a:t>
            </a:r>
            <a:r>
              <a:rPr kumimoji="0" lang="ko-KR" altLang="en-US" b="1" dirty="0">
                <a:solidFill>
                  <a:srgbClr val="FF0000"/>
                </a:solidFill>
                <a:latin typeface="+mn-ea"/>
              </a:rPr>
              <a:t>매년 </a:t>
            </a:r>
            <a:r>
              <a:rPr kumimoji="0" lang="en-US" altLang="ko-KR" b="1" dirty="0">
                <a:solidFill>
                  <a:srgbClr val="FF0000"/>
                </a:solidFill>
                <a:latin typeface="+mn-ea"/>
              </a:rPr>
              <a:t>1</a:t>
            </a:r>
            <a:r>
              <a:rPr kumimoji="0" lang="ko-KR" altLang="en-US" b="1" dirty="0">
                <a:solidFill>
                  <a:srgbClr val="FF0000"/>
                </a:solidFill>
                <a:latin typeface="+mn-ea"/>
              </a:rPr>
              <a:t>회 </a:t>
            </a:r>
            <a:r>
              <a:rPr kumimoji="0" lang="ko-KR" altLang="en-US" b="1" dirty="0" smtClean="0">
                <a:solidFill>
                  <a:srgbClr val="FF0000"/>
                </a:solidFill>
                <a:latin typeface="+mn-ea"/>
              </a:rPr>
              <a:t>정기검진</a:t>
            </a:r>
            <a:endParaRPr kumimoji="0" lang="en-US" altLang="ko-KR" b="1" dirty="0" smtClean="0">
              <a:solidFill>
                <a:srgbClr val="FF0000"/>
              </a:solidFill>
              <a:latin typeface="+mn-ea"/>
            </a:endParaRPr>
          </a:p>
          <a:p>
            <a:pPr latinLnBrk="0">
              <a:lnSpc>
                <a:spcPct val="120000"/>
              </a:lnSpc>
            </a:pPr>
            <a:r>
              <a:rPr lang="en-US" altLang="ko-KR" sz="1600" dirty="0" smtClean="0">
                <a:latin typeface="+mn-ea"/>
              </a:rPr>
              <a:t>   (</a:t>
            </a:r>
            <a:r>
              <a:rPr lang="ko-KR" altLang="en-US" sz="1600" dirty="0" smtClean="0">
                <a:latin typeface="+mn-ea"/>
              </a:rPr>
              <a:t>학교급식 조리종사자는 </a:t>
            </a:r>
            <a:r>
              <a:rPr lang="en-US" altLang="ko-KR" sz="1600" dirty="0" smtClean="0">
                <a:latin typeface="+mn-ea"/>
              </a:rPr>
              <a:t>6</a:t>
            </a:r>
            <a:r>
              <a:rPr lang="ko-KR" altLang="en-US" sz="1600" dirty="0" smtClean="0">
                <a:latin typeface="+mn-ea"/>
              </a:rPr>
              <a:t>개월에 </a:t>
            </a:r>
            <a:r>
              <a:rPr lang="en-US" altLang="ko-KR" sz="1600" dirty="0" smtClean="0">
                <a:latin typeface="+mn-ea"/>
              </a:rPr>
              <a:t>1</a:t>
            </a:r>
            <a:r>
              <a:rPr lang="ko-KR" altLang="en-US" sz="1600" dirty="0" smtClean="0">
                <a:latin typeface="+mn-ea"/>
              </a:rPr>
              <a:t>번</a:t>
            </a:r>
            <a:r>
              <a:rPr lang="en-US" altLang="ko-KR" sz="1600" dirty="0" smtClean="0">
                <a:latin typeface="+mn-ea"/>
              </a:rPr>
              <a:t>)</a:t>
            </a:r>
            <a:endParaRPr kumimoji="0" lang="ko-KR" altLang="en-US" sz="1600" dirty="0">
              <a:latin typeface="+mn-ea"/>
            </a:endParaRPr>
          </a:p>
          <a:p>
            <a:pPr latinLnBrk="0">
              <a:lnSpc>
                <a:spcPct val="120000"/>
              </a:lnSpc>
              <a:buFontTx/>
              <a:buBlip>
                <a:blip r:embed="rId4"/>
              </a:buBlip>
            </a:pPr>
            <a:r>
              <a:rPr kumimoji="0" lang="ko-KR" altLang="en-US" dirty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소화기계 </a:t>
            </a:r>
            <a:r>
              <a:rPr lang="ko-KR" altLang="en-US" dirty="0" err="1" smtClean="0">
                <a:latin typeface="+mn-ea"/>
              </a:rPr>
              <a:t>감염병</a:t>
            </a:r>
            <a:r>
              <a:rPr lang="ko-KR" altLang="en-US" dirty="0" smtClean="0">
                <a:latin typeface="+mn-ea"/>
              </a:rPr>
              <a:t> 환자 및 보균자</a:t>
            </a:r>
            <a:endParaRPr kumimoji="0" lang="ko-KR" altLang="en-US" dirty="0">
              <a:latin typeface="+mn-ea"/>
            </a:endParaRPr>
          </a:p>
          <a:p>
            <a:pPr latinLnBrk="0">
              <a:lnSpc>
                <a:spcPct val="120000"/>
              </a:lnSpc>
              <a:buFontTx/>
              <a:buBlip>
                <a:blip r:embed="rId4"/>
              </a:buBlip>
            </a:pPr>
            <a:r>
              <a:rPr kumimoji="0" lang="ko-KR" altLang="en-US" dirty="0">
                <a:latin typeface="+mn-ea"/>
              </a:rPr>
              <a:t> 결핵환자</a:t>
            </a:r>
          </a:p>
          <a:p>
            <a:pPr latinLnBrk="0">
              <a:lnSpc>
                <a:spcPct val="120000"/>
              </a:lnSpc>
              <a:buFontTx/>
              <a:buBlip>
                <a:blip r:embed="rId4"/>
              </a:buBlip>
            </a:pPr>
            <a:r>
              <a:rPr kumimoji="0" lang="ko-KR" altLang="en-US" dirty="0">
                <a:latin typeface="+mn-ea"/>
              </a:rPr>
              <a:t> 피부병 </a:t>
            </a:r>
            <a:r>
              <a:rPr kumimoji="0" lang="ko-KR" altLang="en-US" dirty="0" smtClean="0">
                <a:latin typeface="+mn-ea"/>
              </a:rPr>
              <a:t>또는 </a:t>
            </a:r>
            <a:r>
              <a:rPr kumimoji="0" lang="ko-KR" altLang="en-US" dirty="0" err="1" smtClean="0">
                <a:latin typeface="+mn-ea"/>
              </a:rPr>
              <a:t>그밖의</a:t>
            </a:r>
            <a:r>
              <a:rPr kumimoji="0" lang="ko-KR" altLang="en-US" dirty="0" smtClean="0">
                <a:latin typeface="+mn-ea"/>
              </a:rPr>
              <a:t> 화농성질환자</a:t>
            </a:r>
            <a:endParaRPr kumimoji="0" lang="ko-KR" altLang="en-US" dirty="0">
              <a:latin typeface="+mn-ea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5005388" y="4265712"/>
            <a:ext cx="3424237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50000"/>
              </a:lnSpc>
              <a:buFontTx/>
              <a:buBlip>
                <a:blip r:embed="rId4"/>
              </a:buBlip>
            </a:pPr>
            <a:r>
              <a:rPr kumimoji="0" lang="ko-KR" altLang="en-US">
                <a:latin typeface="+mn-ea"/>
              </a:rPr>
              <a:t> 설사</a:t>
            </a:r>
            <a:r>
              <a:rPr kumimoji="0" lang="en-US" altLang="ko-KR">
                <a:latin typeface="+mn-ea"/>
              </a:rPr>
              <a:t>, </a:t>
            </a:r>
            <a:r>
              <a:rPr kumimoji="0" lang="ko-KR" altLang="en-US">
                <a:latin typeface="+mn-ea"/>
              </a:rPr>
              <a:t>발열</a:t>
            </a:r>
            <a:r>
              <a:rPr kumimoji="0" lang="en-US" altLang="ko-KR">
                <a:latin typeface="+mn-ea"/>
              </a:rPr>
              <a:t>, </a:t>
            </a:r>
            <a:r>
              <a:rPr kumimoji="0" lang="ko-KR" altLang="en-US">
                <a:latin typeface="+mn-ea"/>
              </a:rPr>
              <a:t>구토 → 보고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4"/>
              </a:buBlip>
            </a:pPr>
            <a:r>
              <a:rPr kumimoji="0" lang="ko-KR" altLang="en-US">
                <a:latin typeface="+mn-ea"/>
              </a:rPr>
              <a:t> 책임자는 조리작업 금지 조치</a:t>
            </a:r>
          </a:p>
          <a:p>
            <a:pPr latinLnBrk="0">
              <a:lnSpc>
                <a:spcPct val="150000"/>
              </a:lnSpc>
              <a:buFontTx/>
              <a:buBlip>
                <a:blip r:embed="rId4"/>
              </a:buBlip>
            </a:pPr>
            <a:r>
              <a:rPr kumimoji="0" lang="ko-KR" altLang="en-US">
                <a:latin typeface="+mn-ea"/>
              </a:rPr>
              <a:t> 조리작업 대신 작업 이외의</a:t>
            </a:r>
          </a:p>
          <a:p>
            <a:pPr latinLnBrk="0">
              <a:lnSpc>
                <a:spcPct val="150000"/>
              </a:lnSpc>
            </a:pPr>
            <a:r>
              <a:rPr kumimoji="0" lang="ko-KR" altLang="en-US">
                <a:latin typeface="+mn-ea"/>
              </a:rPr>
              <a:t>   청소 등 기타 업무 수행</a:t>
            </a:r>
            <a:endParaRPr kumimoji="0" lang="en-US" altLang="ko-KR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714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" y="4146649"/>
            <a:ext cx="862965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 descr="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3" y="1708249"/>
            <a:ext cx="2344737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04800" y="5653187"/>
            <a:ext cx="888736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>
                <a:latin typeface="+mn-ea"/>
              </a:rPr>
              <a:t>1. </a:t>
            </a:r>
            <a:r>
              <a:rPr kumimoji="0" lang="ko-KR" altLang="en-US" sz="1600">
                <a:latin typeface="+mn-ea"/>
              </a:rPr>
              <a:t>치료하기     </a:t>
            </a:r>
            <a:r>
              <a:rPr kumimoji="0" lang="en-US" altLang="ko-KR" sz="1600">
                <a:latin typeface="+mn-ea"/>
              </a:rPr>
              <a:t>2. </a:t>
            </a:r>
            <a:r>
              <a:rPr kumimoji="0" lang="ko-KR" altLang="en-US" sz="1600">
                <a:latin typeface="+mn-ea"/>
              </a:rPr>
              <a:t>밴드로 감기       </a:t>
            </a:r>
            <a:r>
              <a:rPr kumimoji="0" lang="en-US" altLang="ko-KR" sz="1600">
                <a:latin typeface="+mn-ea"/>
              </a:rPr>
              <a:t>3.</a:t>
            </a:r>
            <a:r>
              <a:rPr kumimoji="0" lang="ko-KR" altLang="en-US" sz="1600">
                <a:latin typeface="+mn-ea"/>
              </a:rPr>
              <a:t>고무골무 등 착용    </a:t>
            </a:r>
            <a:r>
              <a:rPr kumimoji="0" lang="en-US" altLang="ko-KR" sz="1600">
                <a:latin typeface="+mn-ea"/>
              </a:rPr>
              <a:t>4. </a:t>
            </a:r>
            <a:r>
              <a:rPr kumimoji="0" lang="ko-KR" altLang="en-US" sz="1600">
                <a:latin typeface="+mn-ea"/>
              </a:rPr>
              <a:t>고무장갑 착용   </a:t>
            </a:r>
            <a:r>
              <a:rPr kumimoji="0" lang="en-US" altLang="ko-KR" sz="1600">
                <a:latin typeface="+mn-ea"/>
              </a:rPr>
              <a:t>5. </a:t>
            </a:r>
            <a:r>
              <a:rPr kumimoji="0" lang="ko-KR" altLang="en-US" sz="1600">
                <a:latin typeface="+mn-ea"/>
              </a:rPr>
              <a:t>식품취급 제외  </a:t>
            </a: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4132263" y="1979712"/>
            <a:ext cx="3654425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20000"/>
              </a:lnSpc>
              <a:buFontTx/>
              <a:buBlip>
                <a:blip r:embed="rId4"/>
              </a:buBlip>
            </a:pPr>
            <a:r>
              <a:rPr kumimoji="0" lang="ko-KR" altLang="en-US">
                <a:latin typeface="+mn-ea"/>
              </a:rPr>
              <a:t> 손에 상처가 생기면 황색포도상</a:t>
            </a:r>
          </a:p>
          <a:p>
            <a:pPr latinLnBrk="0">
              <a:lnSpc>
                <a:spcPct val="120000"/>
              </a:lnSpc>
            </a:pPr>
            <a:r>
              <a:rPr kumimoji="0" lang="en-US" altLang="ko-KR">
                <a:latin typeface="+mn-ea"/>
              </a:rPr>
              <a:t>   </a:t>
            </a:r>
            <a:r>
              <a:rPr kumimoji="0" lang="ko-KR" altLang="en-US">
                <a:latin typeface="+mn-ea"/>
              </a:rPr>
              <a:t>구균의 오염 가능성이 있음</a:t>
            </a:r>
          </a:p>
          <a:p>
            <a:pPr latinLnBrk="0">
              <a:lnSpc>
                <a:spcPct val="120000"/>
              </a:lnSpc>
              <a:buFontTx/>
              <a:buBlip>
                <a:blip r:embed="rId4"/>
              </a:buBlip>
            </a:pPr>
            <a:r>
              <a:rPr kumimoji="0" lang="en-US" altLang="ko-KR">
                <a:latin typeface="+mn-ea"/>
              </a:rPr>
              <a:t> </a:t>
            </a:r>
            <a:r>
              <a:rPr kumimoji="0" lang="ko-KR" altLang="en-US">
                <a:latin typeface="+mn-ea"/>
              </a:rPr>
              <a:t>칼베임</a:t>
            </a:r>
            <a:r>
              <a:rPr kumimoji="0" lang="en-US" altLang="ko-KR">
                <a:latin typeface="+mn-ea"/>
              </a:rPr>
              <a:t>, </a:t>
            </a:r>
            <a:r>
              <a:rPr kumimoji="0" lang="ko-KR" altLang="en-US">
                <a:latin typeface="+mn-ea"/>
              </a:rPr>
              <a:t>피부손상</a:t>
            </a:r>
            <a:r>
              <a:rPr kumimoji="0" lang="en-US" altLang="ko-KR">
                <a:latin typeface="+mn-ea"/>
              </a:rPr>
              <a:t>, </a:t>
            </a:r>
            <a:r>
              <a:rPr kumimoji="0" lang="ko-KR" altLang="en-US">
                <a:latin typeface="+mn-ea"/>
              </a:rPr>
              <a:t>곪은 상처 등</a:t>
            </a:r>
          </a:p>
          <a:p>
            <a:pPr latinLnBrk="0">
              <a:lnSpc>
                <a:spcPct val="120000"/>
              </a:lnSpc>
              <a:buFontTx/>
              <a:buBlip>
                <a:blip r:embed="rId4"/>
              </a:buBlip>
            </a:pPr>
            <a:r>
              <a:rPr kumimoji="0" lang="ko-KR" altLang="en-US">
                <a:latin typeface="+mn-ea"/>
              </a:rPr>
              <a:t> 아래와 같이 치료하고 책임자</a:t>
            </a:r>
          </a:p>
          <a:p>
            <a:pPr latinLnBrk="0">
              <a:lnSpc>
                <a:spcPct val="120000"/>
              </a:lnSpc>
            </a:pPr>
            <a:r>
              <a:rPr kumimoji="0" lang="ko-KR" altLang="en-US">
                <a:latin typeface="+mn-ea"/>
              </a:rPr>
              <a:t>   지시에 따름</a:t>
            </a:r>
            <a:r>
              <a:rPr kumimoji="0" lang="en-US" altLang="ko-KR">
                <a:latin typeface="+mn-ea"/>
              </a:rPr>
              <a:t>(</a:t>
            </a:r>
            <a:r>
              <a:rPr kumimoji="0" lang="ko-KR" altLang="en-US">
                <a:latin typeface="+mn-ea"/>
              </a:rPr>
              <a:t>식품취급 제외</a:t>
            </a:r>
            <a:r>
              <a:rPr kumimoji="0" lang="en-US" altLang="ko-KR">
                <a:latin typeface="+mn-ea"/>
              </a:rPr>
              <a:t>)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500188" y="836712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 err="1">
                <a:solidFill>
                  <a:srgbClr val="003762"/>
                </a:solidFill>
                <a:latin typeface="+mn-ea"/>
                <a:cs typeface="Times New Roman" pitchFamily="18" charset="0"/>
              </a:rPr>
              <a:t>손상처</a:t>
            </a: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 발생 시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4950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62660" y="1484784"/>
            <a:ext cx="5357812" cy="457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1500188" y="665187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손을 씻어야 할 때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261938" y="1879624"/>
            <a:ext cx="3317875" cy="3767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ko-KR" altLang="en-US">
                <a:latin typeface="+mn-ea"/>
              </a:rPr>
              <a:t> 출근한 직후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>
                <a:latin typeface="+mn-ea"/>
              </a:rPr>
              <a:t> </a:t>
            </a:r>
            <a:r>
              <a:rPr kumimoji="0" lang="ko-KR" altLang="en-US">
                <a:latin typeface="+mn-ea"/>
              </a:rPr>
              <a:t>작업을 시작하기 전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>
                <a:latin typeface="+mn-ea"/>
              </a:rPr>
              <a:t> </a:t>
            </a:r>
            <a:r>
              <a:rPr kumimoji="0" lang="ko-KR" altLang="en-US">
                <a:latin typeface="+mn-ea"/>
              </a:rPr>
              <a:t>생선</a:t>
            </a:r>
            <a:r>
              <a:rPr kumimoji="0" lang="en-US" altLang="ko-KR">
                <a:latin typeface="+mn-ea"/>
              </a:rPr>
              <a:t>, </a:t>
            </a:r>
            <a:r>
              <a:rPr kumimoji="0" lang="ko-KR" altLang="en-US">
                <a:latin typeface="+mn-ea"/>
              </a:rPr>
              <a:t>날고기 등 취급 후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>
                <a:latin typeface="+mn-ea"/>
              </a:rPr>
              <a:t> </a:t>
            </a:r>
            <a:r>
              <a:rPr kumimoji="0" lang="ko-KR" altLang="en-US">
                <a:latin typeface="+mn-ea"/>
              </a:rPr>
              <a:t>코 풀거나 재채기 후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>
                <a:latin typeface="+mn-ea"/>
              </a:rPr>
              <a:t> </a:t>
            </a:r>
            <a:r>
              <a:rPr kumimoji="0" lang="ko-KR" altLang="en-US">
                <a:latin typeface="+mn-ea"/>
              </a:rPr>
              <a:t>전화받은 후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>
                <a:latin typeface="+mn-ea"/>
              </a:rPr>
              <a:t> </a:t>
            </a:r>
            <a:r>
              <a:rPr kumimoji="0" lang="ko-KR" altLang="en-US">
                <a:latin typeface="+mn-ea"/>
              </a:rPr>
              <a:t>머리나 몸을 만진 후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>
                <a:latin typeface="+mn-ea"/>
              </a:rPr>
              <a:t> </a:t>
            </a:r>
            <a:r>
              <a:rPr kumimoji="0" lang="ko-KR" altLang="en-US">
                <a:latin typeface="+mn-ea"/>
              </a:rPr>
              <a:t>소독제</a:t>
            </a:r>
            <a:r>
              <a:rPr kumimoji="0" lang="en-US" altLang="ko-KR">
                <a:latin typeface="+mn-ea"/>
              </a:rPr>
              <a:t>, </a:t>
            </a:r>
            <a:r>
              <a:rPr kumimoji="0" lang="ko-KR" altLang="en-US">
                <a:latin typeface="+mn-ea"/>
              </a:rPr>
              <a:t>세척제 등을 만진 후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>
                <a:latin typeface="+mn-ea"/>
              </a:rPr>
              <a:t> </a:t>
            </a:r>
            <a:r>
              <a:rPr kumimoji="0" lang="ko-KR" altLang="en-US">
                <a:latin typeface="+mn-ea"/>
              </a:rPr>
              <a:t>화장실 사용 후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>
                <a:latin typeface="+mn-ea"/>
              </a:rPr>
              <a:t> </a:t>
            </a:r>
            <a:r>
              <a:rPr kumimoji="0" lang="ko-KR" altLang="en-US">
                <a:latin typeface="+mn-ea"/>
              </a:rPr>
              <a:t>씻어야 할지 망설여질 때 </a:t>
            </a:r>
            <a:endParaRPr kumimoji="0" lang="en-US" altLang="ko-KR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756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665187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 smtClean="0">
                <a:solidFill>
                  <a:srgbClr val="003762"/>
                </a:solidFill>
                <a:latin typeface="+mn-ea"/>
                <a:cs typeface="Times New Roman" pitchFamily="18" charset="0"/>
              </a:rPr>
              <a:t>올바른 </a:t>
            </a:r>
            <a:r>
              <a:rPr lang="ko-KR" altLang="en-US" sz="2600" b="1" dirty="0" err="1" smtClean="0">
                <a:solidFill>
                  <a:srgbClr val="003762"/>
                </a:solidFill>
                <a:latin typeface="+mn-ea"/>
                <a:cs typeface="Times New Roman" pitchFamily="18" charset="0"/>
              </a:rPr>
              <a:t>손씻기</a:t>
            </a:r>
            <a:r>
              <a:rPr lang="ko-KR" altLang="en-US" sz="2600" b="1" dirty="0" smtClean="0">
                <a:solidFill>
                  <a:srgbClr val="003762"/>
                </a:solidFill>
                <a:latin typeface="+mn-ea"/>
                <a:cs typeface="Times New Roman" pitchFamily="18" charset="0"/>
              </a:rPr>
              <a:t> 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  <p:pic>
        <p:nvPicPr>
          <p:cNvPr id="3" name="_x119092456" descr="EMB00000d5c125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369866"/>
            <a:ext cx="8712968" cy="1867446"/>
          </a:xfrm>
          <a:prstGeom prst="rect">
            <a:avLst/>
          </a:prstGeom>
          <a:noFill/>
        </p:spPr>
      </p:pic>
      <p:pic>
        <p:nvPicPr>
          <p:cNvPr id="4" name="Picture 3" descr="잘 안씻기는 부위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1800" y="1262112"/>
            <a:ext cx="3060700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134100" y="3610025"/>
            <a:ext cx="104227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b="1" dirty="0">
                <a:latin typeface="+mn-ea"/>
              </a:rPr>
              <a:t>80-100%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138862" y="4046587"/>
            <a:ext cx="80502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b="1">
                <a:latin typeface="+mn-ea"/>
              </a:rPr>
              <a:t>0-49%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762875" y="3614787"/>
            <a:ext cx="92365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en-US" altLang="ko-KR" sz="1600" b="1">
                <a:latin typeface="+mn-ea"/>
              </a:rPr>
              <a:t>50-79%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888232" y="2015704"/>
            <a:ext cx="385874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20000"/>
              </a:lnSpc>
              <a:buFontTx/>
              <a:buBlip>
                <a:blip r:embed="rId4"/>
              </a:buBlip>
            </a:pPr>
            <a:r>
              <a:rPr kumimoji="0" lang="ko-KR" altLang="en-US" dirty="0">
                <a:latin typeface="+mn-ea"/>
              </a:rPr>
              <a:t> </a:t>
            </a:r>
            <a:r>
              <a:rPr kumimoji="0" lang="ko-KR" altLang="en-US" dirty="0" smtClean="0">
                <a:latin typeface="+mn-ea"/>
              </a:rPr>
              <a:t>잘 안 씻기는 부위 </a:t>
            </a:r>
            <a:r>
              <a:rPr kumimoji="0" lang="en-US" altLang="ko-KR" dirty="0" smtClean="0">
                <a:latin typeface="+mn-ea"/>
              </a:rPr>
              <a:t>: </a:t>
            </a:r>
          </a:p>
          <a:p>
            <a:pPr latinLnBrk="0">
              <a:lnSpc>
                <a:spcPct val="120000"/>
              </a:lnSpc>
            </a:pPr>
            <a:r>
              <a:rPr lang="en-US" altLang="ko-KR" dirty="0" smtClean="0">
                <a:latin typeface="+mn-ea"/>
              </a:rPr>
              <a:t>    </a:t>
            </a:r>
            <a:r>
              <a:rPr lang="ko-KR" altLang="en-US" sz="1600" dirty="0" smtClean="0">
                <a:latin typeface="+mn-ea"/>
              </a:rPr>
              <a:t>엄지손가락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손가락 끝</a:t>
            </a:r>
            <a:r>
              <a:rPr lang="en-US" altLang="ko-KR" sz="1600" dirty="0" smtClean="0">
                <a:latin typeface="+mn-ea"/>
              </a:rPr>
              <a:t>, </a:t>
            </a:r>
            <a:r>
              <a:rPr lang="ko-KR" altLang="en-US" sz="1600" dirty="0" smtClean="0">
                <a:latin typeface="+mn-ea"/>
              </a:rPr>
              <a:t>손가락 사이</a:t>
            </a:r>
            <a:r>
              <a:rPr lang="en-US" altLang="ko-KR" sz="1600" dirty="0" smtClean="0">
                <a:latin typeface="+mn-ea"/>
              </a:rPr>
              <a:t>, </a:t>
            </a:r>
          </a:p>
          <a:p>
            <a:pPr latinLnBrk="0">
              <a:lnSpc>
                <a:spcPct val="120000"/>
              </a:lnSpc>
            </a:pPr>
            <a:r>
              <a:rPr kumimoji="0" lang="ko-KR" altLang="en-US" sz="1600" dirty="0" smtClean="0">
                <a:latin typeface="+mn-ea"/>
              </a:rPr>
              <a:t>     손바닥 </a:t>
            </a:r>
            <a:r>
              <a:rPr kumimoji="0" lang="ko-KR" altLang="en-US" sz="1600" dirty="0" err="1" smtClean="0">
                <a:latin typeface="+mn-ea"/>
              </a:rPr>
              <a:t>손급부위</a:t>
            </a:r>
            <a:r>
              <a:rPr kumimoji="0" lang="ko-KR" altLang="en-US" sz="1600" dirty="0" smtClean="0">
                <a:latin typeface="+mn-ea"/>
              </a:rPr>
              <a:t> </a:t>
            </a:r>
            <a:endParaRPr kumimoji="0" lang="ko-KR" altLang="en-US" sz="1600" dirty="0">
              <a:latin typeface="+mn-ea"/>
            </a:endParaRPr>
          </a:p>
          <a:p>
            <a:pPr latinLnBrk="0">
              <a:lnSpc>
                <a:spcPct val="120000"/>
              </a:lnSpc>
              <a:buFontTx/>
              <a:buBlip>
                <a:blip r:embed="rId4"/>
              </a:buBlip>
            </a:pPr>
            <a:r>
              <a:rPr kumimoji="0" lang="ko-KR" altLang="en-US" dirty="0">
                <a:latin typeface="+mn-ea"/>
              </a:rPr>
              <a:t> </a:t>
            </a:r>
            <a:r>
              <a:rPr kumimoji="0" lang="ko-KR" altLang="en-US" dirty="0" smtClean="0">
                <a:latin typeface="+mn-ea"/>
              </a:rPr>
              <a:t>붉은 부분은 잘 안 씻기는 부위</a:t>
            </a:r>
            <a:endParaRPr kumimoji="0" lang="en-US" altLang="ko-KR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946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905297"/>
            <a:ext cx="5343525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1500188" y="476672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복장 위생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221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2141538"/>
            <a:ext cx="7972425" cy="294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1292225" y="5156200"/>
            <a:ext cx="1098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ko-KR" altLang="en-US">
                <a:ea typeface="HY헤드라인M" pitchFamily="18" charset="-127"/>
              </a:rPr>
              <a:t>전처리용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263900" y="5153025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ko-KR" altLang="en-US">
                <a:ea typeface="HY헤드라인M" pitchFamily="18" charset="-127"/>
              </a:rPr>
              <a:t>조리용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5064125" y="5153025"/>
            <a:ext cx="869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ko-KR" altLang="en-US">
                <a:ea typeface="HY헤드라인M" pitchFamily="18" charset="-127"/>
              </a:rPr>
              <a:t>배식용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988175" y="5157788"/>
            <a:ext cx="869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/>
            <a:r>
              <a:rPr kumimoji="0" lang="ko-KR" altLang="en-US">
                <a:ea typeface="HY헤드라인M" pitchFamily="18" charset="-127"/>
              </a:rPr>
              <a:t>청소용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용도별 복장 착용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48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1789113"/>
            <a:ext cx="7829550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직사각형 2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올바르지 못한 개인행동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0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71625" y="980728"/>
            <a:ext cx="6059488" cy="5584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2800" b="1" dirty="0">
                <a:solidFill>
                  <a:srgbClr val="003762"/>
                </a:solidFill>
                <a:latin typeface="+mj-ea"/>
                <a:ea typeface="+mj-ea"/>
                <a:cs typeface="Times New Roman" pitchFamily="18" charset="0"/>
              </a:rPr>
              <a:t>2. </a:t>
            </a:r>
            <a:r>
              <a:rPr lang="ko-KR" altLang="en-US" sz="2800" b="1" dirty="0">
                <a:solidFill>
                  <a:srgbClr val="003762"/>
                </a:solidFill>
                <a:latin typeface="+mj-ea"/>
                <a:ea typeface="+mj-ea"/>
                <a:cs typeface="Times New Roman" pitchFamily="18" charset="0"/>
              </a:rPr>
              <a:t>식 재 </a:t>
            </a:r>
            <a:r>
              <a:rPr lang="ko-KR" altLang="en-US" sz="2800" b="1" dirty="0" err="1">
                <a:solidFill>
                  <a:srgbClr val="003762"/>
                </a:solidFill>
                <a:latin typeface="+mj-ea"/>
                <a:ea typeface="+mj-ea"/>
                <a:cs typeface="Times New Roman" pitchFamily="18" charset="0"/>
              </a:rPr>
              <a:t>료</a:t>
            </a:r>
            <a:r>
              <a:rPr lang="ko-KR" altLang="en-US" sz="2800" b="1" dirty="0">
                <a:solidFill>
                  <a:srgbClr val="003762"/>
                </a:solidFill>
                <a:latin typeface="+mj-ea"/>
                <a:ea typeface="+mj-ea"/>
                <a:cs typeface="Times New Roman" pitchFamily="18" charset="0"/>
              </a:rPr>
              <a:t> 위 생 관 리</a:t>
            </a:r>
            <a:endParaRPr lang="en-US" altLang="ko-KR" sz="2800" b="1" dirty="0">
              <a:solidFill>
                <a:srgbClr val="003762"/>
              </a:solidFill>
              <a:latin typeface="+mj-ea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635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검수절차 및 유의사항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  <p:pic>
        <p:nvPicPr>
          <p:cNvPr id="3" name="그림 12" descr="02.검수절차및유의사항.png"/>
          <p:cNvPicPr>
            <a:picLocks noChangeAspect="1"/>
          </p:cNvPicPr>
          <p:nvPr/>
        </p:nvPicPr>
        <p:blipFill>
          <a:blip r:embed="rId2" cstate="print"/>
          <a:srcRect b="65070"/>
          <a:stretch>
            <a:fillRect/>
          </a:stretch>
        </p:blipFill>
        <p:spPr bwMode="auto">
          <a:xfrm>
            <a:off x="836613" y="1500188"/>
            <a:ext cx="5776912" cy="175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4"/>
          <p:cNvSpPr>
            <a:spLocks noChangeArrowheads="1"/>
          </p:cNvSpPr>
          <p:nvPr/>
        </p:nvSpPr>
        <p:spPr bwMode="auto">
          <a:xfrm>
            <a:off x="415925" y="4138613"/>
            <a:ext cx="3492500" cy="16906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buFont typeface="Wingdings" pitchFamily="2" charset="2"/>
              <a:buChar char="u"/>
            </a:pPr>
            <a:r>
              <a:rPr lang="ko-KR" altLang="en-US" dirty="0">
                <a:solidFill>
                  <a:srgbClr val="C00000"/>
                </a:solidFill>
                <a:latin typeface="+mn-ea"/>
              </a:rPr>
              <a:t> 검수절차 및 유의사항</a:t>
            </a:r>
            <a:endParaRPr lang="en-US" altLang="ko-KR" dirty="0">
              <a:solidFill>
                <a:srgbClr val="C00000"/>
              </a:solidFill>
              <a:latin typeface="+mn-ea"/>
            </a:endParaRPr>
          </a:p>
          <a:p>
            <a:pPr>
              <a:buFont typeface="Wingdings" pitchFamily="2" charset="2"/>
              <a:buChar char="u"/>
            </a:pPr>
            <a:endParaRPr lang="en-US" altLang="ko-KR" dirty="0">
              <a:latin typeface="+mn-ea"/>
            </a:endParaRPr>
          </a:p>
          <a:p>
            <a:r>
              <a:rPr lang="en-US" altLang="ko-KR" dirty="0" smtClean="0">
                <a:latin typeface="+mn-ea"/>
              </a:rPr>
              <a:t>1. </a:t>
            </a:r>
            <a:r>
              <a:rPr lang="ko-KR" altLang="en-US" dirty="0" smtClean="0">
                <a:latin typeface="+mn-ea"/>
              </a:rPr>
              <a:t>청결한 </a:t>
            </a:r>
            <a:r>
              <a:rPr lang="ko-KR" altLang="en-US" dirty="0">
                <a:latin typeface="+mn-ea"/>
              </a:rPr>
              <a:t>복장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위생장갑</a:t>
            </a:r>
            <a:r>
              <a:rPr lang="en-US" altLang="ko-KR" dirty="0">
                <a:latin typeface="+mn-ea"/>
              </a:rPr>
              <a:t> </a:t>
            </a:r>
          </a:p>
          <a:p>
            <a:r>
              <a:rPr lang="en-US" altLang="ko-KR" dirty="0">
                <a:latin typeface="+mn-ea"/>
              </a:rPr>
              <a:t>  </a:t>
            </a:r>
            <a:r>
              <a:rPr lang="ko-KR" altLang="en-US" dirty="0">
                <a:latin typeface="+mn-ea"/>
              </a:rPr>
              <a:t>착용 후 검수 시작</a:t>
            </a:r>
            <a:endParaRPr lang="en-US" altLang="ko-KR" dirty="0">
              <a:latin typeface="+mn-ea"/>
            </a:endParaRPr>
          </a:p>
          <a:p>
            <a:r>
              <a:rPr lang="en-US" altLang="ko-KR" dirty="0" smtClean="0">
                <a:latin typeface="+mn-ea"/>
              </a:rPr>
              <a:t>2.</a:t>
            </a:r>
            <a:r>
              <a:rPr lang="ko-KR" altLang="en-US" dirty="0" smtClean="0">
                <a:latin typeface="+mn-ea"/>
              </a:rPr>
              <a:t> </a:t>
            </a:r>
            <a:r>
              <a:rPr lang="ko-KR" altLang="en-US" dirty="0" err="1">
                <a:latin typeface="+mn-ea"/>
              </a:rPr>
              <a:t>식재료</a:t>
            </a:r>
            <a:r>
              <a:rPr lang="ko-KR" altLang="en-US" dirty="0">
                <a:latin typeface="+mn-ea"/>
              </a:rPr>
              <a:t> 운송차량의 청결상태</a:t>
            </a:r>
            <a:endParaRPr lang="en-US" altLang="ko-KR" dirty="0">
              <a:latin typeface="+mn-ea"/>
            </a:endParaRPr>
          </a:p>
          <a:p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 및 온도유지 여부 확인</a:t>
            </a:r>
            <a:endParaRPr lang="en-US" altLang="ko-KR" dirty="0">
              <a:latin typeface="+mn-ea"/>
            </a:endParaRPr>
          </a:p>
          <a:p>
            <a:endParaRPr lang="ko-KR" altLang="en-US" dirty="0">
              <a:latin typeface="+mn-ea"/>
            </a:endParaRPr>
          </a:p>
        </p:txBody>
      </p:sp>
      <p:pic>
        <p:nvPicPr>
          <p:cNvPr id="6" name="그림 15" descr="02.검수절차및유의사항.png"/>
          <p:cNvPicPr>
            <a:picLocks noChangeAspect="1"/>
          </p:cNvPicPr>
          <p:nvPr/>
        </p:nvPicPr>
        <p:blipFill>
          <a:blip r:embed="rId2" cstate="print"/>
          <a:srcRect t="38895"/>
          <a:stretch>
            <a:fillRect/>
          </a:stretch>
        </p:blipFill>
        <p:spPr bwMode="auto">
          <a:xfrm>
            <a:off x="2854325" y="3352800"/>
            <a:ext cx="5776913" cy="306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6666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검수절차 및 유의사항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  <p:sp>
        <p:nvSpPr>
          <p:cNvPr id="6" name="직사각형 11"/>
          <p:cNvSpPr>
            <a:spLocks noChangeArrowheads="1"/>
          </p:cNvSpPr>
          <p:nvPr/>
        </p:nvSpPr>
        <p:spPr bwMode="auto">
          <a:xfrm>
            <a:off x="433388" y="1644650"/>
            <a:ext cx="3494087" cy="117475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ko-KR" dirty="0" smtClean="0">
                <a:latin typeface="+mn-ea"/>
              </a:rPr>
              <a:t>3. </a:t>
            </a:r>
            <a:r>
              <a:rPr lang="ko-KR" altLang="en-US" dirty="0" smtClean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표시사항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유통기한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원산지</a:t>
            </a:r>
            <a:r>
              <a:rPr lang="en-US" altLang="ko-KR" dirty="0">
                <a:latin typeface="+mn-ea"/>
              </a:rPr>
              <a:t>, </a:t>
            </a:r>
          </a:p>
          <a:p>
            <a:r>
              <a:rPr lang="en-US" altLang="ko-KR" dirty="0">
                <a:latin typeface="+mn-ea"/>
              </a:rPr>
              <a:t>  </a:t>
            </a:r>
            <a:r>
              <a:rPr lang="ko-KR" altLang="en-US" dirty="0">
                <a:latin typeface="+mn-ea"/>
              </a:rPr>
              <a:t>중량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포장상태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이물혼입</a:t>
            </a:r>
            <a:endParaRPr lang="en-US" altLang="ko-KR" dirty="0">
              <a:latin typeface="+mn-ea"/>
            </a:endParaRPr>
          </a:p>
          <a:p>
            <a:r>
              <a:rPr lang="en-US" altLang="ko-KR" dirty="0">
                <a:latin typeface="+mn-ea"/>
              </a:rPr>
              <a:t>  </a:t>
            </a:r>
            <a:r>
              <a:rPr lang="ko-KR" altLang="en-US" dirty="0">
                <a:latin typeface="+mn-ea"/>
              </a:rPr>
              <a:t>등 확인</a:t>
            </a:r>
          </a:p>
        </p:txBody>
      </p:sp>
      <p:pic>
        <p:nvPicPr>
          <p:cNvPr id="7" name="그림 12" descr="03.표시사항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27563" y="1536700"/>
            <a:ext cx="3884612" cy="167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그림 14" descr="04.제품온도확인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963" y="3524250"/>
            <a:ext cx="4257675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16"/>
          <p:cNvSpPr>
            <a:spLocks noChangeArrowheads="1"/>
          </p:cNvSpPr>
          <p:nvPr/>
        </p:nvSpPr>
        <p:spPr bwMode="auto">
          <a:xfrm>
            <a:off x="4760913" y="3524250"/>
            <a:ext cx="3494087" cy="25622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r>
              <a:rPr lang="en-US" altLang="ko-KR" dirty="0" smtClean="0">
                <a:latin typeface="+mn-ea"/>
              </a:rPr>
              <a:t>4.</a:t>
            </a:r>
            <a:r>
              <a:rPr lang="ko-KR" altLang="en-US" dirty="0" smtClean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제품온도확인</a:t>
            </a:r>
            <a:endParaRPr lang="en-US" altLang="ko-KR" dirty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ko-KR" dirty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ko-KR" dirty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ko-KR" dirty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ko-KR" dirty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ko-KR" dirty="0">
              <a:latin typeface="+mn-ea"/>
            </a:endParaRPr>
          </a:p>
          <a:p>
            <a:pPr>
              <a:buFont typeface="Arial" pitchFamily="34" charset="0"/>
              <a:buChar char="•"/>
            </a:pPr>
            <a:endParaRPr lang="en-US" altLang="ko-KR" dirty="0">
              <a:latin typeface="+mn-ea"/>
            </a:endParaRPr>
          </a:p>
          <a:p>
            <a:r>
              <a:rPr lang="ko-KR" altLang="en-US" sz="1600" dirty="0">
                <a:latin typeface="+mn-ea"/>
              </a:rPr>
              <a:t>식품공전상 냉장온도는 </a:t>
            </a:r>
            <a:r>
              <a:rPr lang="en-US" altLang="ko-KR" sz="1600" dirty="0">
                <a:latin typeface="+mn-ea"/>
              </a:rPr>
              <a:t>10℃</a:t>
            </a:r>
            <a:r>
              <a:rPr lang="ko-KR" altLang="en-US" sz="1600" dirty="0">
                <a:latin typeface="+mn-ea"/>
              </a:rPr>
              <a:t>이하이나 </a:t>
            </a:r>
            <a:endParaRPr lang="en-US" altLang="ko-KR" sz="1600" dirty="0">
              <a:latin typeface="+mn-ea"/>
            </a:endParaRPr>
          </a:p>
          <a:p>
            <a:r>
              <a:rPr lang="ko-KR" altLang="en-US" sz="1600" dirty="0">
                <a:latin typeface="+mn-ea"/>
              </a:rPr>
              <a:t>안전관리를 위해 </a:t>
            </a:r>
            <a:r>
              <a:rPr lang="en-US" altLang="ko-KR" sz="1600" dirty="0">
                <a:latin typeface="+mn-ea"/>
              </a:rPr>
              <a:t>5</a:t>
            </a:r>
            <a:r>
              <a:rPr lang="en-US" altLang="ko-KR" dirty="0">
                <a:latin typeface="+mn-ea"/>
              </a:rPr>
              <a:t> ℃</a:t>
            </a:r>
            <a:r>
              <a:rPr lang="ko-KR" altLang="en-US" dirty="0">
                <a:latin typeface="+mn-ea"/>
              </a:rPr>
              <a:t>이하를 권장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/>
          <a:srcRect l="8584" t="21442" r="18930" b="21188"/>
          <a:stretch>
            <a:fillRect/>
          </a:stretch>
        </p:blipFill>
        <p:spPr bwMode="auto">
          <a:xfrm>
            <a:off x="4895850" y="3906838"/>
            <a:ext cx="3979863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2338239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검수절차 및 유의사항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  <p:pic>
        <p:nvPicPr>
          <p:cNvPr id="3" name="그림 2" descr="05.신속냉장냉동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51350" y="1604963"/>
            <a:ext cx="4092575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2"/>
          <p:cNvSpPr>
            <a:spLocks noChangeArrowheads="1"/>
          </p:cNvSpPr>
          <p:nvPr/>
        </p:nvSpPr>
        <p:spPr bwMode="auto">
          <a:xfrm>
            <a:off x="555625" y="2003425"/>
            <a:ext cx="3492500" cy="272573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</a:pPr>
            <a:r>
              <a:rPr lang="en-US" altLang="ko-KR" dirty="0" smtClean="0">
                <a:latin typeface="+mn-ea"/>
              </a:rPr>
              <a:t>5. </a:t>
            </a:r>
            <a:r>
              <a:rPr lang="ko-KR" altLang="en-US" dirty="0" err="1" smtClean="0">
                <a:latin typeface="+mn-ea"/>
              </a:rPr>
              <a:t>검수끝난</a:t>
            </a:r>
            <a:r>
              <a:rPr lang="ko-KR" altLang="en-US" dirty="0" smtClean="0">
                <a:latin typeface="+mn-ea"/>
              </a:rPr>
              <a:t> </a:t>
            </a:r>
            <a:r>
              <a:rPr lang="ko-KR" altLang="en-US" dirty="0" err="1">
                <a:latin typeface="+mn-ea"/>
              </a:rPr>
              <a:t>식재료는</a:t>
            </a:r>
            <a:r>
              <a:rPr lang="ko-KR" altLang="en-US" dirty="0">
                <a:latin typeface="+mn-ea"/>
              </a:rPr>
              <a:t> 곧바로 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</a:rPr>
              <a:t>  </a:t>
            </a:r>
            <a:r>
              <a:rPr lang="ko-KR" altLang="en-US" dirty="0">
                <a:latin typeface="+mn-ea"/>
              </a:rPr>
              <a:t>전처리 또는 냉장</a:t>
            </a:r>
            <a:r>
              <a:rPr lang="ko-KR" altLang="en-US" dirty="0">
                <a:latin typeface="+mn-ea"/>
                <a:cs typeface="Arial" pitchFamily="34" charset="0"/>
              </a:rPr>
              <a:t>∙냉동보관</a:t>
            </a:r>
            <a:endParaRPr lang="en-US" altLang="ko-KR" dirty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+mn-ea"/>
                <a:cs typeface="Arial" pitchFamily="34" charset="0"/>
              </a:rPr>
              <a:t>▫ 외부포장</a:t>
            </a:r>
            <a:r>
              <a:rPr lang="en-US" altLang="ko-KR" dirty="0">
                <a:latin typeface="+mn-ea"/>
                <a:cs typeface="Arial" pitchFamily="34" charset="0"/>
              </a:rPr>
              <a:t>(</a:t>
            </a:r>
            <a:r>
              <a:rPr lang="ko-KR" altLang="en-US" dirty="0">
                <a:latin typeface="+mn-ea"/>
                <a:cs typeface="Arial" pitchFamily="34" charset="0"/>
              </a:rPr>
              <a:t>박스</a:t>
            </a:r>
            <a:r>
              <a:rPr lang="en-US" altLang="ko-KR" dirty="0">
                <a:latin typeface="+mn-ea"/>
                <a:cs typeface="Arial" pitchFamily="34" charset="0"/>
              </a:rPr>
              <a:t>)</a:t>
            </a:r>
            <a:r>
              <a:rPr lang="ko-KR" altLang="en-US" dirty="0">
                <a:latin typeface="+mn-ea"/>
                <a:cs typeface="Arial" pitchFamily="34" charset="0"/>
              </a:rPr>
              <a:t>제거 후 </a:t>
            </a:r>
            <a:endParaRPr lang="en-US" altLang="ko-KR" dirty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cs typeface="Arial" pitchFamily="34" charset="0"/>
              </a:rPr>
              <a:t>   </a:t>
            </a:r>
            <a:r>
              <a:rPr lang="ko-KR" altLang="en-US" dirty="0">
                <a:latin typeface="+mn-ea"/>
                <a:cs typeface="Arial" pitchFamily="34" charset="0"/>
              </a:rPr>
              <a:t>조리실 반입</a:t>
            </a:r>
            <a:endParaRPr lang="en-US" altLang="ko-KR" dirty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ko-KR" altLang="en-US" dirty="0">
                <a:latin typeface="+mn-ea"/>
                <a:cs typeface="Arial" pitchFamily="34" charset="0"/>
              </a:rPr>
              <a:t>▫ </a:t>
            </a:r>
            <a:r>
              <a:rPr lang="ko-KR" altLang="en-US" dirty="0" err="1">
                <a:latin typeface="+mn-ea"/>
                <a:cs typeface="Arial" pitchFamily="34" charset="0"/>
              </a:rPr>
              <a:t>반송품</a:t>
            </a:r>
            <a:r>
              <a:rPr lang="ko-KR" altLang="en-US" dirty="0">
                <a:latin typeface="+mn-ea"/>
                <a:cs typeface="Arial" pitchFamily="34" charset="0"/>
              </a:rPr>
              <a:t> 별도 보관 후 반품 </a:t>
            </a:r>
            <a:endParaRPr lang="en-US" altLang="ko-KR" dirty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cs typeface="Arial" pitchFamily="34" charset="0"/>
              </a:rPr>
              <a:t>   </a:t>
            </a:r>
            <a:r>
              <a:rPr lang="ko-KR" altLang="en-US" dirty="0">
                <a:latin typeface="+mn-ea"/>
                <a:cs typeface="Arial" pitchFamily="34" charset="0"/>
              </a:rPr>
              <a:t>또는 즉시 반품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75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4680520" cy="640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004048" y="5157192"/>
            <a:ext cx="3698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식중독예방 대국민홍보사이트에서</a:t>
            </a:r>
            <a:endParaRPr lang="en-US" altLang="ko-KR" dirty="0" smtClean="0"/>
          </a:p>
          <a:p>
            <a:r>
              <a:rPr lang="ko-KR" altLang="en-US" dirty="0" smtClean="0"/>
              <a:t>다운로드 받아 사용가능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908720"/>
            <a:ext cx="2869506" cy="3851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780174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창고 보관 방법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  <p:sp>
        <p:nvSpPr>
          <p:cNvPr id="4" name="직사각형 12"/>
          <p:cNvSpPr>
            <a:spLocks noChangeArrowheads="1"/>
          </p:cNvSpPr>
          <p:nvPr/>
        </p:nvSpPr>
        <p:spPr bwMode="auto">
          <a:xfrm>
            <a:off x="858838" y="1560513"/>
            <a:ext cx="3494087" cy="169227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>
                <a:latin typeface="+mn-ea"/>
              </a:rPr>
              <a:t> 식품과 </a:t>
            </a:r>
            <a:r>
              <a:rPr lang="ko-KR" altLang="en-US" dirty="0" err="1">
                <a:latin typeface="+mn-ea"/>
              </a:rPr>
              <a:t>비식품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소모품</a:t>
            </a:r>
            <a:r>
              <a:rPr lang="en-US" altLang="ko-KR" dirty="0">
                <a:latin typeface="+mn-ea"/>
              </a:rPr>
              <a:t>)</a:t>
            </a:r>
            <a:r>
              <a:rPr lang="ko-KR" altLang="en-US" dirty="0">
                <a:latin typeface="+mn-ea"/>
              </a:rPr>
              <a:t>은 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</a:rPr>
              <a:t>  </a:t>
            </a:r>
            <a:r>
              <a:rPr lang="ko-KR" altLang="en-US" dirty="0">
                <a:latin typeface="+mn-ea"/>
              </a:rPr>
              <a:t>구분하여 보관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세척제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소독제 등 별도보관</a:t>
            </a:r>
          </a:p>
        </p:txBody>
      </p:sp>
      <p:pic>
        <p:nvPicPr>
          <p:cNvPr id="5" name="그림 13" descr="14.정리정돈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063" y="1255713"/>
            <a:ext cx="2605087" cy="2525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18"/>
          <p:cNvSpPr>
            <a:spLocks noChangeArrowheads="1"/>
          </p:cNvSpPr>
          <p:nvPr/>
        </p:nvSpPr>
        <p:spPr bwMode="auto">
          <a:xfrm>
            <a:off x="4724400" y="4308475"/>
            <a:ext cx="3494088" cy="169068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buFont typeface="Arial" pitchFamily="34" charset="0"/>
              <a:buChar char="•"/>
            </a:pPr>
            <a:r>
              <a:rPr lang="ko-KR" altLang="en-US">
                <a:latin typeface="+mn-ea"/>
              </a:rPr>
              <a:t> 온도 </a:t>
            </a:r>
            <a:r>
              <a:rPr lang="en-US" altLang="ko-KR">
                <a:latin typeface="+mn-ea"/>
              </a:rPr>
              <a:t>15~25℃ </a:t>
            </a:r>
            <a:r>
              <a:rPr lang="ko-KR" altLang="en-US">
                <a:latin typeface="+mn-ea"/>
              </a:rPr>
              <a:t>유지</a:t>
            </a:r>
            <a:endParaRPr lang="en-US" altLang="ko-KR"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>
                <a:latin typeface="+mn-ea"/>
              </a:rPr>
              <a:t> </a:t>
            </a:r>
            <a:r>
              <a:rPr lang="ko-KR" altLang="en-US">
                <a:latin typeface="+mn-ea"/>
              </a:rPr>
              <a:t>습도 </a:t>
            </a:r>
            <a:r>
              <a:rPr lang="en-US" altLang="ko-KR">
                <a:latin typeface="+mn-ea"/>
              </a:rPr>
              <a:t>50~60% </a:t>
            </a:r>
            <a:r>
              <a:rPr lang="ko-KR" altLang="en-US">
                <a:latin typeface="+mn-ea"/>
              </a:rPr>
              <a:t>유지</a:t>
            </a:r>
            <a:endParaRPr lang="en-US" altLang="ko-KR"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>
                <a:latin typeface="+mn-ea"/>
              </a:rPr>
              <a:t> </a:t>
            </a:r>
            <a:r>
              <a:rPr lang="ko-KR" altLang="en-US">
                <a:latin typeface="+mn-ea"/>
              </a:rPr>
              <a:t>식품보관 선반은</a:t>
            </a:r>
            <a:r>
              <a:rPr lang="en-US" altLang="ko-KR">
                <a:latin typeface="+mn-ea"/>
              </a:rPr>
              <a:t> </a:t>
            </a:r>
            <a:r>
              <a:rPr lang="ko-KR" altLang="en-US">
                <a:latin typeface="+mn-ea"/>
              </a:rPr>
              <a:t>벽과</a:t>
            </a:r>
            <a:r>
              <a:rPr lang="en-US" altLang="ko-KR">
                <a:latin typeface="+mn-ea"/>
              </a:rPr>
              <a:t> </a:t>
            </a:r>
            <a:r>
              <a:rPr lang="ko-KR" altLang="en-US">
                <a:latin typeface="+mn-ea"/>
              </a:rPr>
              <a:t>바닥으로부터 </a:t>
            </a:r>
            <a:endParaRPr lang="en-US" altLang="ko-KR">
              <a:latin typeface="+mn-ea"/>
            </a:endParaRPr>
          </a:p>
          <a:p>
            <a:r>
              <a:rPr lang="en-US" altLang="ko-KR">
                <a:latin typeface="+mn-ea"/>
              </a:rPr>
              <a:t>  15cm </a:t>
            </a:r>
            <a:r>
              <a:rPr lang="ko-KR" altLang="en-US">
                <a:latin typeface="+mn-ea"/>
              </a:rPr>
              <a:t>이상</a:t>
            </a:r>
            <a:r>
              <a:rPr lang="en-US" altLang="ko-KR">
                <a:latin typeface="+mn-ea"/>
              </a:rPr>
              <a:t> </a:t>
            </a:r>
            <a:r>
              <a:rPr lang="ko-KR" altLang="en-US">
                <a:latin typeface="+mn-ea"/>
              </a:rPr>
              <a:t>거리 두기</a:t>
            </a:r>
            <a:endParaRPr lang="en-US" altLang="ko-KR">
              <a:latin typeface="+mn-ea"/>
            </a:endParaRPr>
          </a:p>
          <a:p>
            <a:pPr>
              <a:buFont typeface="Arial" pitchFamily="34" charset="0"/>
              <a:buChar char="•"/>
            </a:pPr>
            <a:r>
              <a:rPr lang="en-US" altLang="ko-KR">
                <a:latin typeface="+mn-ea"/>
              </a:rPr>
              <a:t> </a:t>
            </a:r>
            <a:r>
              <a:rPr lang="ko-KR" altLang="en-US">
                <a:latin typeface="+mn-ea"/>
              </a:rPr>
              <a:t>직사광선 피하기</a:t>
            </a:r>
          </a:p>
        </p:txBody>
      </p:sp>
      <p:pic>
        <p:nvPicPr>
          <p:cNvPr id="8" name="그림 15" descr="12.선반보관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5213" y="3937000"/>
            <a:ext cx="2795587" cy="243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6628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12"/>
          <p:cNvSpPr>
            <a:spLocks noChangeArrowheads="1"/>
          </p:cNvSpPr>
          <p:nvPr/>
        </p:nvSpPr>
        <p:spPr bwMode="auto">
          <a:xfrm>
            <a:off x="622102" y="1796058"/>
            <a:ext cx="3494088" cy="169227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>
                <a:latin typeface="+mn-ea"/>
              </a:rPr>
              <a:t> 대용량 제품을 나누어 보관하는 경우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제품명과 유통기한 반드시 표시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유통기한이 보이도록 진열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입고 순서대로 사용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선입선출</a:t>
            </a:r>
            <a:r>
              <a:rPr lang="en-US" altLang="ko-KR" dirty="0">
                <a:latin typeface="+mn-ea"/>
              </a:rPr>
              <a:t>)</a:t>
            </a:r>
            <a:endParaRPr lang="ko-KR" altLang="en-US" dirty="0">
              <a:latin typeface="+mn-ea"/>
            </a:endParaRPr>
          </a:p>
        </p:txBody>
      </p:sp>
      <p:pic>
        <p:nvPicPr>
          <p:cNvPr id="4" name="그림 14" descr="11.창고구분보관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0865" y="4174133"/>
            <a:ext cx="3216275" cy="213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16" descr="13.표시보관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4290" y="1637308"/>
            <a:ext cx="243205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18"/>
          <p:cNvSpPr>
            <a:spLocks noChangeArrowheads="1"/>
          </p:cNvSpPr>
          <p:nvPr/>
        </p:nvSpPr>
        <p:spPr bwMode="auto">
          <a:xfrm>
            <a:off x="4654352" y="4470995"/>
            <a:ext cx="3492500" cy="169068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>
                <a:latin typeface="+mn-ea"/>
              </a:rPr>
              <a:t> 외포장 제거 후 보관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>
                <a:latin typeface="+mn-ea"/>
              </a:rPr>
              <a:t> </a:t>
            </a:r>
            <a:r>
              <a:rPr lang="ko-KR" altLang="en-US">
                <a:latin typeface="+mn-ea"/>
              </a:rPr>
              <a:t>식품은 항상 정리 정돈 상태 유지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309490" y="66575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solidFill>
                  <a:srgbClr val="003762"/>
                </a:solidFill>
                <a:latin typeface="+mn-ea"/>
                <a:cs typeface="Times New Roman" pitchFamily="18" charset="0"/>
              </a:rPr>
              <a:t>창고 보관 방법</a:t>
            </a:r>
            <a:endParaRPr lang="en-US" altLang="ko-KR" sz="2600" b="1" dirty="0">
              <a:solidFill>
                <a:srgbClr val="003762"/>
              </a:solidFill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794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692696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 err="1">
                <a:latin typeface="+mn-ea"/>
                <a:cs typeface="Times New Roman" pitchFamily="18" charset="0"/>
              </a:rPr>
              <a:t>식자재</a:t>
            </a:r>
            <a:r>
              <a:rPr lang="ko-KR" altLang="en-US" sz="2600" b="1" dirty="0">
                <a:latin typeface="+mn-ea"/>
                <a:cs typeface="Times New Roman" pitchFamily="18" charset="0"/>
              </a:rPr>
              <a:t> 보관 방법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Picture 4" descr="급식소관리표준위생매뉴얼"/>
          <p:cNvPicPr>
            <a:picLocks noChangeAspect="1" noChangeArrowheads="1"/>
          </p:cNvPicPr>
          <p:nvPr/>
        </p:nvPicPr>
        <p:blipFill>
          <a:blip r:embed="rId2" cstate="print"/>
          <a:srcRect r="50449" b="12405"/>
          <a:stretch>
            <a:fillRect/>
          </a:stretch>
        </p:blipFill>
        <p:spPr bwMode="auto">
          <a:xfrm>
            <a:off x="5154613" y="1724571"/>
            <a:ext cx="2565400" cy="2087562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4" name="Picture 5" descr="급식소관리표준위생매뉴얼"/>
          <p:cNvPicPr>
            <a:picLocks noChangeArrowheads="1"/>
          </p:cNvPicPr>
          <p:nvPr/>
        </p:nvPicPr>
        <p:blipFill>
          <a:blip r:embed="rId3" cstate="print"/>
          <a:srcRect l="11391" t="10629" r="9764" b="12440"/>
          <a:stretch>
            <a:fillRect/>
          </a:stretch>
        </p:blipFill>
        <p:spPr bwMode="auto">
          <a:xfrm>
            <a:off x="5143500" y="4034383"/>
            <a:ext cx="2565400" cy="208756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pic>
        <p:nvPicPr>
          <p:cNvPr id="5" name="Picture 7" descr="급식위생관리부적합사례"/>
          <p:cNvPicPr>
            <a:picLocks noChangeAspect="1" noChangeArrowheads="1"/>
          </p:cNvPicPr>
          <p:nvPr/>
        </p:nvPicPr>
        <p:blipFill>
          <a:blip r:embed="rId4" cstate="print">
            <a:lum bright="6000" contrast="12000"/>
          </a:blip>
          <a:srcRect/>
          <a:stretch>
            <a:fillRect/>
          </a:stretch>
        </p:blipFill>
        <p:spPr bwMode="auto">
          <a:xfrm>
            <a:off x="925513" y="1733153"/>
            <a:ext cx="3789362" cy="2525713"/>
          </a:xfrm>
          <a:prstGeom prst="rect">
            <a:avLst/>
          </a:prstGeom>
          <a:noFill/>
          <a:ln w="9525">
            <a:solidFill>
              <a:srgbClr val="008000"/>
            </a:solidFill>
            <a:miter lim="800000"/>
            <a:headEnd/>
            <a:tailEnd/>
          </a:ln>
        </p:spPr>
      </p:pic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1763688" y="1268760"/>
            <a:ext cx="15135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kumimoji="0"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rPr>
              <a:t>&lt;</a:t>
            </a:r>
            <a:r>
              <a:rPr kumimoji="0" lang="ko-KR" altLang="en-US" dirty="0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rPr>
              <a:t>잘못된 예</a:t>
            </a:r>
            <a:r>
              <a:rPr kumimoji="0" lang="en-US" altLang="ko-KR" dirty="0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rPr>
              <a:t>&gt;</a:t>
            </a:r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5861050" y="1254671"/>
            <a:ext cx="12827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>
              <a:defRPr/>
            </a:pPr>
            <a:r>
              <a:rPr kumimoji="0" lang="en-US" altLang="ko-KR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rPr>
              <a:t>&lt;</a:t>
            </a:r>
            <a:r>
              <a:rPr kumimoji="0" lang="ko-KR" altLang="en-US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rPr>
              <a:t>잘된 예</a:t>
            </a:r>
            <a:r>
              <a:rPr kumimoji="0" lang="en-US" altLang="ko-KR">
                <a:effectLst>
                  <a:outerShdw blurRad="38100" dist="38100" dir="2700000" algn="tl">
                    <a:srgbClr val="C0C0C0"/>
                  </a:outerShdw>
                </a:effectLst>
                <a:latin typeface="+mn-ea"/>
              </a:rPr>
              <a:t>&gt;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267744" y="5157192"/>
            <a:ext cx="2629246" cy="475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60000"/>
              </a:lnSpc>
            </a:pPr>
            <a:r>
              <a:rPr kumimoji="0" lang="ko-KR" altLang="en-US" b="1" dirty="0" err="1" smtClean="0">
                <a:solidFill>
                  <a:srgbClr val="C00000"/>
                </a:solidFill>
                <a:latin typeface="+mn-ea"/>
              </a:rPr>
              <a:t>정위치</a:t>
            </a:r>
            <a:r>
              <a:rPr kumimoji="0" lang="en-US" altLang="ko-KR" b="1" dirty="0">
                <a:solidFill>
                  <a:srgbClr val="C00000"/>
                </a:solidFill>
                <a:latin typeface="+mn-ea"/>
              </a:rPr>
              <a:t>, </a:t>
            </a:r>
            <a:r>
              <a:rPr kumimoji="0" lang="ko-KR" altLang="en-US" b="1" dirty="0">
                <a:solidFill>
                  <a:srgbClr val="C00000"/>
                </a:solidFill>
                <a:latin typeface="+mn-ea"/>
              </a:rPr>
              <a:t>덮개</a:t>
            </a:r>
            <a:r>
              <a:rPr kumimoji="0" lang="en-US" altLang="ko-KR" b="1" dirty="0">
                <a:solidFill>
                  <a:srgbClr val="C00000"/>
                </a:solidFill>
                <a:latin typeface="+mn-ea"/>
              </a:rPr>
              <a:t>, </a:t>
            </a:r>
            <a:r>
              <a:rPr kumimoji="0" lang="ko-KR" altLang="en-US" b="1" dirty="0">
                <a:solidFill>
                  <a:srgbClr val="C00000"/>
                </a:solidFill>
                <a:latin typeface="+mn-ea"/>
              </a:rPr>
              <a:t>밀봉 보관</a:t>
            </a:r>
          </a:p>
        </p:txBody>
      </p:sp>
    </p:spTree>
    <p:extLst>
      <p:ext uri="{BB962C8B-B14F-4D97-AF65-F5344CB8AC3E}">
        <p14:creationId xmlns:p14="http://schemas.microsoft.com/office/powerpoint/2010/main" xmlns="" val="232244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0" descr="15.냉장고저장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1638" y="814809"/>
            <a:ext cx="3089275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그림 11" descr="16.냉장고구분보관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113" y="3747170"/>
            <a:ext cx="3255962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4"/>
          <p:cNvSpPr>
            <a:spLocks noChangeArrowheads="1"/>
          </p:cNvSpPr>
          <p:nvPr/>
        </p:nvSpPr>
        <p:spPr bwMode="auto">
          <a:xfrm>
            <a:off x="757238" y="1524422"/>
            <a:ext cx="3494087" cy="16906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>
                <a:latin typeface="+mn-ea"/>
              </a:rPr>
              <a:t> 보관 용량은 찬공기의 원활한 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>
                <a:latin typeface="+mn-ea"/>
              </a:rPr>
              <a:t> 순환을 위해 </a:t>
            </a:r>
            <a:r>
              <a:rPr lang="en-US" altLang="ko-KR">
                <a:latin typeface="+mn-ea"/>
              </a:rPr>
              <a:t>70% </a:t>
            </a:r>
            <a:r>
              <a:rPr lang="ko-KR" altLang="en-US">
                <a:latin typeface="+mn-ea"/>
              </a:rPr>
              <a:t>이하 유지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>
                <a:latin typeface="+mn-ea"/>
              </a:rPr>
              <a:t> </a:t>
            </a:r>
            <a:r>
              <a:rPr lang="ko-KR" altLang="en-US">
                <a:latin typeface="+mn-ea"/>
              </a:rPr>
              <a:t>냉장온도 </a:t>
            </a:r>
            <a:r>
              <a:rPr lang="en-US" altLang="ko-KR">
                <a:latin typeface="+mn-ea"/>
              </a:rPr>
              <a:t>0~5℃, </a:t>
            </a:r>
          </a:p>
          <a:p>
            <a:pPr>
              <a:lnSpc>
                <a:spcPct val="150000"/>
              </a:lnSpc>
            </a:pPr>
            <a:r>
              <a:rPr lang="en-US" altLang="ko-KR">
                <a:latin typeface="+mn-ea"/>
              </a:rPr>
              <a:t> </a:t>
            </a:r>
            <a:r>
              <a:rPr lang="ko-KR" altLang="en-US">
                <a:latin typeface="+mn-ea"/>
              </a:rPr>
              <a:t>냉동온도 </a:t>
            </a:r>
            <a:r>
              <a:rPr lang="en-US" altLang="ko-KR">
                <a:latin typeface="+mn-ea"/>
              </a:rPr>
              <a:t>-18℃ </a:t>
            </a:r>
            <a:r>
              <a:rPr lang="ko-KR" altLang="en-US">
                <a:latin typeface="+mn-ea"/>
              </a:rPr>
              <a:t>이하 유지 및 </a:t>
            </a:r>
            <a:endParaRPr lang="en-US" altLang="ko-KR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>
                <a:latin typeface="+mn-ea"/>
              </a:rPr>
              <a:t> 내부 온도는 주기적으로 확인</a:t>
            </a:r>
          </a:p>
        </p:txBody>
      </p:sp>
      <p:sp>
        <p:nvSpPr>
          <p:cNvPr id="7" name="직사각형 16"/>
          <p:cNvSpPr>
            <a:spLocks noChangeArrowheads="1"/>
          </p:cNvSpPr>
          <p:nvPr/>
        </p:nvSpPr>
        <p:spPr bwMode="auto">
          <a:xfrm>
            <a:off x="4697413" y="4124747"/>
            <a:ext cx="3492500" cy="169068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>
                <a:latin typeface="+mn-ea"/>
              </a:rPr>
              <a:t> 박스 제거 후 보관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조리한 음식은 충분히 식힌 후 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냉장</a:t>
            </a:r>
            <a:r>
              <a:rPr lang="ko-KR" altLang="en-US" dirty="0">
                <a:latin typeface="+mn-ea"/>
                <a:cs typeface="Arial" pitchFamily="34" charset="0"/>
              </a:rPr>
              <a:t>∙냉동보관 및 덮개 사용</a:t>
            </a:r>
            <a:endParaRPr lang="en-US" altLang="ko-KR" dirty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  <a:cs typeface="Arial" pitchFamily="34" charset="0"/>
              </a:rPr>
              <a:t> </a:t>
            </a:r>
            <a:r>
              <a:rPr lang="ko-KR" altLang="en-US" dirty="0">
                <a:latin typeface="+mn-ea"/>
                <a:cs typeface="Arial" pitchFamily="34" charset="0"/>
              </a:rPr>
              <a:t>교차오염 방지를 위한 구분 보관</a:t>
            </a:r>
            <a:r>
              <a:rPr lang="ko-KR" altLang="en-US" dirty="0">
                <a:latin typeface="+mn-ea"/>
              </a:rPr>
              <a:t> </a:t>
            </a:r>
          </a:p>
        </p:txBody>
      </p:sp>
      <p:sp>
        <p:nvSpPr>
          <p:cNvPr id="8" name="직사각형 7"/>
          <p:cNvSpPr/>
          <p:nvPr/>
        </p:nvSpPr>
        <p:spPr>
          <a:xfrm>
            <a:off x="1500188" y="476672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냉장 냉동 보관 방법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687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692696"/>
            <a:ext cx="6059487" cy="5095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냉장 냉동 보관 방법</a:t>
            </a:r>
            <a:endParaRPr lang="en-US" altLang="ko-KR" sz="2600" b="1" dirty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  <p:pic>
        <p:nvPicPr>
          <p:cNvPr id="3" name="그림 9" descr="17.냉장고청소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43538" y="908596"/>
            <a:ext cx="2762250" cy="273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그림 10" descr="18.선입선출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545433"/>
            <a:ext cx="2987675" cy="289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12"/>
          <p:cNvSpPr>
            <a:spLocks noChangeArrowheads="1"/>
          </p:cNvSpPr>
          <p:nvPr/>
        </p:nvSpPr>
        <p:spPr bwMode="auto">
          <a:xfrm>
            <a:off x="757238" y="1491208"/>
            <a:ext cx="3494087" cy="169068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err="1">
                <a:latin typeface="HY헤드라인M" pitchFamily="18" charset="-127"/>
                <a:ea typeface="HY헤드라인M" pitchFamily="18" charset="-127"/>
              </a:rPr>
              <a:t>외포장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 smtClean="0">
                <a:latin typeface="HY헤드라인M" pitchFamily="18" charset="-127"/>
                <a:ea typeface="HY헤드라인M" pitchFamily="18" charset="-127"/>
              </a:rPr>
              <a:t>박스는 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제거 후 보관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문의 개폐는 신속히 최소한으로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일주일에 한번씩 성에 제거</a:t>
            </a:r>
            <a:endParaRPr lang="en-US" altLang="ko-KR" dirty="0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dirty="0">
                <a:latin typeface="HY헤드라인M" pitchFamily="18" charset="-127"/>
                <a:ea typeface="HY헤드라인M" pitchFamily="18" charset="-127"/>
              </a:rPr>
              <a:t>및 수시로 안팎 청소</a:t>
            </a:r>
          </a:p>
        </p:txBody>
      </p:sp>
      <p:sp>
        <p:nvSpPr>
          <p:cNvPr id="8" name="직사각형 14"/>
          <p:cNvSpPr>
            <a:spLocks noChangeArrowheads="1"/>
          </p:cNvSpPr>
          <p:nvPr/>
        </p:nvSpPr>
        <p:spPr bwMode="auto">
          <a:xfrm>
            <a:off x="4697413" y="4091533"/>
            <a:ext cx="3492500" cy="169068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 먼저 들어온 것 먼저 사용하기</a:t>
            </a:r>
            <a:endParaRPr lang="en-US" altLang="ko-KR"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  (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선입선출</a:t>
            </a: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>
                <a:latin typeface="HY헤드라인M" pitchFamily="18" charset="-127"/>
                <a:ea typeface="HY헤드라인M" pitchFamily="18" charset="-127"/>
              </a:rPr>
              <a:t>해동은 음식은 재냉동 금지</a:t>
            </a:r>
          </a:p>
        </p:txBody>
      </p:sp>
    </p:spTree>
    <p:extLst>
      <p:ext uri="{BB962C8B-B14F-4D97-AF65-F5344CB8AC3E}">
        <p14:creationId xmlns:p14="http://schemas.microsoft.com/office/powerpoint/2010/main" xmlns="" val="3757777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ltGray">
          <a:xfrm>
            <a:off x="107504" y="44624"/>
            <a:ext cx="8915400" cy="6215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438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71625" y="908720"/>
            <a:ext cx="6059488" cy="5411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2800" b="1" dirty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3. 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작 업 위 생 관 리</a:t>
            </a:r>
            <a:endParaRPr lang="en-US" altLang="ko-KR" sz="2800" b="1" dirty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046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452586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전처리 과정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Picture 3" descr="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0213" y="1016148"/>
            <a:ext cx="5586412" cy="336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377825" y="4668986"/>
            <a:ext cx="8480425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atinLnBrk="0">
              <a:lnSpc>
                <a:spcPct val="120000"/>
              </a:lnSpc>
              <a:buFontTx/>
              <a:buBlip>
                <a:blip r:embed="rId3"/>
              </a:buBlip>
              <a:defRPr/>
            </a:pPr>
            <a:r>
              <a:rPr kumimoji="0" lang="ko-KR" altLang="en-US" dirty="0">
                <a:latin typeface="+mn-ea"/>
              </a:rPr>
              <a:t> </a:t>
            </a:r>
            <a:r>
              <a:rPr kumimoji="0" lang="ko-KR" altLang="en-US" dirty="0" err="1">
                <a:latin typeface="+mn-ea"/>
              </a:rPr>
              <a:t>외포장</a:t>
            </a:r>
            <a:r>
              <a:rPr kumimoji="0" lang="ko-KR" altLang="en-US" dirty="0">
                <a:latin typeface="+mn-ea"/>
              </a:rPr>
              <a:t> 제거와 다듬기 작업은 일반 작업 구역에서 실시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20000"/>
              </a:lnSpc>
              <a:buFontTx/>
              <a:buBlip>
                <a:blip r:embed="rId3"/>
              </a:buBlip>
              <a:defRPr/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식품이 바닥에 닿지 않도록 함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20000"/>
              </a:lnSpc>
              <a:buFontTx/>
              <a:buBlip>
                <a:blip r:embed="rId3"/>
              </a:buBlip>
              <a:defRPr/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고무장갑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앞치마 등은 </a:t>
            </a:r>
            <a:r>
              <a:rPr kumimoji="0" lang="ko-KR" altLang="en-US" dirty="0" err="1">
                <a:latin typeface="+mn-ea"/>
              </a:rPr>
              <a:t>전처리용</a:t>
            </a:r>
            <a:r>
              <a:rPr kumimoji="0" lang="ko-KR" altLang="en-US" dirty="0">
                <a:latin typeface="+mn-ea"/>
              </a:rPr>
              <a:t> 사용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20000"/>
              </a:lnSpc>
              <a:buFontTx/>
              <a:buBlip>
                <a:blip r:embed="rId3"/>
              </a:buBlip>
              <a:defRPr/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다듬기 작업 시 칼∙도마는 육류용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어패류용</a:t>
            </a:r>
            <a:r>
              <a:rPr kumimoji="0" lang="en-US" altLang="ko-KR" dirty="0" smtClean="0">
                <a:latin typeface="+mn-ea"/>
              </a:rPr>
              <a:t>, </a:t>
            </a:r>
            <a:r>
              <a:rPr kumimoji="0" lang="ko-KR" altLang="en-US" dirty="0" smtClean="0">
                <a:latin typeface="+mn-ea"/>
              </a:rPr>
              <a:t>채소류용 </a:t>
            </a:r>
            <a:r>
              <a:rPr kumimoji="0" lang="ko-KR" altLang="en-US" dirty="0">
                <a:latin typeface="+mn-ea"/>
              </a:rPr>
              <a:t>등으로 구분 사용</a:t>
            </a:r>
            <a:endParaRPr kumimoji="0" lang="en-US" altLang="ko-KR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605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764704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해 동 방 법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44813" y="4389934"/>
            <a:ext cx="2692400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50000"/>
              </a:lnSpc>
              <a:buFontTx/>
              <a:buBlip>
                <a:blip r:embed="rId2"/>
              </a:buBlip>
            </a:pPr>
            <a:r>
              <a:rPr kumimoji="0" lang="ko-KR" altLang="en-US" dirty="0">
                <a:latin typeface="+mn-ea"/>
              </a:rPr>
              <a:t> 흐르는 물</a:t>
            </a:r>
            <a:r>
              <a:rPr kumimoji="0" lang="en-US" altLang="ko-KR" dirty="0">
                <a:latin typeface="+mn-ea"/>
              </a:rPr>
              <a:t>(4</a:t>
            </a:r>
            <a:r>
              <a:rPr kumimoji="0" lang="ko-KR" altLang="en-US" dirty="0">
                <a:latin typeface="+mn-ea"/>
              </a:rPr>
              <a:t>시간 이내</a:t>
            </a:r>
            <a:r>
              <a:rPr kumimoji="0" lang="en-US" altLang="ko-KR" dirty="0">
                <a:latin typeface="+mn-ea"/>
              </a:rPr>
              <a:t>)</a:t>
            </a:r>
          </a:p>
          <a:p>
            <a:pPr latinLnBrk="0">
              <a:lnSpc>
                <a:spcPct val="150000"/>
              </a:lnSpc>
              <a:buFontTx/>
              <a:buBlip>
                <a:blip r:embed="rId2"/>
              </a:buBlip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냉장 </a:t>
            </a:r>
            <a:r>
              <a:rPr kumimoji="0" lang="en-US" altLang="ko-KR" dirty="0">
                <a:latin typeface="+mn-ea"/>
              </a:rPr>
              <a:t>: </a:t>
            </a:r>
            <a:r>
              <a:rPr kumimoji="0" lang="ko-KR" altLang="en-US" dirty="0">
                <a:latin typeface="+mn-ea"/>
              </a:rPr>
              <a:t>교차오염 주의</a:t>
            </a:r>
          </a:p>
          <a:p>
            <a:pPr latinLnBrk="0">
              <a:lnSpc>
                <a:spcPct val="150000"/>
              </a:lnSpc>
              <a:buFontTx/>
              <a:buBlip>
                <a:blip r:embed="rId2"/>
              </a:buBlip>
            </a:pPr>
            <a:r>
              <a:rPr kumimoji="0" lang="ko-KR" altLang="en-US" dirty="0">
                <a:latin typeface="+mn-ea"/>
              </a:rPr>
              <a:t> 전자레인지 해동</a:t>
            </a:r>
          </a:p>
          <a:p>
            <a:pPr latinLnBrk="0">
              <a:lnSpc>
                <a:spcPct val="150000"/>
              </a:lnSpc>
            </a:pPr>
            <a:r>
              <a:rPr kumimoji="0" lang="ko-KR" altLang="en-US" dirty="0">
                <a:latin typeface="+mn-ea"/>
              </a:rPr>
              <a:t>  </a:t>
            </a:r>
            <a:r>
              <a:rPr kumimoji="0" lang="en-US" altLang="ko-KR" dirty="0">
                <a:latin typeface="+mn-ea"/>
              </a:rPr>
              <a:t>※ </a:t>
            </a:r>
            <a:r>
              <a:rPr kumimoji="0" lang="ko-KR" altLang="en-US" dirty="0">
                <a:latin typeface="+mn-ea"/>
              </a:rPr>
              <a:t>오븐은 조리에 해당</a:t>
            </a:r>
          </a:p>
        </p:txBody>
      </p:sp>
      <p:pic>
        <p:nvPicPr>
          <p:cNvPr id="5" name="그림 17" descr="05.해동방법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88" y="1693391"/>
            <a:ext cx="5929312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/>
        </p:nvSpPr>
        <p:spPr>
          <a:xfrm>
            <a:off x="1571624" y="3622204"/>
            <a:ext cx="6312743" cy="357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>
                <a:solidFill>
                  <a:schemeClr val="tx1"/>
                </a:solidFill>
                <a:latin typeface="+mn-ea"/>
              </a:rPr>
              <a:t>냉장해동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(O)     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흐르는 물 해동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(O)     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전자레인지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해동</a:t>
            </a:r>
            <a:r>
              <a:rPr lang="en-US" altLang="ko-KR" dirty="0" smtClean="0">
                <a:solidFill>
                  <a:schemeClr val="tx1"/>
                </a:solidFill>
                <a:latin typeface="+mn-ea"/>
              </a:rPr>
              <a:t>(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O) </a:t>
            </a:r>
            <a:endParaRPr lang="ko-KR" altLang="en-US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492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해 동 방 법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3059832" y="4797152"/>
            <a:ext cx="3409588" cy="128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50000"/>
              </a:lnSpc>
              <a:buFontTx/>
              <a:buBlip>
                <a:blip r:embed="rId2"/>
              </a:buBlip>
              <a:defRPr/>
            </a:pPr>
            <a:r>
              <a:rPr kumimoji="0" lang="ko-KR" altLang="en-US" dirty="0">
                <a:latin typeface="+mn-ea"/>
              </a:rPr>
              <a:t> 해동된 제품은 </a:t>
            </a:r>
            <a:r>
              <a:rPr kumimoji="0" lang="en-US" altLang="ko-KR" dirty="0">
                <a:latin typeface="+mn-ea"/>
              </a:rPr>
              <a:t>5℃ </a:t>
            </a:r>
            <a:r>
              <a:rPr kumimoji="0" lang="ko-KR" altLang="en-US" dirty="0">
                <a:latin typeface="+mn-ea"/>
              </a:rPr>
              <a:t>이하 유지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2"/>
              </a:buBlip>
              <a:defRPr/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해동제품 </a:t>
            </a:r>
            <a:r>
              <a:rPr kumimoji="0" lang="ko-KR" altLang="en-US" dirty="0" err="1">
                <a:latin typeface="+mn-ea"/>
              </a:rPr>
              <a:t>재냉동</a:t>
            </a:r>
            <a:r>
              <a:rPr kumimoji="0" lang="ko-KR" altLang="en-US" dirty="0">
                <a:latin typeface="+mn-ea"/>
              </a:rPr>
              <a:t> 금지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2"/>
              </a:buBlip>
              <a:defRPr/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끓는 물로 해동 금지</a:t>
            </a:r>
            <a:endParaRPr kumimoji="0" lang="en-US" altLang="ko-KR" dirty="0">
              <a:latin typeface="+mn-ea"/>
            </a:endParaRPr>
          </a:p>
        </p:txBody>
      </p:sp>
      <p:pic>
        <p:nvPicPr>
          <p:cNvPr id="5" name="그림 18" descr="06.잘못된해동방법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71688"/>
            <a:ext cx="7107238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그림 12" descr="07.잘못된해동방법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1650" y="2071688"/>
            <a:ext cx="222091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직사각형 6"/>
          <p:cNvSpPr/>
          <p:nvPr/>
        </p:nvSpPr>
        <p:spPr>
          <a:xfrm>
            <a:off x="35496" y="3929063"/>
            <a:ext cx="8929687" cy="357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dirty="0" err="1">
                <a:solidFill>
                  <a:schemeClr val="tx1"/>
                </a:solidFill>
                <a:latin typeface="+mn-ea"/>
              </a:rPr>
              <a:t>흐르는물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 넘침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(X)    </a:t>
            </a:r>
            <a:r>
              <a:rPr lang="ko-KR" altLang="en-US" dirty="0" smtClean="0">
                <a:solidFill>
                  <a:schemeClr val="tx1"/>
                </a:solidFill>
                <a:latin typeface="+mn-ea"/>
              </a:rPr>
              <a:t>오븐해동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(X)       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상온 해동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(X)      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온수 해동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(X)     </a:t>
            </a:r>
            <a:r>
              <a:rPr lang="ko-KR" altLang="en-US" dirty="0">
                <a:solidFill>
                  <a:schemeClr val="tx1"/>
                </a:solidFill>
                <a:latin typeface="+mn-ea"/>
              </a:rPr>
              <a:t>침수 해동</a:t>
            </a:r>
            <a:r>
              <a:rPr lang="en-US" altLang="ko-KR" dirty="0">
                <a:solidFill>
                  <a:schemeClr val="tx1"/>
                </a:solidFill>
                <a:latin typeface="+mn-ea"/>
              </a:rPr>
              <a:t>(X)</a:t>
            </a:r>
            <a:endParaRPr lang="ko-KR" altLang="en-US" dirty="0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0754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66632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세 척 방 법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4775" y="3095203"/>
            <a:ext cx="6499225" cy="230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825" y="1575965"/>
            <a:ext cx="4352925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660900" y="1484784"/>
            <a:ext cx="4320093" cy="143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70000"/>
              </a:lnSpc>
              <a:buFontTx/>
              <a:buBlip>
                <a:blip r:embed="rId4"/>
              </a:buBlip>
            </a:pPr>
            <a:r>
              <a:rPr kumimoji="0" lang="ko-KR" altLang="en-US" dirty="0">
                <a:latin typeface="+mn-ea"/>
              </a:rPr>
              <a:t> 싱크대는 채소류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어패류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육류를 구분</a:t>
            </a:r>
          </a:p>
          <a:p>
            <a:pPr latinLnBrk="0">
              <a:lnSpc>
                <a:spcPct val="170000"/>
              </a:lnSpc>
              <a:buFontTx/>
              <a:buBlip>
                <a:blip r:embed="rId4"/>
              </a:buBlip>
            </a:pPr>
            <a:r>
              <a:rPr kumimoji="0" lang="ko-KR" altLang="en-US" dirty="0">
                <a:latin typeface="+mn-ea"/>
              </a:rPr>
              <a:t> 한 개의 싱크대를 사용하는 경우</a:t>
            </a:r>
          </a:p>
          <a:p>
            <a:pPr latinLnBrk="0">
              <a:lnSpc>
                <a:spcPct val="170000"/>
              </a:lnSpc>
            </a:pPr>
            <a:r>
              <a:rPr kumimoji="0" lang="ko-KR" altLang="en-US" dirty="0">
                <a:latin typeface="+mn-ea"/>
              </a:rPr>
              <a:t>  </a:t>
            </a:r>
            <a:r>
              <a:rPr kumimoji="0" lang="en-US" altLang="ko-KR" dirty="0">
                <a:latin typeface="+mn-ea"/>
              </a:rPr>
              <a:t>※ </a:t>
            </a:r>
            <a:r>
              <a:rPr kumimoji="0" lang="ko-KR" altLang="en-US" dirty="0" err="1">
                <a:latin typeface="+mn-ea"/>
              </a:rPr>
              <a:t>식재료</a:t>
            </a:r>
            <a:r>
              <a:rPr kumimoji="0" lang="ko-KR" altLang="en-US" dirty="0">
                <a:latin typeface="+mn-ea"/>
              </a:rPr>
              <a:t> 세척 후 싱크대 세척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787400" y="4962103"/>
            <a:ext cx="3612849" cy="119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50000"/>
              </a:lnSpc>
              <a:defRPr/>
            </a:pPr>
            <a:r>
              <a:rPr kumimoji="0" lang="ko-KR" altLang="en-US" dirty="0">
                <a:latin typeface="+mn-ea"/>
              </a:rPr>
              <a:t> 효과적인 </a:t>
            </a:r>
            <a:r>
              <a:rPr kumimoji="0" lang="ko-KR" altLang="en-US" dirty="0" err="1">
                <a:latin typeface="+mn-ea"/>
              </a:rPr>
              <a:t>세척법</a:t>
            </a:r>
            <a:endParaRPr kumimoji="0" lang="en-US" altLang="ko-KR" dirty="0">
              <a:latin typeface="+mn-ea"/>
            </a:endParaRPr>
          </a:p>
          <a:p>
            <a:pPr lvl="1" latinLnBrk="0">
              <a:lnSpc>
                <a:spcPct val="150000"/>
              </a:lnSpc>
              <a:buFontTx/>
              <a:buBlip>
                <a:blip r:embed="rId5"/>
              </a:buBlip>
              <a:defRPr/>
            </a:pPr>
            <a:r>
              <a:rPr kumimoji="0" lang="en-US" altLang="ko-KR" sz="1600" dirty="0">
                <a:latin typeface="+mn-ea"/>
              </a:rPr>
              <a:t> </a:t>
            </a:r>
            <a:r>
              <a:rPr kumimoji="0" lang="ko-KR" altLang="en-US" sz="1600" dirty="0" smtClean="0">
                <a:latin typeface="+mn-ea"/>
              </a:rPr>
              <a:t>미생물제거 시 </a:t>
            </a:r>
            <a:r>
              <a:rPr kumimoji="0" lang="ko-KR" altLang="en-US" sz="1600" dirty="0">
                <a:latin typeface="+mn-ea"/>
              </a:rPr>
              <a:t>흐르는 물 사용</a:t>
            </a:r>
            <a:endParaRPr kumimoji="0" lang="en-US" altLang="ko-KR" sz="1600" dirty="0">
              <a:latin typeface="+mn-ea"/>
            </a:endParaRPr>
          </a:p>
          <a:p>
            <a:pPr lvl="1" latinLnBrk="0">
              <a:lnSpc>
                <a:spcPct val="150000"/>
              </a:lnSpc>
              <a:buFontTx/>
              <a:buBlip>
                <a:blip r:embed="rId5"/>
              </a:buBlip>
              <a:defRPr/>
            </a:pPr>
            <a:r>
              <a:rPr kumimoji="0" lang="en-US" altLang="ko-KR" sz="1600" dirty="0">
                <a:latin typeface="+mn-ea"/>
              </a:rPr>
              <a:t> </a:t>
            </a:r>
            <a:r>
              <a:rPr kumimoji="0" lang="ko-KR" altLang="en-US" sz="1600" dirty="0" err="1">
                <a:latin typeface="+mn-ea"/>
              </a:rPr>
              <a:t>농약제거시</a:t>
            </a:r>
            <a:r>
              <a:rPr kumimoji="0" lang="ko-KR" altLang="en-US" sz="1600" dirty="0">
                <a:latin typeface="+mn-ea"/>
              </a:rPr>
              <a:t> </a:t>
            </a:r>
            <a:r>
              <a:rPr kumimoji="0" lang="ko-KR" altLang="en-US" sz="1600" dirty="0" err="1">
                <a:latin typeface="+mn-ea"/>
              </a:rPr>
              <a:t>담금물</a:t>
            </a:r>
            <a:r>
              <a:rPr kumimoji="0" lang="ko-KR" altLang="en-US" sz="1600" dirty="0">
                <a:latin typeface="+mn-ea"/>
              </a:rPr>
              <a:t> 사용</a:t>
            </a:r>
            <a:endParaRPr kumimoji="0" lang="en-US" altLang="ko-KR" sz="16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515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404664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소 </a:t>
            </a:r>
            <a:r>
              <a:rPr lang="ko-KR" altLang="en-US" sz="2600" b="1" dirty="0" smtClean="0">
                <a:latin typeface="+mn-ea"/>
                <a:cs typeface="Times New Roman" pitchFamily="18" charset="0"/>
              </a:rPr>
              <a:t>독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그림 11" descr="16.소독과정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55863" y="809774"/>
            <a:ext cx="4232275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1761976"/>
            <a:ext cx="2569934" cy="1975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70000"/>
              </a:lnSpc>
              <a:buFontTx/>
              <a:buBlip>
                <a:blip r:embed="rId3"/>
              </a:buBlip>
            </a:pPr>
            <a:r>
              <a:rPr kumimoji="0" lang="ko-KR" altLang="en-US" dirty="0">
                <a:latin typeface="+mn-ea"/>
              </a:rPr>
              <a:t> 소독제 </a:t>
            </a:r>
            <a:r>
              <a:rPr kumimoji="0" lang="en-US" altLang="ko-KR" dirty="0">
                <a:latin typeface="+mn-ea"/>
              </a:rPr>
              <a:t>: </a:t>
            </a:r>
          </a:p>
          <a:p>
            <a:pPr latinLnBrk="0">
              <a:lnSpc>
                <a:spcPct val="170000"/>
              </a:lnSpc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 err="1" smtClean="0">
                <a:latin typeface="+mn-ea"/>
              </a:rPr>
              <a:t>식품의약품안전처에서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70000"/>
              </a:lnSpc>
            </a:pPr>
            <a:r>
              <a:rPr kumimoji="0" lang="ko-KR" altLang="en-US" dirty="0">
                <a:latin typeface="+mn-ea"/>
              </a:rPr>
              <a:t> 식품첨가물로 인정한 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70000"/>
              </a:lnSpc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제품 사용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929438" y="2047726"/>
            <a:ext cx="2060179" cy="1908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70000"/>
              </a:lnSpc>
              <a:buFontTx/>
              <a:buBlip>
                <a:blip r:embed="rId3"/>
              </a:buBlip>
            </a:pPr>
            <a:r>
              <a:rPr kumimoji="0" lang="ko-KR" altLang="en-US">
                <a:latin typeface="+mn-ea"/>
              </a:rPr>
              <a:t> 소독대상 </a:t>
            </a:r>
            <a:r>
              <a:rPr kumimoji="0" lang="en-US" altLang="ko-KR">
                <a:latin typeface="+mn-ea"/>
              </a:rPr>
              <a:t>: </a:t>
            </a:r>
          </a:p>
          <a:p>
            <a:pPr latinLnBrk="0">
              <a:lnSpc>
                <a:spcPct val="170000"/>
              </a:lnSpc>
            </a:pPr>
            <a:r>
              <a:rPr kumimoji="0" lang="en-US" altLang="ko-KR">
                <a:latin typeface="+mn-ea"/>
              </a:rPr>
              <a:t>    </a:t>
            </a:r>
            <a:r>
              <a:rPr kumimoji="0" lang="ko-KR" altLang="en-US">
                <a:latin typeface="+mn-ea"/>
              </a:rPr>
              <a:t>가열하지 않고 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70000"/>
              </a:lnSpc>
            </a:pPr>
            <a:r>
              <a:rPr kumimoji="0" lang="en-US" altLang="ko-KR">
                <a:latin typeface="+mn-ea"/>
              </a:rPr>
              <a:t>    </a:t>
            </a:r>
            <a:r>
              <a:rPr kumimoji="0" lang="ko-KR" altLang="en-US">
                <a:latin typeface="+mn-ea"/>
              </a:rPr>
              <a:t>생으로 먹는 </a:t>
            </a:r>
            <a:endParaRPr kumimoji="0" lang="en-US" altLang="ko-KR">
              <a:latin typeface="+mn-ea"/>
            </a:endParaRPr>
          </a:p>
          <a:p>
            <a:pPr latinLnBrk="0">
              <a:lnSpc>
                <a:spcPct val="170000"/>
              </a:lnSpc>
            </a:pPr>
            <a:r>
              <a:rPr kumimoji="0" lang="en-US" altLang="ko-KR">
                <a:latin typeface="+mn-ea"/>
              </a:rPr>
              <a:t>    </a:t>
            </a:r>
            <a:r>
              <a:rPr kumimoji="0" lang="ko-KR" altLang="en-US">
                <a:latin typeface="+mn-ea"/>
              </a:rPr>
              <a:t>채소</a:t>
            </a:r>
            <a:r>
              <a:rPr kumimoji="0" lang="en-US" altLang="ko-KR">
                <a:latin typeface="+mn-ea"/>
              </a:rPr>
              <a:t>/</a:t>
            </a:r>
            <a:r>
              <a:rPr kumimoji="0" lang="ko-KR" altLang="en-US">
                <a:latin typeface="+mn-ea"/>
              </a:rPr>
              <a:t>과일류</a:t>
            </a:r>
          </a:p>
        </p:txBody>
      </p:sp>
    </p:spTree>
    <p:extLst>
      <p:ext uri="{BB962C8B-B14F-4D97-AF65-F5344CB8AC3E}">
        <p14:creationId xmlns:p14="http://schemas.microsoft.com/office/powerpoint/2010/main" xmlns="" val="3908505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393950" y="908720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염소계 소독제 조제 방법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그림 7" descr="17.4%소독액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1772816"/>
            <a:ext cx="264953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1331640" y="2276872"/>
            <a:ext cx="1818126" cy="495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70000"/>
              </a:lnSpc>
            </a:pPr>
            <a:r>
              <a:rPr kumimoji="0" lang="en-US" altLang="ko-KR" dirty="0">
                <a:latin typeface="+mn-ea"/>
              </a:rPr>
              <a:t>100ppm </a:t>
            </a:r>
            <a:r>
              <a:rPr kumimoji="0" lang="ko-KR" altLang="en-US" dirty="0">
                <a:latin typeface="+mn-ea"/>
              </a:rPr>
              <a:t>조제법</a:t>
            </a: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608137" y="4363120"/>
            <a:ext cx="80787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ko-KR" altLang="en-US" dirty="0">
                <a:latin typeface="+mn-ea"/>
              </a:rPr>
              <a:t> </a:t>
            </a:r>
            <a:r>
              <a:rPr kumimoji="0" lang="ko-KR" altLang="en-US" dirty="0" err="1" smtClean="0">
                <a:latin typeface="+mn-ea"/>
              </a:rPr>
              <a:t>식품의약품안전처에서</a:t>
            </a:r>
            <a:r>
              <a:rPr kumimoji="0" lang="ko-KR" altLang="en-US" dirty="0" smtClean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식품첨가물로 인정한 제품인지 확인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개봉된 원액은 </a:t>
            </a:r>
            <a:r>
              <a:rPr kumimoji="0" lang="ko-KR" altLang="en-US" dirty="0" err="1">
                <a:latin typeface="+mn-ea"/>
              </a:rPr>
              <a:t>소독력이</a:t>
            </a:r>
            <a:r>
              <a:rPr kumimoji="0" lang="ko-KR" altLang="en-US" dirty="0">
                <a:latin typeface="+mn-ea"/>
              </a:rPr>
              <a:t> 감소되므로 </a:t>
            </a:r>
            <a:r>
              <a:rPr kumimoji="0" lang="en-US" altLang="ko-KR" dirty="0">
                <a:latin typeface="+mn-ea"/>
              </a:rPr>
              <a:t>30</a:t>
            </a:r>
            <a:r>
              <a:rPr kumimoji="0" lang="ko-KR" altLang="en-US" dirty="0">
                <a:latin typeface="+mn-ea"/>
              </a:rPr>
              <a:t>일을 주기로 사용 중인 </a:t>
            </a:r>
            <a:r>
              <a:rPr kumimoji="0" lang="ko-KR" altLang="en-US" dirty="0" err="1">
                <a:latin typeface="+mn-ea"/>
              </a:rPr>
              <a:t>소독체</a:t>
            </a:r>
            <a:r>
              <a:rPr kumimoji="0" lang="ko-KR" altLang="en-US" dirty="0">
                <a:latin typeface="+mn-ea"/>
              </a:rPr>
              <a:t> 교체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희석액은 즉시 사용하고 남은 </a:t>
            </a:r>
            <a:r>
              <a:rPr kumimoji="0" lang="ko-KR" altLang="en-US" dirty="0" err="1">
                <a:latin typeface="+mn-ea"/>
              </a:rPr>
              <a:t>소독액은</a:t>
            </a:r>
            <a:r>
              <a:rPr kumimoji="0" lang="ko-KR" altLang="en-US" dirty="0">
                <a:latin typeface="+mn-ea"/>
              </a:rPr>
              <a:t> 버림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3"/>
              </a:buBlip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소독은 세척 후 실시하여야 하며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소독 후 절단 작업 시행</a:t>
            </a:r>
          </a:p>
        </p:txBody>
      </p:sp>
    </p:spTree>
    <p:extLst>
      <p:ext uri="{BB962C8B-B14F-4D97-AF65-F5344CB8AC3E}">
        <p14:creationId xmlns:p14="http://schemas.microsoft.com/office/powerpoint/2010/main" xmlns="" val="421186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764704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절 단</a:t>
            </a:r>
            <a:r>
              <a:rPr lang="en-US" altLang="ko-KR" sz="2600" b="1" dirty="0">
                <a:latin typeface="+mn-ea"/>
                <a:cs typeface="Times New Roman" pitchFamily="18" charset="0"/>
              </a:rPr>
              <a:t> </a:t>
            </a:r>
            <a:r>
              <a:rPr lang="ko-KR" altLang="en-US" sz="2600" b="1" dirty="0">
                <a:latin typeface="+mn-ea"/>
                <a:cs typeface="Times New Roman" pitchFamily="18" charset="0"/>
              </a:rPr>
              <a:t>작 업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그림 14" descr="19.구분사용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750" y="3569816"/>
            <a:ext cx="91440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6"/>
          <p:cNvSpPr>
            <a:spLocks noChangeArrowheads="1"/>
          </p:cNvSpPr>
          <p:nvPr/>
        </p:nvSpPr>
        <p:spPr bwMode="auto">
          <a:xfrm>
            <a:off x="839788" y="1793404"/>
            <a:ext cx="3141662" cy="70167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>
                <a:latin typeface="+mn-ea"/>
              </a:rPr>
              <a:t> 칼</a:t>
            </a:r>
            <a:r>
              <a:rPr lang="ko-KR" altLang="en-US" dirty="0">
                <a:latin typeface="+mn-ea"/>
                <a:cs typeface="Arial" pitchFamily="34" charset="0"/>
              </a:rPr>
              <a:t>∙도마는 용도별로 구분 사용</a:t>
            </a:r>
            <a:endParaRPr lang="en-US" altLang="ko-KR" dirty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  <a:cs typeface="Arial" pitchFamily="34" charset="0"/>
              </a:rPr>
              <a:t> </a:t>
            </a:r>
            <a:r>
              <a:rPr lang="ko-KR" altLang="en-US" dirty="0">
                <a:latin typeface="+mn-ea"/>
                <a:cs typeface="Arial" pitchFamily="34" charset="0"/>
              </a:rPr>
              <a:t>다른 종류의 </a:t>
            </a:r>
            <a:r>
              <a:rPr lang="ko-KR" altLang="en-US" dirty="0" err="1">
                <a:latin typeface="+mn-ea"/>
                <a:cs typeface="Arial" pitchFamily="34" charset="0"/>
              </a:rPr>
              <a:t>식재료를</a:t>
            </a:r>
            <a:r>
              <a:rPr lang="ko-KR" altLang="en-US" dirty="0">
                <a:latin typeface="+mn-ea"/>
                <a:cs typeface="Arial" pitchFamily="34" charset="0"/>
              </a:rPr>
              <a:t> 한 도마에 사용해야 할 경우 </a:t>
            </a:r>
            <a:endParaRPr lang="en-US" altLang="ko-KR" dirty="0">
              <a:latin typeface="+mn-ea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  <a:cs typeface="Arial" pitchFamily="34" charset="0"/>
              </a:rPr>
              <a:t>   </a:t>
            </a:r>
            <a:r>
              <a:rPr lang="ko-KR" altLang="en-US" dirty="0">
                <a:latin typeface="+mn-ea"/>
                <a:cs typeface="Arial" pitchFamily="34" charset="0"/>
              </a:rPr>
              <a:t>채소류</a:t>
            </a:r>
            <a:r>
              <a:rPr lang="en-US" altLang="ko-KR" dirty="0">
                <a:latin typeface="+mn-ea"/>
                <a:cs typeface="Arial" pitchFamily="34" charset="0"/>
              </a:rPr>
              <a:t> </a:t>
            </a:r>
            <a:r>
              <a:rPr lang="en-US" altLang="ko-KR" dirty="0" smtClean="0">
                <a:latin typeface="+mn-ea"/>
                <a:cs typeface="Arial" pitchFamily="34" charset="0"/>
              </a:rPr>
              <a:t>→ (</a:t>
            </a:r>
            <a:r>
              <a:rPr lang="ko-KR" altLang="en-US" dirty="0" smtClean="0">
                <a:latin typeface="+mn-ea"/>
                <a:cs typeface="Arial" pitchFamily="34" charset="0"/>
              </a:rPr>
              <a:t>세척</a:t>
            </a:r>
            <a:r>
              <a:rPr lang="en-US" altLang="ko-KR" dirty="0" smtClean="0">
                <a:latin typeface="+mn-ea"/>
                <a:cs typeface="Arial" pitchFamily="34" charset="0"/>
              </a:rPr>
              <a:t>) </a:t>
            </a:r>
            <a:r>
              <a:rPr lang="en-US" altLang="ko-KR" dirty="0">
                <a:latin typeface="+mn-ea"/>
                <a:cs typeface="Arial" pitchFamily="34" charset="0"/>
              </a:rPr>
              <a:t>→</a:t>
            </a:r>
            <a:r>
              <a:rPr lang="ko-KR" altLang="en-US" dirty="0">
                <a:latin typeface="+mn-ea"/>
                <a:cs typeface="Arial" pitchFamily="34" charset="0"/>
              </a:rPr>
              <a:t>육류</a:t>
            </a:r>
            <a:r>
              <a:rPr lang="en-US" altLang="ko-KR" dirty="0">
                <a:latin typeface="+mn-ea"/>
                <a:cs typeface="Arial" pitchFamily="34" charset="0"/>
              </a:rPr>
              <a:t> </a:t>
            </a:r>
            <a:r>
              <a:rPr lang="en-US" altLang="ko-KR" dirty="0" smtClean="0">
                <a:latin typeface="+mn-ea"/>
                <a:cs typeface="Arial" pitchFamily="34" charset="0"/>
              </a:rPr>
              <a:t>→ (</a:t>
            </a:r>
            <a:r>
              <a:rPr lang="ko-KR" altLang="en-US" dirty="0">
                <a:latin typeface="+mn-ea"/>
                <a:cs typeface="Arial" pitchFamily="34" charset="0"/>
              </a:rPr>
              <a:t>세척</a:t>
            </a:r>
            <a:r>
              <a:rPr lang="en-US" altLang="ko-KR" dirty="0">
                <a:latin typeface="+mn-ea"/>
                <a:cs typeface="Arial" pitchFamily="34" charset="0"/>
              </a:rPr>
              <a:t>) → </a:t>
            </a:r>
            <a:r>
              <a:rPr lang="ko-KR" altLang="en-US" dirty="0">
                <a:latin typeface="+mn-ea"/>
                <a:cs typeface="Arial" pitchFamily="34" charset="0"/>
              </a:rPr>
              <a:t>어류</a:t>
            </a:r>
            <a:r>
              <a:rPr lang="en-US" altLang="ko-KR" dirty="0">
                <a:latin typeface="+mn-ea"/>
                <a:cs typeface="Arial" pitchFamily="34" charset="0"/>
              </a:rPr>
              <a:t> </a:t>
            </a:r>
            <a:r>
              <a:rPr lang="en-US" altLang="ko-KR" dirty="0" smtClean="0">
                <a:latin typeface="+mn-ea"/>
                <a:cs typeface="Arial" pitchFamily="34" charset="0"/>
              </a:rPr>
              <a:t>→ (</a:t>
            </a:r>
            <a:r>
              <a:rPr lang="ko-KR" altLang="en-US" dirty="0">
                <a:latin typeface="+mn-ea"/>
                <a:cs typeface="Arial" pitchFamily="34" charset="0"/>
              </a:rPr>
              <a:t>세척</a:t>
            </a:r>
            <a:r>
              <a:rPr lang="en-US" altLang="ko-KR" dirty="0">
                <a:latin typeface="+mn-ea"/>
                <a:cs typeface="Arial" pitchFamily="34" charset="0"/>
              </a:rPr>
              <a:t>) → </a:t>
            </a:r>
            <a:r>
              <a:rPr lang="ko-KR" altLang="en-US" dirty="0">
                <a:latin typeface="+mn-ea"/>
                <a:cs typeface="Arial" pitchFamily="34" charset="0"/>
              </a:rPr>
              <a:t>가금류</a:t>
            </a:r>
            <a:endParaRPr lang="ko-KR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558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무 치 기</a:t>
            </a:r>
            <a:r>
              <a:rPr lang="en-US" altLang="ko-KR" sz="2600" b="1" dirty="0">
                <a:latin typeface="+mn-ea"/>
                <a:cs typeface="Times New Roman" pitchFamily="18" charset="0"/>
              </a:rPr>
              <a:t> </a:t>
            </a:r>
            <a:r>
              <a:rPr lang="ko-KR" altLang="en-US" sz="2600" b="1" dirty="0">
                <a:latin typeface="+mn-ea"/>
                <a:cs typeface="Times New Roman" pitchFamily="18" charset="0"/>
              </a:rPr>
              <a:t>작 업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그림 13" descr="20.무치기작업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511550"/>
            <a:ext cx="6176963" cy="256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16"/>
          <p:cNvSpPr>
            <a:spLocks noChangeArrowheads="1"/>
          </p:cNvSpPr>
          <p:nvPr/>
        </p:nvSpPr>
        <p:spPr bwMode="auto">
          <a:xfrm>
            <a:off x="839788" y="2116138"/>
            <a:ext cx="3141662" cy="70167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>
                <a:latin typeface="+mn-ea"/>
              </a:rPr>
              <a:t> 소독된 장갑 사용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>
                <a:latin typeface="+mn-ea"/>
              </a:rPr>
              <a:t> </a:t>
            </a:r>
            <a:r>
              <a:rPr lang="ko-KR" altLang="en-US" dirty="0" err="1">
                <a:latin typeface="+mn-ea"/>
              </a:rPr>
              <a:t>무치기용</a:t>
            </a:r>
            <a:r>
              <a:rPr lang="ko-KR" altLang="en-US" dirty="0">
                <a:latin typeface="+mn-ea"/>
              </a:rPr>
              <a:t> 등 조리기구는 알코올 등으로 소독하고 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+mn-ea"/>
              </a:rPr>
              <a:t> </a:t>
            </a: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반드시 </a:t>
            </a:r>
            <a:r>
              <a:rPr lang="ko-KR" altLang="en-US" dirty="0">
                <a:latin typeface="+mn-ea"/>
              </a:rPr>
              <a:t>휘발시킨 다음 사용 </a:t>
            </a:r>
          </a:p>
        </p:txBody>
      </p:sp>
    </p:spTree>
    <p:extLst>
      <p:ext uri="{BB962C8B-B14F-4D97-AF65-F5344CB8AC3E}">
        <p14:creationId xmlns:p14="http://schemas.microsoft.com/office/powerpoint/2010/main" xmlns="" val="385649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가 열</a:t>
            </a:r>
            <a:r>
              <a:rPr lang="en-US" altLang="ko-KR" sz="2600" b="1" dirty="0">
                <a:latin typeface="+mn-ea"/>
                <a:cs typeface="Times New Roman" pitchFamily="18" charset="0"/>
              </a:rPr>
              <a:t> </a:t>
            </a:r>
            <a:r>
              <a:rPr lang="ko-KR" altLang="en-US" sz="2600" b="1" dirty="0">
                <a:latin typeface="+mn-ea"/>
                <a:cs typeface="Times New Roman" pitchFamily="18" charset="0"/>
              </a:rPr>
              <a:t>작 업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sp>
        <p:nvSpPr>
          <p:cNvPr id="4" name="직사각형 16"/>
          <p:cNvSpPr>
            <a:spLocks noChangeArrowheads="1"/>
          </p:cNvSpPr>
          <p:nvPr/>
        </p:nvSpPr>
        <p:spPr bwMode="auto">
          <a:xfrm>
            <a:off x="827584" y="1844824"/>
            <a:ext cx="3141662" cy="70167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>
                <a:latin typeface="+mn-ea"/>
              </a:rPr>
              <a:t> 중심온도 확인</a:t>
            </a:r>
            <a:r>
              <a:rPr lang="en-US" altLang="ko-KR" dirty="0">
                <a:latin typeface="+mn-ea"/>
              </a:rPr>
              <a:t>: </a:t>
            </a:r>
            <a:r>
              <a:rPr lang="en-US" altLang="ko-KR" dirty="0" smtClean="0">
                <a:latin typeface="+mn-ea"/>
              </a:rPr>
              <a:t>75℃</a:t>
            </a:r>
            <a:r>
              <a:rPr lang="ko-KR" altLang="en-US" dirty="0" smtClean="0">
                <a:latin typeface="+mn-ea"/>
              </a:rPr>
              <a:t>이상</a:t>
            </a:r>
            <a:r>
              <a:rPr lang="en-US" altLang="ko-KR" dirty="0" smtClean="0">
                <a:latin typeface="+mn-ea"/>
              </a:rPr>
              <a:t>(</a:t>
            </a:r>
            <a:r>
              <a:rPr lang="ko-KR" altLang="en-US" dirty="0" smtClean="0">
                <a:latin typeface="+mn-ea"/>
              </a:rPr>
              <a:t>어패류 </a:t>
            </a:r>
            <a:r>
              <a:rPr lang="en-US" altLang="ko-KR" dirty="0" smtClean="0">
                <a:latin typeface="+mn-ea"/>
              </a:rPr>
              <a:t>85 ℃</a:t>
            </a:r>
            <a:r>
              <a:rPr lang="ko-KR" altLang="en-US" dirty="0" smtClean="0">
                <a:latin typeface="+mn-ea"/>
              </a:rPr>
              <a:t>이상</a:t>
            </a:r>
            <a:r>
              <a:rPr lang="en-US" altLang="ko-KR" dirty="0" smtClean="0">
                <a:latin typeface="+mn-ea"/>
              </a:rPr>
              <a:t>), </a:t>
            </a:r>
            <a:r>
              <a:rPr lang="en-US" altLang="ko-KR" dirty="0">
                <a:latin typeface="+mn-ea"/>
              </a:rPr>
              <a:t>1</a:t>
            </a:r>
            <a:r>
              <a:rPr lang="ko-KR" altLang="en-US" dirty="0">
                <a:latin typeface="+mn-ea"/>
              </a:rPr>
              <a:t>분 이상 가열 유지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온도측정 방법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latin typeface="+mn-ea"/>
              </a:rPr>
              <a:t>조리 식품 중 가장 두꺼운 부위 온도 </a:t>
            </a:r>
            <a:r>
              <a:rPr lang="ko-KR" altLang="en-US" dirty="0" smtClean="0">
                <a:latin typeface="+mn-ea"/>
              </a:rPr>
              <a:t>측정</a:t>
            </a:r>
            <a:r>
              <a:rPr lang="en-US" altLang="ko-KR" dirty="0" smtClean="0">
                <a:latin typeface="+mn-ea"/>
              </a:rPr>
              <a:t>,       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>
                <a:latin typeface="+mn-ea"/>
              </a:rPr>
              <a:t>                      1</a:t>
            </a:r>
            <a:r>
              <a:rPr lang="ko-KR" altLang="en-US" dirty="0">
                <a:latin typeface="+mn-ea"/>
              </a:rPr>
              <a:t>회 조리 분량마다 </a:t>
            </a:r>
            <a:r>
              <a:rPr lang="en-US" altLang="ko-KR" dirty="0">
                <a:latin typeface="+mn-ea"/>
              </a:rPr>
              <a:t>3</a:t>
            </a:r>
            <a:r>
              <a:rPr lang="ko-KR" altLang="en-US" dirty="0">
                <a:latin typeface="+mn-ea"/>
              </a:rPr>
              <a:t>회 이상 측정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80" y="3212976"/>
            <a:ext cx="7812360" cy="2475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86302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476672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가 열</a:t>
            </a:r>
            <a:r>
              <a:rPr lang="en-US" altLang="ko-KR" sz="2600" b="1" dirty="0">
                <a:latin typeface="+mn-ea"/>
                <a:cs typeface="Times New Roman" pitchFamily="18" charset="0"/>
              </a:rPr>
              <a:t> </a:t>
            </a:r>
            <a:r>
              <a:rPr lang="ko-KR" altLang="en-US" sz="2600" b="1" dirty="0">
                <a:latin typeface="+mn-ea"/>
                <a:cs typeface="Times New Roman" pitchFamily="18" charset="0"/>
              </a:rPr>
              <a:t>작 업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sp>
        <p:nvSpPr>
          <p:cNvPr id="4" name="직사각형 18"/>
          <p:cNvSpPr>
            <a:spLocks noChangeArrowheads="1"/>
          </p:cNvSpPr>
          <p:nvPr/>
        </p:nvSpPr>
        <p:spPr bwMode="auto">
          <a:xfrm>
            <a:off x="844550" y="908720"/>
            <a:ext cx="3141663" cy="70167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>
                <a:latin typeface="+mn-ea"/>
              </a:rPr>
              <a:t> </a:t>
            </a:r>
            <a:r>
              <a:rPr lang="ko-KR" altLang="en-US" dirty="0" err="1">
                <a:latin typeface="+mn-ea"/>
              </a:rPr>
              <a:t>탐침</a:t>
            </a:r>
            <a:r>
              <a:rPr lang="ko-KR" altLang="en-US" dirty="0">
                <a:latin typeface="+mn-ea"/>
              </a:rPr>
              <a:t> 온도계 관리</a:t>
            </a:r>
          </a:p>
        </p:txBody>
      </p:sp>
      <p:sp>
        <p:nvSpPr>
          <p:cNvPr id="6" name="직사각형 18"/>
          <p:cNvSpPr>
            <a:spLocks noChangeArrowheads="1"/>
          </p:cNvSpPr>
          <p:nvPr/>
        </p:nvSpPr>
        <p:spPr bwMode="auto">
          <a:xfrm>
            <a:off x="857250" y="4167485"/>
            <a:ext cx="3141663" cy="70167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ko-KR" altLang="en-US" sz="2000" dirty="0">
              <a:latin typeface="+mn-ea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85950"/>
            <a:ext cx="8496944" cy="2707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683568" y="4575512"/>
            <a:ext cx="7776168" cy="1733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spcAft>
                <a:spcPts val="500"/>
              </a:spcAft>
              <a:buFont typeface="Arial" pitchFamily="34" charset="0"/>
              <a:buChar char="•"/>
            </a:pPr>
            <a:r>
              <a:rPr kumimoji="0" lang="ko-KR" altLang="en-US" dirty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뜨거운 </a:t>
            </a:r>
            <a:r>
              <a:rPr lang="ko-KR" altLang="en-US" dirty="0" err="1" smtClean="0">
                <a:latin typeface="+mn-ea"/>
              </a:rPr>
              <a:t>식재료와</a:t>
            </a:r>
            <a:r>
              <a:rPr lang="ko-KR" altLang="en-US" dirty="0" smtClean="0">
                <a:latin typeface="+mn-ea"/>
              </a:rPr>
              <a:t> 접촉하는 기구는 스테인리스 등 내열성 조리기구 이용</a:t>
            </a:r>
            <a:endParaRPr kumimoji="0" lang="en-US" altLang="ko-KR" dirty="0" smtClean="0">
              <a:latin typeface="+mn-ea"/>
            </a:endParaRPr>
          </a:p>
          <a:p>
            <a:pPr latinLnBrk="0">
              <a:spcAft>
                <a:spcPts val="500"/>
              </a:spcAft>
              <a:buFont typeface="Arial" pitchFamily="34" charset="0"/>
              <a:buChar char="•"/>
            </a:pPr>
            <a:r>
              <a:rPr lang="en-US" altLang="ko-KR" dirty="0" smtClean="0">
                <a:latin typeface="+mn-ea"/>
              </a:rPr>
              <a:t> </a:t>
            </a:r>
            <a:r>
              <a:rPr kumimoji="0" lang="ko-KR" altLang="en-US" dirty="0" smtClean="0">
                <a:latin typeface="+mn-ea"/>
              </a:rPr>
              <a:t>반찬 수가 </a:t>
            </a:r>
            <a:r>
              <a:rPr kumimoji="0" lang="ko-KR" altLang="en-US" dirty="0">
                <a:latin typeface="+mn-ea"/>
              </a:rPr>
              <a:t>많은 경우 첫 번째 반찬 만든 시간을 기준으로 배식시간 고려</a:t>
            </a:r>
            <a:endParaRPr kumimoji="0" lang="en-US" altLang="ko-KR" dirty="0">
              <a:latin typeface="+mn-ea"/>
            </a:endParaRPr>
          </a:p>
          <a:p>
            <a:pPr latinLnBrk="0">
              <a:spcAft>
                <a:spcPts val="500"/>
              </a:spcAft>
              <a:buFont typeface="Arial" pitchFamily="34" charset="0"/>
              <a:buChar char="•"/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 err="1">
                <a:latin typeface="+mn-ea"/>
              </a:rPr>
              <a:t>나물데침</a:t>
            </a:r>
            <a:r>
              <a:rPr kumimoji="0" lang="ko-KR" altLang="en-US" dirty="0">
                <a:latin typeface="+mn-ea"/>
              </a:rPr>
              <a:t> 등 가열 후 조리</a:t>
            </a:r>
            <a:r>
              <a:rPr kumimoji="0" lang="en-US" altLang="ko-KR" dirty="0">
                <a:latin typeface="+mn-ea"/>
              </a:rPr>
              <a:t>(</a:t>
            </a:r>
            <a:r>
              <a:rPr kumimoji="0" lang="ko-KR" altLang="en-US" dirty="0">
                <a:latin typeface="+mn-ea"/>
              </a:rPr>
              <a:t>양념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무침</a:t>
            </a:r>
            <a:r>
              <a:rPr kumimoji="0" lang="en-US" altLang="ko-KR" dirty="0">
                <a:latin typeface="+mn-ea"/>
              </a:rPr>
              <a:t>)</a:t>
            </a:r>
            <a:r>
              <a:rPr kumimoji="0" lang="ko-KR" altLang="en-US" dirty="0">
                <a:latin typeface="+mn-ea"/>
              </a:rPr>
              <a:t>하는 경우는 최대한 </a:t>
            </a:r>
            <a:r>
              <a:rPr kumimoji="0" lang="ko-KR" altLang="en-US" dirty="0" smtClean="0">
                <a:latin typeface="+mn-ea"/>
              </a:rPr>
              <a:t>나중에 </a:t>
            </a:r>
            <a:r>
              <a:rPr kumimoji="0" lang="ko-KR" altLang="en-US" dirty="0">
                <a:latin typeface="+mn-ea"/>
              </a:rPr>
              <a:t>조리</a:t>
            </a:r>
            <a:endParaRPr kumimoji="0" lang="en-US" altLang="ko-KR" dirty="0">
              <a:latin typeface="+mn-ea"/>
            </a:endParaRPr>
          </a:p>
          <a:p>
            <a:pPr latinLnBrk="0">
              <a:spcAft>
                <a:spcPts val="500"/>
              </a:spcAft>
              <a:buFont typeface="Arial" pitchFamily="34" charset="0"/>
              <a:buChar char="•"/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육류와 채소 혼합 볶음이나 조림 시 육류 먼저 조리 시작</a:t>
            </a:r>
            <a:endParaRPr kumimoji="0" lang="en-US" altLang="ko-KR" dirty="0">
              <a:latin typeface="+mn-ea"/>
            </a:endParaRPr>
          </a:p>
          <a:p>
            <a:pPr latinLnBrk="0">
              <a:spcAft>
                <a:spcPts val="500"/>
              </a:spcAft>
              <a:buFont typeface="Arial" pitchFamily="34" charset="0"/>
              <a:buChar char="•"/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양념은 가급적 조리 시작할 때 첨가</a:t>
            </a:r>
          </a:p>
        </p:txBody>
      </p:sp>
    </p:spTree>
    <p:extLst>
      <p:ext uri="{BB962C8B-B14F-4D97-AF65-F5344CB8AC3E}">
        <p14:creationId xmlns:p14="http://schemas.microsoft.com/office/powerpoint/2010/main" xmlns="" val="420682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619672" y="404664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냉   각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714375" y="1484784"/>
            <a:ext cx="5980804" cy="128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atinLnBrk="0">
              <a:lnSpc>
                <a:spcPct val="150000"/>
              </a:lnSpc>
              <a:buFontTx/>
              <a:buBlip>
                <a:blip r:embed="rId2"/>
              </a:buBlip>
            </a:pPr>
            <a:r>
              <a:rPr kumimoji="0" lang="ko-KR" altLang="en-US" dirty="0">
                <a:latin typeface="+mn-ea"/>
              </a:rPr>
              <a:t> 냉면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육수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 err="1">
                <a:latin typeface="+mn-ea"/>
              </a:rPr>
              <a:t>찬음료</a:t>
            </a:r>
            <a:r>
              <a:rPr kumimoji="0" lang="en-US" altLang="ko-KR" dirty="0">
                <a:latin typeface="+mn-ea"/>
              </a:rPr>
              <a:t>(</a:t>
            </a:r>
            <a:r>
              <a:rPr kumimoji="0" lang="ko-KR" altLang="en-US" dirty="0">
                <a:latin typeface="+mn-ea"/>
              </a:rPr>
              <a:t>식혜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수정과 등</a:t>
            </a:r>
            <a:r>
              <a:rPr kumimoji="0" lang="en-US" altLang="ko-KR" dirty="0">
                <a:latin typeface="+mn-ea"/>
              </a:rPr>
              <a:t>)</a:t>
            </a:r>
          </a:p>
          <a:p>
            <a:pPr latinLnBrk="0">
              <a:lnSpc>
                <a:spcPct val="150000"/>
              </a:lnSpc>
              <a:buFontTx/>
              <a:buBlip>
                <a:blip r:embed="rId2"/>
              </a:buBlip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냉국용 얼음 제조 시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끓여서 차게 제공하는 보리차 등</a:t>
            </a:r>
            <a:endParaRPr kumimoji="0" lang="en-US" altLang="ko-KR" dirty="0">
              <a:latin typeface="+mn-ea"/>
            </a:endParaRPr>
          </a:p>
          <a:p>
            <a:pPr latinLnBrk="0">
              <a:lnSpc>
                <a:spcPct val="150000"/>
              </a:lnSpc>
              <a:buFontTx/>
              <a:buBlip>
                <a:blip r:embed="rId2"/>
              </a:buBlip>
            </a:pPr>
            <a:r>
              <a:rPr kumimoji="0" lang="en-US" altLang="ko-KR" dirty="0">
                <a:latin typeface="+mn-ea"/>
              </a:rPr>
              <a:t> </a:t>
            </a:r>
            <a:r>
              <a:rPr kumimoji="0" lang="ko-KR" altLang="en-US" dirty="0">
                <a:latin typeface="+mn-ea"/>
              </a:rPr>
              <a:t>차게 제공되는 음식</a:t>
            </a:r>
            <a:r>
              <a:rPr kumimoji="0" lang="en-US" altLang="ko-KR" dirty="0">
                <a:latin typeface="+mn-ea"/>
              </a:rPr>
              <a:t>(</a:t>
            </a:r>
            <a:r>
              <a:rPr kumimoji="0" lang="ko-KR" altLang="en-US" dirty="0">
                <a:latin typeface="+mn-ea"/>
              </a:rPr>
              <a:t>감자샐러드</a:t>
            </a:r>
            <a:r>
              <a:rPr kumimoji="0" lang="en-US" altLang="ko-KR" dirty="0">
                <a:latin typeface="+mn-ea"/>
              </a:rPr>
              <a:t>, </a:t>
            </a:r>
            <a:r>
              <a:rPr kumimoji="0" lang="ko-KR" altLang="en-US" dirty="0">
                <a:latin typeface="+mn-ea"/>
              </a:rPr>
              <a:t>고구마 범벅 등</a:t>
            </a:r>
            <a:r>
              <a:rPr kumimoji="0" lang="en-US" altLang="ko-KR" dirty="0">
                <a:latin typeface="+mn-ea"/>
              </a:rPr>
              <a:t>)</a:t>
            </a:r>
            <a:endParaRPr kumimoji="0" lang="ko-KR" altLang="en-US" dirty="0">
              <a:latin typeface="+mn-ea"/>
            </a:endParaRPr>
          </a:p>
        </p:txBody>
      </p:sp>
      <p:pic>
        <p:nvPicPr>
          <p:cNvPr id="8" name="그림 19" descr="24.냉각방법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63" y="2888134"/>
            <a:ext cx="5429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695468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냉   각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50" y="2143125"/>
            <a:ext cx="4522788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100777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404664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검    식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그림 11" descr="25.검식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3718" y="3994001"/>
            <a:ext cx="4929188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22"/>
          <p:cNvSpPr>
            <a:spLocks noChangeArrowheads="1"/>
          </p:cNvSpPr>
          <p:nvPr/>
        </p:nvSpPr>
        <p:spPr bwMode="auto">
          <a:xfrm>
            <a:off x="642938" y="1052364"/>
            <a:ext cx="8105526" cy="2852737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ko-KR" altLang="en-US" dirty="0">
                <a:latin typeface="+mn-ea"/>
              </a:rPr>
              <a:t> 조리된 식품은 배식 전에 </a:t>
            </a:r>
            <a:r>
              <a:rPr lang="ko-KR" altLang="en-US" dirty="0" err="1">
                <a:latin typeface="+mn-ea"/>
              </a:rPr>
              <a:t>검식</a:t>
            </a:r>
            <a:r>
              <a:rPr lang="ko-KR" altLang="en-US" dirty="0">
                <a:latin typeface="+mn-ea"/>
              </a:rPr>
              <a:t> 실시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소독된 용기에 덜어서 수저를 사용하여 </a:t>
            </a:r>
            <a:r>
              <a:rPr lang="ko-KR" altLang="en-US" dirty="0" err="1">
                <a:latin typeface="+mn-ea"/>
              </a:rPr>
              <a:t>검식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용기와 기구는 </a:t>
            </a:r>
            <a:r>
              <a:rPr lang="ko-KR" altLang="en-US" dirty="0" err="1">
                <a:latin typeface="+mn-ea"/>
              </a:rPr>
              <a:t>음식별로</a:t>
            </a:r>
            <a:r>
              <a:rPr lang="ko-KR" altLang="en-US" dirty="0">
                <a:latin typeface="+mn-ea"/>
              </a:rPr>
              <a:t> 분리 사용하며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한번 사용한 것은 재사용 금지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음식의 맛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이물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이취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조리 상태 확인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이상이 있는 경우</a:t>
            </a:r>
            <a:endParaRPr lang="en-US" altLang="ko-KR" dirty="0">
              <a:latin typeface="+mn-ea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이물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이취 </a:t>
            </a:r>
            <a:r>
              <a:rPr lang="ko-KR" altLang="en-US" dirty="0" smtClean="0">
                <a:latin typeface="+mn-ea"/>
              </a:rPr>
              <a:t>발생 시 </a:t>
            </a:r>
            <a:r>
              <a:rPr lang="ko-KR" altLang="en-US" dirty="0">
                <a:latin typeface="+mn-ea"/>
              </a:rPr>
              <a:t>조리한 음식 전량 폐기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비상식품으로 대체하여 조리</a:t>
            </a:r>
            <a:endParaRPr lang="en-US" altLang="ko-KR" dirty="0">
              <a:latin typeface="+mn-ea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맛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색깔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조리 상태 </a:t>
            </a:r>
            <a:r>
              <a:rPr lang="ko-KR" altLang="en-US" dirty="0" smtClean="0">
                <a:latin typeface="+mn-ea"/>
              </a:rPr>
              <a:t>부적합 시 </a:t>
            </a:r>
            <a:r>
              <a:rPr lang="ko-KR" altLang="en-US" dirty="0">
                <a:latin typeface="+mn-ea"/>
              </a:rPr>
              <a:t>양념 추가 사용 및 조리 방법을 조정</a:t>
            </a:r>
            <a:endParaRPr lang="en-US" altLang="ko-KR" dirty="0">
              <a:latin typeface="+mn-e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5877272"/>
            <a:ext cx="2318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별도용기로 </a:t>
            </a:r>
            <a:r>
              <a:rPr lang="ko-KR" altLang="en-US" dirty="0" err="1" smtClean="0"/>
              <a:t>검식</a:t>
            </a:r>
            <a:r>
              <a:rPr lang="ko-KR" altLang="en-US" dirty="0" smtClean="0"/>
              <a:t> </a:t>
            </a:r>
            <a:r>
              <a:rPr lang="en-US" altLang="ko-KR" dirty="0" smtClean="0"/>
              <a:t>(O)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45391" y="5877272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국자로 </a:t>
            </a:r>
            <a:r>
              <a:rPr lang="ko-KR" altLang="en-US" dirty="0" err="1" smtClean="0"/>
              <a:t>검식</a:t>
            </a:r>
            <a:r>
              <a:rPr lang="ko-KR" altLang="en-US" dirty="0" smtClean="0"/>
              <a:t> </a:t>
            </a:r>
            <a:r>
              <a:rPr lang="en-US" altLang="ko-KR" dirty="0" smtClean="0"/>
              <a:t>(X)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10270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보 존 식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214313" y="1556792"/>
            <a:ext cx="8929687" cy="2046288"/>
            <a:chOff x="214313" y="1857375"/>
            <a:chExt cx="8929687" cy="2046288"/>
          </a:xfrm>
        </p:grpSpPr>
        <p:pic>
          <p:nvPicPr>
            <p:cNvPr id="3" name="그림 6" descr="30.보존식.pn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929438" y="1857375"/>
              <a:ext cx="2214562" cy="1882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그림 7" descr="27.보존식.pn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313" y="2071688"/>
              <a:ext cx="2068512" cy="1831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그림 8" descr="28.보존식.pn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28875" y="2000250"/>
              <a:ext cx="2138363" cy="18018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그림 12" descr="29.보존식.pn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857750" y="2000250"/>
              <a:ext cx="2133600" cy="1681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aphicFrame>
        <p:nvGraphicFramePr>
          <p:cNvPr id="7" name="다이어그램 6"/>
          <p:cNvGraphicFramePr/>
          <p:nvPr/>
        </p:nvGraphicFramePr>
        <p:xfrm>
          <a:off x="251520" y="3429000"/>
          <a:ext cx="8568952" cy="3415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283361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928688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보   관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sp>
        <p:nvSpPr>
          <p:cNvPr id="4" name="직사각형 22"/>
          <p:cNvSpPr>
            <a:spLocks noChangeArrowheads="1"/>
          </p:cNvSpPr>
          <p:nvPr/>
        </p:nvSpPr>
        <p:spPr bwMode="auto">
          <a:xfrm>
            <a:off x="642938" y="1790700"/>
            <a:ext cx="6999287" cy="142398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ko-KR" altLang="en-US" dirty="0">
                <a:latin typeface="+mn-ea"/>
              </a:rPr>
              <a:t> 조리 후 바로 배식을 권장하나 부득이한 경우에는 적정온도에서 보관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완성된 음식은 세척∙ 소독된 용기에 뚜껑을 덮어 오염을 방지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차가운 음식은 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5℃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이하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더운 음식은 </a:t>
            </a:r>
            <a:r>
              <a:rPr lang="en-US" altLang="ko-KR" b="1" dirty="0">
                <a:solidFill>
                  <a:srgbClr val="FF0000"/>
                </a:solidFill>
                <a:latin typeface="+mn-ea"/>
              </a:rPr>
              <a:t>60℃ </a:t>
            </a:r>
            <a:r>
              <a:rPr lang="ko-KR" altLang="en-US" b="1" dirty="0">
                <a:solidFill>
                  <a:srgbClr val="FF0000"/>
                </a:solidFill>
                <a:latin typeface="+mn-ea"/>
              </a:rPr>
              <a:t>이상에서 </a:t>
            </a:r>
            <a:r>
              <a:rPr lang="ko-KR" altLang="en-US" dirty="0">
                <a:latin typeface="+mn-ea"/>
              </a:rPr>
              <a:t>보관 후 배식</a:t>
            </a:r>
            <a:endParaRPr lang="en-US" altLang="ko-KR" dirty="0">
              <a:latin typeface="+mn-ea"/>
            </a:endParaRPr>
          </a:p>
        </p:txBody>
      </p:sp>
      <p:pic>
        <p:nvPicPr>
          <p:cNvPr id="5" name="그림 24" descr="31.보관온도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313" y="3571875"/>
            <a:ext cx="6570662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31376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476672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운   반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sp>
        <p:nvSpPr>
          <p:cNvPr id="4" name="직사각형 22"/>
          <p:cNvSpPr>
            <a:spLocks noChangeArrowheads="1"/>
          </p:cNvSpPr>
          <p:nvPr/>
        </p:nvSpPr>
        <p:spPr bwMode="auto">
          <a:xfrm>
            <a:off x="0" y="1338684"/>
            <a:ext cx="6999288" cy="20669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ko-KR" altLang="en-US" dirty="0">
                <a:latin typeface="+mn-ea"/>
              </a:rPr>
              <a:t> 운반자의 손 위생 및 청결관리 철저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교실 또는 그 외의 장소로 운반하여 배식할 경우 운반차량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운반기구 청결관리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승강기 내부에 물이 고이거나 식품 및 음식물이 떨어지지 않도록 관리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운반도중 적정 온도가 </a:t>
            </a:r>
            <a:r>
              <a:rPr lang="ko-KR" altLang="en-US" dirty="0" smtClean="0">
                <a:latin typeface="+mn-ea"/>
              </a:rPr>
              <a:t>유지되도록 </a:t>
            </a:r>
            <a:r>
              <a:rPr lang="ko-KR" altLang="en-US" dirty="0">
                <a:latin typeface="+mn-ea"/>
              </a:rPr>
              <a:t>보온∙</a:t>
            </a:r>
            <a:r>
              <a:rPr lang="ko-KR" altLang="en-US" dirty="0" err="1">
                <a:latin typeface="+mn-ea"/>
              </a:rPr>
              <a:t>보냉</a:t>
            </a:r>
            <a:r>
              <a:rPr lang="ko-KR" altLang="en-US" dirty="0">
                <a:latin typeface="+mn-ea"/>
              </a:rPr>
              <a:t> 용기 이용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운반 중 식품오염이나 식품이 쏟아지는 것을 방지하기 위해 밀폐용기를 이용하여 이동</a:t>
            </a:r>
            <a:endParaRPr lang="en-US" altLang="ko-KR" dirty="0">
              <a:latin typeface="+mn-ea"/>
            </a:endParaRPr>
          </a:p>
        </p:txBody>
      </p:sp>
      <p:pic>
        <p:nvPicPr>
          <p:cNvPr id="5" name="그림 6" descr="32.승강기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0" y="3502447"/>
            <a:ext cx="3500438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1910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404664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배   식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sp>
        <p:nvSpPr>
          <p:cNvPr id="4" name="직사각형 22"/>
          <p:cNvSpPr>
            <a:spLocks noChangeArrowheads="1"/>
          </p:cNvSpPr>
          <p:nvPr/>
        </p:nvSpPr>
        <p:spPr bwMode="auto">
          <a:xfrm>
            <a:off x="928688" y="1266676"/>
            <a:ext cx="6999287" cy="170973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ko-KR" altLang="en-US" dirty="0">
                <a:latin typeface="+mn-ea"/>
              </a:rPr>
              <a:t> 배식 직전 반드시 손 세척 소독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배식 담당자는 위생복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 err="1">
                <a:latin typeface="+mn-ea"/>
              </a:rPr>
              <a:t>위생모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마스크를 착용</a:t>
            </a:r>
            <a:endParaRPr lang="en-US" altLang="ko-KR" dirty="0">
              <a:latin typeface="+mn-ea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코는 마스크 밖으로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귀는 모자 밖으로 나오지 않도록 주의</a:t>
            </a:r>
            <a:endParaRPr lang="en-US" altLang="ko-KR" dirty="0">
              <a:latin typeface="+mn-ea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ü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위생장갑을 착용하더라도 도구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집게</a:t>
            </a:r>
            <a:r>
              <a:rPr lang="en-US" altLang="ko-KR" dirty="0">
                <a:latin typeface="+mn-ea"/>
              </a:rPr>
              <a:t>)</a:t>
            </a:r>
            <a:r>
              <a:rPr lang="ko-KR" altLang="en-US" dirty="0">
                <a:latin typeface="+mn-ea"/>
              </a:rPr>
              <a:t>로 배식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손으로 배식 금지</a:t>
            </a:r>
            <a:r>
              <a:rPr lang="en-US" altLang="ko-KR" dirty="0">
                <a:latin typeface="+mn-ea"/>
              </a:rPr>
              <a:t>)</a:t>
            </a:r>
          </a:p>
        </p:txBody>
      </p:sp>
      <p:pic>
        <p:nvPicPr>
          <p:cNvPr id="5" name="그림 4" descr="33.배식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75" y="3047851"/>
            <a:ext cx="3565525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84423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548680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배   식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sp>
        <p:nvSpPr>
          <p:cNvPr id="4" name="직사각형 22"/>
          <p:cNvSpPr>
            <a:spLocks noChangeArrowheads="1"/>
          </p:cNvSpPr>
          <p:nvPr/>
        </p:nvSpPr>
        <p:spPr bwMode="auto">
          <a:xfrm>
            <a:off x="1358900" y="1484784"/>
            <a:ext cx="6999288" cy="1709738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ko-KR" altLang="en-US" dirty="0" smtClean="0">
                <a:latin typeface="+mn-ea"/>
              </a:rPr>
              <a:t> 배식하던 </a:t>
            </a:r>
            <a:r>
              <a:rPr lang="ko-KR" altLang="en-US" dirty="0">
                <a:latin typeface="+mn-ea"/>
              </a:rPr>
              <a:t>용기에 새로운 음식 혼합 금지</a:t>
            </a:r>
            <a:endParaRPr lang="en-US" altLang="ko-KR" dirty="0">
              <a:latin typeface="+mn-ea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n-US" altLang="ko-KR" dirty="0">
                <a:latin typeface="+mn-ea"/>
              </a:rPr>
              <a:t> 1</a:t>
            </a:r>
            <a:r>
              <a:rPr lang="ko-KR" altLang="en-US" dirty="0">
                <a:latin typeface="+mn-ea"/>
              </a:rPr>
              <a:t>회용 장갑 착용 </a:t>
            </a:r>
            <a:r>
              <a:rPr lang="ko-KR" altLang="en-US" dirty="0" smtClean="0">
                <a:latin typeface="+mn-ea"/>
              </a:rPr>
              <a:t>시</a:t>
            </a:r>
            <a:r>
              <a:rPr lang="en-US" altLang="ko-KR" dirty="0" smtClean="0">
                <a:latin typeface="+mn-ea"/>
              </a:rPr>
              <a:t>,</a:t>
            </a:r>
            <a:r>
              <a:rPr lang="ko-KR" altLang="en-US" dirty="0" smtClean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찢어진 경우에는 바로 교체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배식시간 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latin typeface="+mn-ea"/>
              </a:rPr>
              <a:t>조리 후 </a:t>
            </a:r>
            <a:r>
              <a:rPr lang="en-US" altLang="ko-KR" dirty="0">
                <a:latin typeface="+mn-ea"/>
              </a:rPr>
              <a:t>1~2</a:t>
            </a:r>
            <a:r>
              <a:rPr lang="ko-KR" altLang="en-US" dirty="0">
                <a:latin typeface="+mn-ea"/>
              </a:rPr>
              <a:t>시간 이내 배식 권장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 err="1">
                <a:latin typeface="+mn-ea"/>
              </a:rPr>
              <a:t>배식대</a:t>
            </a:r>
            <a:r>
              <a:rPr lang="ko-KR" altLang="en-US" dirty="0">
                <a:latin typeface="+mn-ea"/>
              </a:rPr>
              <a:t> 및 전용도구는 세척∙소독하여 건조된 것 사용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배식 후 남은 음식은 전량 폐기</a:t>
            </a:r>
            <a:endParaRPr lang="en-US" altLang="ko-KR" dirty="0">
              <a:latin typeface="+mn-ea"/>
            </a:endParaRPr>
          </a:p>
        </p:txBody>
      </p:sp>
      <p:pic>
        <p:nvPicPr>
          <p:cNvPr id="5" name="그림 6" descr="34.혼입금지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88" y="3406180"/>
            <a:ext cx="2786062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4544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00188" y="593750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이 물 예 방 요 </a:t>
            </a:r>
            <a:r>
              <a:rPr lang="ko-KR" altLang="en-US" sz="2600" b="1" dirty="0" err="1">
                <a:latin typeface="+mn-ea"/>
                <a:cs typeface="Times New Roman" pitchFamily="18" charset="0"/>
              </a:rPr>
              <a:t>령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Picture 17" descr="0913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1379562"/>
            <a:ext cx="721518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직사각형 22"/>
          <p:cNvSpPr>
            <a:spLocks noChangeArrowheads="1"/>
          </p:cNvSpPr>
          <p:nvPr/>
        </p:nvSpPr>
        <p:spPr bwMode="auto">
          <a:xfrm>
            <a:off x="1214438" y="1522437"/>
            <a:ext cx="6999287" cy="4953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개인 </a:t>
            </a:r>
            <a:r>
              <a:rPr lang="ko-KR" altLang="en-US" dirty="0">
                <a:latin typeface="+mn-ea"/>
              </a:rPr>
              <a:t>위생관리 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latin typeface="+mn-ea"/>
              </a:rPr>
              <a:t>단정한 복장 착용 및 개인 소지품 등 반입금지</a:t>
            </a:r>
            <a:endParaRPr lang="en-US" altLang="ko-KR" dirty="0">
              <a:latin typeface="+mn-ea"/>
            </a:endParaRPr>
          </a:p>
        </p:txBody>
      </p:sp>
      <p:pic>
        <p:nvPicPr>
          <p:cNvPr id="5" name="Picture 17" descr="0913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2379687"/>
            <a:ext cx="721518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22"/>
          <p:cNvSpPr>
            <a:spLocks noChangeArrowheads="1"/>
          </p:cNvSpPr>
          <p:nvPr/>
        </p:nvSpPr>
        <p:spPr bwMode="auto">
          <a:xfrm>
            <a:off x="1214438" y="2522562"/>
            <a:ext cx="6999287" cy="4953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이물제거 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latin typeface="+mn-ea"/>
              </a:rPr>
              <a:t>이물이 있는지 철저히 확인 후 제거</a:t>
            </a:r>
            <a:endParaRPr lang="en-US" altLang="ko-KR" dirty="0">
              <a:latin typeface="+mn-ea"/>
            </a:endParaRPr>
          </a:p>
        </p:txBody>
      </p:sp>
      <p:pic>
        <p:nvPicPr>
          <p:cNvPr id="7" name="Picture 17" descr="0913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3379812"/>
            <a:ext cx="7215187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직사각형 22"/>
          <p:cNvSpPr>
            <a:spLocks noChangeArrowheads="1"/>
          </p:cNvSpPr>
          <p:nvPr/>
        </p:nvSpPr>
        <p:spPr bwMode="auto">
          <a:xfrm>
            <a:off x="1214438" y="3522687"/>
            <a:ext cx="6999287" cy="4953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방충∙</a:t>
            </a:r>
            <a:r>
              <a:rPr lang="ko-KR" altLang="en-US" dirty="0" err="1">
                <a:latin typeface="+mn-ea"/>
              </a:rPr>
              <a:t>방서</a:t>
            </a:r>
            <a:r>
              <a:rPr lang="ko-KR" altLang="en-US" dirty="0">
                <a:latin typeface="+mn-ea"/>
              </a:rPr>
              <a:t> 철저 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latin typeface="+mn-ea"/>
              </a:rPr>
              <a:t>곤충 등이 작업장 안으로 들어오지 않도록 관리</a:t>
            </a:r>
            <a:endParaRPr lang="en-US" altLang="ko-KR" dirty="0">
              <a:latin typeface="+mn-ea"/>
            </a:endParaRPr>
          </a:p>
        </p:txBody>
      </p:sp>
      <p:pic>
        <p:nvPicPr>
          <p:cNvPr id="9" name="Picture 17" descr="0913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4379937"/>
            <a:ext cx="721518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직사각형 22"/>
          <p:cNvSpPr>
            <a:spLocks noChangeArrowheads="1"/>
          </p:cNvSpPr>
          <p:nvPr/>
        </p:nvSpPr>
        <p:spPr bwMode="auto">
          <a:xfrm>
            <a:off x="1285875" y="4522812"/>
            <a:ext cx="6999288" cy="4953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청소관리 철저 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latin typeface="+mn-ea"/>
              </a:rPr>
              <a:t>청소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정리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정돈 및 세척∙소독 철저</a:t>
            </a:r>
            <a:endParaRPr lang="en-US" altLang="ko-KR" dirty="0">
              <a:latin typeface="+mn-ea"/>
            </a:endParaRPr>
          </a:p>
        </p:txBody>
      </p:sp>
      <p:pic>
        <p:nvPicPr>
          <p:cNvPr id="11" name="Picture 17" descr="0913_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25" y="5380062"/>
            <a:ext cx="721518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직사각형 22"/>
          <p:cNvSpPr>
            <a:spLocks noChangeArrowheads="1"/>
          </p:cNvSpPr>
          <p:nvPr/>
        </p:nvSpPr>
        <p:spPr bwMode="auto">
          <a:xfrm>
            <a:off x="1285875" y="5522937"/>
            <a:ext cx="6999288" cy="495300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발생원 제거 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latin typeface="+mn-ea"/>
              </a:rPr>
              <a:t>시설 주위에 나무제거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 smtClean="0">
                <a:latin typeface="+mn-ea"/>
              </a:rPr>
              <a:t>고인 물이나 </a:t>
            </a:r>
            <a:r>
              <a:rPr lang="ko-KR" altLang="en-US" dirty="0">
                <a:latin typeface="+mn-ea"/>
              </a:rPr>
              <a:t>홈 제거</a:t>
            </a:r>
            <a:endParaRPr lang="en-US" altLang="ko-KR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883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327076" y="404664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시설 환경 이물관리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그림 18" descr="35.시설환경관리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19039"/>
            <a:ext cx="2214562" cy="50974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직사각형 22"/>
          <p:cNvSpPr>
            <a:spLocks noChangeArrowheads="1"/>
          </p:cNvSpPr>
          <p:nvPr/>
        </p:nvSpPr>
        <p:spPr bwMode="auto">
          <a:xfrm>
            <a:off x="3686101" y="1333351"/>
            <a:ext cx="4918075" cy="10001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문과 창문 닫아두기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방충망 설치 및 보수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dirty="0">
                <a:latin typeface="+mn-ea"/>
              </a:rPr>
              <a:t>   (</a:t>
            </a:r>
            <a:r>
              <a:rPr lang="ko-KR" altLang="en-US" dirty="0">
                <a:latin typeface="+mn-ea"/>
              </a:rPr>
              <a:t>새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곤충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해충 침입금지</a:t>
            </a:r>
            <a:r>
              <a:rPr lang="en-US" altLang="ko-KR" dirty="0">
                <a:latin typeface="+mn-ea"/>
              </a:rPr>
              <a:t>)</a:t>
            </a:r>
          </a:p>
        </p:txBody>
      </p:sp>
      <p:sp>
        <p:nvSpPr>
          <p:cNvPr id="7" name="직사각형 6"/>
          <p:cNvSpPr>
            <a:spLocks noChangeArrowheads="1"/>
          </p:cNvSpPr>
          <p:nvPr/>
        </p:nvSpPr>
        <p:spPr bwMode="auto">
          <a:xfrm>
            <a:off x="3695626" y="3119289"/>
            <a:ext cx="4918075" cy="10001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빛이 새지 않게 차광하기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냄새 발생 방지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ko-KR" dirty="0">
                <a:latin typeface="+mn-ea"/>
              </a:rPr>
              <a:t>  (</a:t>
            </a:r>
            <a:r>
              <a:rPr lang="ko-KR" altLang="en-US" dirty="0">
                <a:latin typeface="+mn-ea"/>
              </a:rPr>
              <a:t>배기시설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배수구 정비</a:t>
            </a:r>
            <a:r>
              <a:rPr lang="en-US" altLang="ko-KR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음식물 폐기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배수로드 등의 세정 살균</a:t>
            </a:r>
            <a:endParaRPr lang="en-US" altLang="ko-KR" dirty="0">
              <a:latin typeface="+mn-ea"/>
            </a:endParaRPr>
          </a:p>
        </p:txBody>
      </p:sp>
      <p:sp>
        <p:nvSpPr>
          <p:cNvPr id="9" name="직사각형 8"/>
          <p:cNvSpPr>
            <a:spLocks noChangeArrowheads="1"/>
          </p:cNvSpPr>
          <p:nvPr/>
        </p:nvSpPr>
        <p:spPr bwMode="auto">
          <a:xfrm>
            <a:off x="3684513" y="4833789"/>
            <a:ext cx="4918075" cy="10001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출입구 근처 나무 제거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(</a:t>
            </a:r>
            <a:r>
              <a:rPr lang="ko-KR" altLang="en-US" dirty="0">
                <a:latin typeface="+mn-ea"/>
              </a:rPr>
              <a:t>해충의 발생 서식지 제거</a:t>
            </a:r>
            <a:r>
              <a:rPr lang="en-US" altLang="ko-KR" dirty="0" smtClean="0">
                <a:latin typeface="+mn-ea"/>
              </a:rPr>
              <a:t>)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 smtClean="0">
                <a:latin typeface="+mn-ea"/>
              </a:rPr>
              <a:t>시설주변에 물이 고이는 곳과 쓰레기 제거</a:t>
            </a:r>
            <a:endParaRPr lang="en-US" altLang="ko-KR" dirty="0" smtClean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 smtClean="0">
                <a:latin typeface="+mn-ea"/>
              </a:rPr>
              <a:t> </a:t>
            </a:r>
            <a:r>
              <a:rPr lang="ko-KR" altLang="en-US" dirty="0">
                <a:latin typeface="+mn-ea"/>
              </a:rPr>
              <a:t>시설 내에 홈 제거</a:t>
            </a:r>
            <a:endParaRPr lang="en-US" altLang="ko-KR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011712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71625" y="1340768"/>
            <a:ext cx="6059488" cy="5584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2800" b="1" dirty="0">
                <a:latin typeface="+mn-ea"/>
                <a:cs typeface="Times New Roman" pitchFamily="18" charset="0"/>
              </a:rPr>
              <a:t>4. </a:t>
            </a:r>
            <a:r>
              <a:rPr lang="ko-KR" altLang="en-US" sz="2800" b="1" dirty="0">
                <a:latin typeface="+mn-ea"/>
                <a:cs typeface="Times New Roman" pitchFamily="18" charset="0"/>
              </a:rPr>
              <a:t>기 구 ∙ 기 계 위 생 관 리</a:t>
            </a:r>
            <a:endParaRPr lang="en-US" altLang="ko-KR" sz="28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그림 4" descr="01.기구기계위생관리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63" y="2198018"/>
            <a:ext cx="5000625" cy="411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4922993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1324794" y="522883"/>
            <a:ext cx="6059487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세척제 종류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780928"/>
            <a:ext cx="7568952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직사각형 4"/>
          <p:cNvSpPr>
            <a:spLocks noChangeArrowheads="1"/>
          </p:cNvSpPr>
          <p:nvPr/>
        </p:nvSpPr>
        <p:spPr bwMode="auto">
          <a:xfrm>
            <a:off x="610419" y="1523008"/>
            <a:ext cx="5429250" cy="1000125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1</a:t>
            </a:r>
            <a:r>
              <a:rPr lang="ko-KR" altLang="en-US" dirty="0">
                <a:latin typeface="+mn-ea"/>
              </a:rPr>
              <a:t>종 세척제 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latin typeface="+mn-ea"/>
              </a:rPr>
              <a:t>사람이 그대로 먹을 수 있는 채소 또는 과일 등에 사용</a:t>
            </a:r>
            <a:endParaRPr lang="en-US" altLang="ko-KR" dirty="0">
              <a:latin typeface="+mn-ea"/>
            </a:endParaRP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2</a:t>
            </a:r>
            <a:r>
              <a:rPr lang="ko-KR" altLang="en-US" dirty="0">
                <a:latin typeface="+mn-ea"/>
              </a:rPr>
              <a:t>종 세척제 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 err="1">
                <a:latin typeface="+mn-ea"/>
              </a:rPr>
              <a:t>식기류용</a:t>
            </a:r>
            <a:r>
              <a:rPr lang="ko-KR" altLang="en-US" dirty="0">
                <a:latin typeface="+mn-ea"/>
              </a:rPr>
              <a:t> 세척제</a:t>
            </a:r>
            <a:r>
              <a:rPr lang="en-US" altLang="ko-KR" dirty="0">
                <a:latin typeface="+mn-ea"/>
              </a:rPr>
              <a:t>(</a:t>
            </a:r>
            <a:r>
              <a:rPr lang="ko-KR" altLang="en-US" dirty="0">
                <a:latin typeface="+mn-ea"/>
              </a:rPr>
              <a:t>자동식기 세척제 등</a:t>
            </a:r>
            <a:r>
              <a:rPr lang="en-US" altLang="ko-KR" dirty="0">
                <a:latin typeface="+mn-ea"/>
              </a:rPr>
              <a:t>)</a:t>
            </a:r>
          </a:p>
          <a:p>
            <a:pPr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altLang="ko-KR" dirty="0">
                <a:latin typeface="+mn-ea"/>
              </a:rPr>
              <a:t> 3</a:t>
            </a:r>
            <a:r>
              <a:rPr lang="ko-KR" altLang="en-US" dirty="0">
                <a:latin typeface="+mn-ea"/>
              </a:rPr>
              <a:t>종 세척제 </a:t>
            </a:r>
            <a:r>
              <a:rPr lang="en-US" altLang="ko-KR" dirty="0">
                <a:latin typeface="+mn-ea"/>
              </a:rPr>
              <a:t>: </a:t>
            </a:r>
            <a:r>
              <a:rPr lang="ko-KR" altLang="en-US" dirty="0">
                <a:latin typeface="+mn-ea"/>
              </a:rPr>
              <a:t>식품의 가공기구용</a:t>
            </a:r>
            <a:r>
              <a:rPr lang="en-US" altLang="ko-KR" dirty="0">
                <a:latin typeface="+mn-ea"/>
              </a:rPr>
              <a:t>, </a:t>
            </a:r>
            <a:r>
              <a:rPr lang="ko-KR" altLang="en-US" dirty="0">
                <a:latin typeface="+mn-ea"/>
              </a:rPr>
              <a:t>조리기구용 세척제</a:t>
            </a:r>
            <a:endParaRPr lang="en-US" altLang="ko-KR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05752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55576" y="836712"/>
            <a:ext cx="7747769" cy="572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소독의 종류 및 기구 등의 살균소독제 주의사항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t="16216"/>
          <a:stretch>
            <a:fillRect/>
          </a:stretch>
        </p:blipFill>
        <p:spPr bwMode="auto">
          <a:xfrm>
            <a:off x="500063" y="3933056"/>
            <a:ext cx="800100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700808"/>
            <a:ext cx="8316416" cy="213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674566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071563" y="764704"/>
            <a:ext cx="7143750" cy="5251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2600" b="1" dirty="0">
                <a:latin typeface="+mn-ea"/>
                <a:cs typeface="Times New Roman" pitchFamily="18" charset="0"/>
              </a:rPr>
              <a:t>세척∙소독 방법</a:t>
            </a:r>
            <a:endParaRPr lang="en-US" altLang="ko-KR" sz="2600" b="1" dirty="0">
              <a:latin typeface="+mn-ea"/>
              <a:cs typeface="Times New Roman" pitchFamily="18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600" y="979016"/>
            <a:ext cx="8918575" cy="527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258383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355" y="692696"/>
            <a:ext cx="43211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893" y="692696"/>
            <a:ext cx="4319587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33601356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4319587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9262" y="699046"/>
            <a:ext cx="4319587" cy="539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25625024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64704"/>
            <a:ext cx="4319587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7729" y="764704"/>
            <a:ext cx="4319587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39462065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64704"/>
            <a:ext cx="4319587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9316" y="764704"/>
            <a:ext cx="4319588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385684568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92696"/>
            <a:ext cx="4319588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5029" y="694284"/>
            <a:ext cx="4319588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6396582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2975" y="764704"/>
            <a:ext cx="4319588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357786565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1571625" y="908720"/>
            <a:ext cx="6059488" cy="5411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en-US" altLang="ko-KR" sz="2800" b="1" dirty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5. </a:t>
            </a:r>
            <a:r>
              <a:rPr lang="ko-KR" altLang="en-US" sz="2800" b="1" dirty="0">
                <a:latin typeface="HY헤드라인M" pitchFamily="18" charset="-127"/>
                <a:ea typeface="HY헤드라인M" pitchFamily="18" charset="-127"/>
                <a:cs typeface="Times New Roman" pitchFamily="18" charset="0"/>
              </a:rPr>
              <a:t>환 경 위 생 관 리</a:t>
            </a:r>
            <a:endParaRPr lang="en-US" altLang="ko-KR" sz="2800" b="1" dirty="0">
              <a:latin typeface="HY헤드라인M" pitchFamily="18" charset="-127"/>
              <a:ea typeface="HY헤드라인M" pitchFamily="18" charset="-127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10635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16632"/>
            <a:ext cx="5504611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293849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695871"/>
            <a:ext cx="4319587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0741" y="692696"/>
            <a:ext cx="4319588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34502893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67879"/>
            <a:ext cx="4321175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49316" y="764704"/>
            <a:ext cx="4319588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9842534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 preferRelativeResize="0"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764704"/>
            <a:ext cx="4319588" cy="53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  <p:pic>
        <p:nvPicPr>
          <p:cNvPr id="3" name="Picture 3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38204" y="767879"/>
            <a:ext cx="4319588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8" dist="17961" dir="13500000">
              <a:schemeClr val="accent1">
                <a:gamma/>
                <a:shade val="60000"/>
                <a:invGamma/>
              </a:schemeClr>
            </a:prstShdw>
          </a:effectLst>
        </p:spPr>
      </p:pic>
    </p:spTree>
    <p:extLst>
      <p:ext uri="{BB962C8B-B14F-4D97-AF65-F5344CB8AC3E}">
        <p14:creationId xmlns:p14="http://schemas.microsoft.com/office/powerpoint/2010/main" xmlns="" val="24976689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5"/>
          <p:cNvSpPr txBox="1">
            <a:spLocks/>
          </p:cNvSpPr>
          <p:nvPr/>
        </p:nvSpPr>
        <p:spPr>
          <a:xfrm>
            <a:off x="609600" y="1828800"/>
            <a:ext cx="8136904" cy="186510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9" tIns="45711" rIns="91419" bIns="45711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 defTabSz="914263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o-KR" altLang="en-US" sz="2800" b="1" spc="-150" dirty="0" smtClean="0">
                <a:solidFill>
                  <a:srgbClr val="92D050"/>
                </a:solidFill>
                <a:latin typeface="+mn-ea"/>
              </a:rPr>
              <a:t>급식</a:t>
            </a:r>
            <a:r>
              <a:rPr kumimoji="0" lang="ko-KR" altLang="en-US" sz="2800" b="1" spc="-150" dirty="0" smtClean="0">
                <a:solidFill>
                  <a:srgbClr val="92D050"/>
                </a:solidFill>
                <a:latin typeface="+mn-ea"/>
              </a:rPr>
              <a:t>안전을 </a:t>
            </a:r>
            <a:r>
              <a:rPr kumimoji="0" lang="ko-KR" altLang="en-US" sz="3600" b="1" spc="-150" dirty="0">
                <a:solidFill>
                  <a:schemeClr val="bg1"/>
                </a:solidFill>
                <a:latin typeface="+mn-ea"/>
              </a:rPr>
              <a:t>책임</a:t>
            </a:r>
            <a:r>
              <a:rPr kumimoji="0" lang="ko-KR" altLang="en-US" sz="2800" b="1" spc="-150" dirty="0">
                <a:solidFill>
                  <a:srgbClr val="92D050"/>
                </a:solidFill>
                <a:latin typeface="+mn-ea"/>
              </a:rPr>
              <a:t>지는 사람 </a:t>
            </a:r>
            <a:endParaRPr kumimoji="0" lang="en-US" altLang="ko-KR" sz="2800" b="1" spc="-150" dirty="0">
              <a:solidFill>
                <a:srgbClr val="92D050"/>
              </a:solidFill>
              <a:latin typeface="+mn-ea"/>
            </a:endParaRPr>
          </a:p>
          <a:p>
            <a:pPr algn="ctr" defTabSz="914263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ko-KR" altLang="en-US" sz="2800" b="1" spc="-150" dirty="0">
                <a:solidFill>
                  <a:srgbClr val="92D050"/>
                </a:solidFill>
                <a:latin typeface="+mn-ea"/>
              </a:rPr>
              <a:t>바로 </a:t>
            </a:r>
            <a:r>
              <a:rPr kumimoji="0" lang="ko-KR" altLang="en-US" sz="3600" b="1" spc="-150" dirty="0">
                <a:solidFill>
                  <a:schemeClr val="bg1"/>
                </a:solidFill>
                <a:latin typeface="+mn-ea"/>
              </a:rPr>
              <a:t>우리</a:t>
            </a:r>
            <a:r>
              <a:rPr kumimoji="0" lang="ko-KR" altLang="en-US" sz="2800" b="1" spc="-150" dirty="0">
                <a:solidFill>
                  <a:srgbClr val="92D050"/>
                </a:solidFill>
                <a:latin typeface="+mn-ea"/>
              </a:rPr>
              <a:t>입니다</a:t>
            </a:r>
            <a:r>
              <a:rPr kumimoji="0" lang="en-US" altLang="ko-KR" sz="2800" b="1" spc="-150" dirty="0">
                <a:solidFill>
                  <a:srgbClr val="92D050"/>
                </a:solidFill>
                <a:latin typeface="+mn-ea"/>
              </a:rPr>
              <a:t>. </a:t>
            </a:r>
          </a:p>
        </p:txBody>
      </p:sp>
      <p:sp>
        <p:nvSpPr>
          <p:cNvPr id="4" name="텍스트 개체 틀 5"/>
          <p:cNvSpPr txBox="1">
            <a:spLocks/>
          </p:cNvSpPr>
          <p:nvPr/>
        </p:nvSpPr>
        <p:spPr>
          <a:xfrm>
            <a:off x="2411413" y="4184650"/>
            <a:ext cx="4608512" cy="647700"/>
          </a:xfrm>
          <a:prstGeom prst="rect">
            <a:avLst/>
          </a:prstGeom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ko-KR" altLang="en-US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감사합니다</a:t>
            </a:r>
            <a:r>
              <a:rPr kumimoji="0" lang="en-US" altLang="ko-KR" sz="4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  <a:endParaRPr kumimoji="0" lang="ko-KR" altLang="en-US" sz="4400" b="1" dirty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spAutoFit/>
      </a:bodyPr>
      <a:lstStyle>
        <a:defPPr>
          <a:lnSpc>
            <a:spcPct val="120000"/>
          </a:lnSpc>
          <a:defRPr sz="2800" b="1" dirty="0" smtClean="0">
            <a:latin typeface="+mj-ea"/>
            <a:ea typeface="+mj-ea"/>
            <a:cs typeface="Times New Roman" pitchFamily="18" charset="0"/>
          </a:defRPr>
        </a:defPPr>
      </a:lstStyle>
    </a:spDef>
    <a:txDef>
      <a:spPr bwMode="auto">
        <a:noFill/>
        <a:ln w="9525">
          <a:noFill/>
          <a:miter lim="800000"/>
          <a:headEnd/>
          <a:tailEnd/>
        </a:ln>
      </a:spPr>
      <a:bodyPr wrap="square">
        <a:spAutoFit/>
      </a:bodyPr>
      <a:lstStyle>
        <a:defPPr latinLnBrk="0">
          <a:lnSpc>
            <a:spcPct val="170000"/>
          </a:lnSpc>
          <a:buFontTx/>
          <a:buBlip>
            <a:blip xmlns:r="http://schemas.openxmlformats.org/officeDocument/2006/relationships" r:embed="rId1"/>
          </a:buBlip>
          <a:defRPr kumimoji="0" dirty="0">
            <a:latin typeface="+mn-e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MFDS_GraphicMotif_PPT_Format(서식파일)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테마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테마1</Template>
  <TotalTime>2185</TotalTime>
  <Words>2517</Words>
  <Application>Microsoft Office PowerPoint</Application>
  <PresentationFormat>화면 슬라이드 쇼(4:3)</PresentationFormat>
  <Paragraphs>461</Paragraphs>
  <Slides>78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6</vt:i4>
      </vt:variant>
      <vt:variant>
        <vt:lpstr>슬라이드 제목</vt:lpstr>
      </vt:variant>
      <vt:variant>
        <vt:i4>78</vt:i4>
      </vt:variant>
    </vt:vector>
  </HeadingPairs>
  <TitlesOfParts>
    <vt:vector size="84" baseType="lpstr">
      <vt:lpstr>테마1</vt:lpstr>
      <vt:lpstr>1_MFDS_GraphicMotif_PPT_Format(서식파일)</vt:lpstr>
      <vt:lpstr>3_MFDS_GraphicMotif_PPT_Format(서식파일)</vt:lpstr>
      <vt:lpstr>4_MFDS_GraphicMotif_PPT_Format(서식파일)</vt:lpstr>
      <vt:lpstr>5_MFDS_GraphicMotif_PPT_Format(서식파일)</vt:lpstr>
      <vt:lpstr>1_테마1</vt:lpstr>
      <vt:lpstr>2018년 식중독 예방교육</vt:lpstr>
      <vt:lpstr>목차</vt:lpstr>
      <vt:lpstr>1.식중독의 이해</vt:lpstr>
      <vt:lpstr>슬라이드 4</vt:lpstr>
      <vt:lpstr>슬라이드 5</vt:lpstr>
      <vt:lpstr>슬라이드 6</vt:lpstr>
      <vt:lpstr>슬라이드 7</vt:lpstr>
      <vt:lpstr>2. 사회복지시설 식중독 현황 </vt:lpstr>
      <vt:lpstr>슬라이드 9</vt:lpstr>
      <vt:lpstr>슬라이드 10</vt:lpstr>
      <vt:lpstr>슬라이드 11</vt:lpstr>
      <vt:lpstr>3. 계절별 식중독 발생 원인 및 예방법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4. 집단급식소 위생관리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  <vt:lpstr>슬라이드 50</vt:lpstr>
      <vt:lpstr>슬라이드 51</vt:lpstr>
      <vt:lpstr>슬라이드 52</vt:lpstr>
      <vt:lpstr>슬라이드 53</vt:lpstr>
      <vt:lpstr>슬라이드 54</vt:lpstr>
      <vt:lpstr>슬라이드 55</vt:lpstr>
      <vt:lpstr>슬라이드 56</vt:lpstr>
      <vt:lpstr>슬라이드 57</vt:lpstr>
      <vt:lpstr>슬라이드 58</vt:lpstr>
      <vt:lpstr>슬라이드 59</vt:lpstr>
      <vt:lpstr>슬라이드 60</vt:lpstr>
      <vt:lpstr>슬라이드 61</vt:lpstr>
      <vt:lpstr>슬라이드 62</vt:lpstr>
      <vt:lpstr>슬라이드 63</vt:lpstr>
      <vt:lpstr>슬라이드 64</vt:lpstr>
      <vt:lpstr>슬라이드 65</vt:lpstr>
      <vt:lpstr>슬라이드 66</vt:lpstr>
      <vt:lpstr>슬라이드 67</vt:lpstr>
      <vt:lpstr>슬라이드 68</vt:lpstr>
      <vt:lpstr>슬라이드 69</vt:lpstr>
      <vt:lpstr>슬라이드 70</vt:lpstr>
      <vt:lpstr>슬라이드 71</vt:lpstr>
      <vt:lpstr>슬라이드 72</vt:lpstr>
      <vt:lpstr>슬라이드 73</vt:lpstr>
      <vt:lpstr>슬라이드 74</vt:lpstr>
      <vt:lpstr>슬라이드 75</vt:lpstr>
      <vt:lpstr>슬라이드 76</vt:lpstr>
      <vt:lpstr>슬라이드 77</vt:lpstr>
      <vt:lpstr>슬라이드 78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2016년 학교급식 식중독 예방</dc:title>
  <dc:creator>a</dc:creator>
  <cp:lastModifiedBy>새길동산</cp:lastModifiedBy>
  <cp:revision>192</cp:revision>
  <cp:lastPrinted>2017-04-23T12:51:05Z</cp:lastPrinted>
  <dcterms:created xsi:type="dcterms:W3CDTF">2016-06-28T05:15:41Z</dcterms:created>
  <dcterms:modified xsi:type="dcterms:W3CDTF">2018-07-23T02:59:35Z</dcterms:modified>
</cp:coreProperties>
</file>