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75" r:id="rId3"/>
    <p:sldId id="272" r:id="rId4"/>
    <p:sldId id="271" r:id="rId5"/>
  </p:sldIdLst>
  <p:sldSz cx="7561263" cy="10693400"/>
  <p:notesSz cx="9866313" cy="6735763"/>
  <p:defaultTextStyle>
    <a:defPPr>
      <a:defRPr lang="ko-KR"/>
    </a:defPPr>
    <a:lvl1pPr marL="0" algn="l" defTabSz="97603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8015" algn="l" defTabSz="97603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76031" algn="l" defTabSz="97603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64046" algn="l" defTabSz="97603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52061" algn="l" defTabSz="97603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40076" algn="l" defTabSz="97603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28092" algn="l" defTabSz="97603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416107" algn="l" defTabSz="97603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904122" algn="l" defTabSz="97603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60ADA"/>
    <a:srgbClr val="FF0000"/>
    <a:srgbClr val="FFFF99"/>
    <a:srgbClr val="56FE02"/>
    <a:srgbClr val="FFFF00"/>
    <a:srgbClr val="FF99FF"/>
    <a:srgbClr val="000000"/>
    <a:srgbClr val="4F81BD"/>
    <a:srgbClr val="0303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8144" autoAdjust="0"/>
  </p:normalViewPr>
  <p:slideViewPr>
    <p:cSldViewPr>
      <p:cViewPr>
        <p:scale>
          <a:sx n="125" d="100"/>
          <a:sy n="125" d="100"/>
        </p:scale>
        <p:origin x="-1014" y="984"/>
      </p:cViewPr>
      <p:guideLst>
        <p:guide orient="horz" pos="3368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6011" cy="336949"/>
          </a:xfrm>
          <a:prstGeom prst="rect">
            <a:avLst/>
          </a:prstGeom>
        </p:spPr>
        <p:txBody>
          <a:bodyPr vert="horz" lIns="90032" tIns="45016" rIns="90032" bIns="4501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88022" y="1"/>
            <a:ext cx="4276011" cy="336949"/>
          </a:xfrm>
          <a:prstGeom prst="rect">
            <a:avLst/>
          </a:prstGeom>
        </p:spPr>
        <p:txBody>
          <a:bodyPr vert="horz" lIns="90032" tIns="45016" rIns="90032" bIns="45016" rtlCol="0"/>
          <a:lstStyle>
            <a:lvl1pPr algn="r">
              <a:defRPr sz="1200"/>
            </a:lvl1pPr>
          </a:lstStyle>
          <a:p>
            <a:fld id="{D13E358F-2635-48FD-9A87-309F0D9CB88A}" type="datetimeFigureOut">
              <a:rPr lang="ko-KR" altLang="en-US" smtClean="0"/>
              <a:pPr/>
              <a:t>2020-12-07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397745"/>
            <a:ext cx="4276011" cy="336949"/>
          </a:xfrm>
          <a:prstGeom prst="rect">
            <a:avLst/>
          </a:prstGeom>
        </p:spPr>
        <p:txBody>
          <a:bodyPr vert="horz" lIns="90032" tIns="45016" rIns="90032" bIns="4501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88022" y="6397745"/>
            <a:ext cx="4276011" cy="336949"/>
          </a:xfrm>
          <a:prstGeom prst="rect">
            <a:avLst/>
          </a:prstGeom>
        </p:spPr>
        <p:txBody>
          <a:bodyPr vert="horz" lIns="90032" tIns="45016" rIns="90032" bIns="45016" rtlCol="0" anchor="b"/>
          <a:lstStyle>
            <a:lvl1pPr algn="r">
              <a:defRPr sz="1200"/>
            </a:lvl1pPr>
          </a:lstStyle>
          <a:p>
            <a:fld id="{9D1812DB-1EDB-42E4-9735-46357E83B57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0780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6011" cy="336949"/>
          </a:xfrm>
          <a:prstGeom prst="rect">
            <a:avLst/>
          </a:prstGeom>
        </p:spPr>
        <p:txBody>
          <a:bodyPr vert="horz" lIns="90032" tIns="45016" rIns="90032" bIns="4501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022" y="1"/>
            <a:ext cx="4276011" cy="336949"/>
          </a:xfrm>
          <a:prstGeom prst="rect">
            <a:avLst/>
          </a:prstGeom>
        </p:spPr>
        <p:txBody>
          <a:bodyPr vert="horz" lIns="90032" tIns="45016" rIns="90032" bIns="45016" rtlCol="0"/>
          <a:lstStyle>
            <a:lvl1pPr algn="r">
              <a:defRPr sz="1200"/>
            </a:lvl1pPr>
          </a:lstStyle>
          <a:p>
            <a:fld id="{9B99E8A2-1207-4E53-84CB-95D00998A8C3}" type="datetimeFigureOut">
              <a:rPr lang="ko-KR" altLang="en-US" smtClean="0"/>
              <a:pPr/>
              <a:t>2020-12-07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40188" y="504825"/>
            <a:ext cx="1785937" cy="2527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32" tIns="45016" rIns="90032" bIns="4501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5719" y="3199408"/>
            <a:ext cx="7894876" cy="3031468"/>
          </a:xfrm>
          <a:prstGeom prst="rect">
            <a:avLst/>
          </a:prstGeom>
        </p:spPr>
        <p:txBody>
          <a:bodyPr vert="horz" lIns="90032" tIns="45016" rIns="90032" bIns="4501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397745"/>
            <a:ext cx="4276011" cy="336949"/>
          </a:xfrm>
          <a:prstGeom prst="rect">
            <a:avLst/>
          </a:prstGeom>
        </p:spPr>
        <p:txBody>
          <a:bodyPr vert="horz" lIns="90032" tIns="45016" rIns="90032" bIns="4501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022" y="6397745"/>
            <a:ext cx="4276011" cy="336949"/>
          </a:xfrm>
          <a:prstGeom prst="rect">
            <a:avLst/>
          </a:prstGeom>
        </p:spPr>
        <p:txBody>
          <a:bodyPr vert="horz" lIns="90032" tIns="45016" rIns="90032" bIns="45016" rtlCol="0" anchor="b"/>
          <a:lstStyle>
            <a:lvl1pPr algn="r">
              <a:defRPr sz="1200"/>
            </a:lvl1pPr>
          </a:lstStyle>
          <a:p>
            <a:fld id="{2ABAB7FA-9E80-48C3-A5A2-272A842CE5F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36897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107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7096" y="3321888"/>
            <a:ext cx="6427074" cy="22921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34190" y="6059595"/>
            <a:ext cx="5292884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8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760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64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52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40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280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16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04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0D87-B364-4706-9A97-1887B8EF2612}" type="datetimeFigureOut">
              <a:rPr lang="ko-KR" altLang="en-US" smtClean="0"/>
              <a:pPr/>
              <a:t>2020-12-07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51E-C39F-4ED3-B51A-9E834759DD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0D87-B364-4706-9A97-1887B8EF2612}" type="datetimeFigureOut">
              <a:rPr lang="ko-KR" altLang="en-US" smtClean="0"/>
              <a:pPr/>
              <a:t>2020-12-07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51E-C39F-4ED3-B51A-9E834759DD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7289" y="6871500"/>
            <a:ext cx="6427074" cy="2123828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97289" y="4532321"/>
            <a:ext cx="6427074" cy="2339180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8801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760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640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520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4007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280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1610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0412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0D87-B364-4706-9A97-1887B8EF2612}" type="datetimeFigureOut">
              <a:rPr lang="ko-KR" altLang="en-US" smtClean="0"/>
              <a:pPr/>
              <a:t>2020-12-07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51E-C39F-4ED3-B51A-9E834759DD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83549" y="3326836"/>
            <a:ext cx="2488915" cy="940870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898486" y="3326836"/>
            <a:ext cx="2488915" cy="940870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0D87-B364-4706-9A97-1887B8EF2612}" type="datetimeFigureOut">
              <a:rPr lang="ko-KR" altLang="en-US" smtClean="0"/>
              <a:pPr/>
              <a:t>2020-12-07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51E-C39F-4ED3-B51A-9E834759DD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8063" y="428233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8064" y="2393640"/>
            <a:ext cx="3340871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88015" indent="0">
              <a:buNone/>
              <a:defRPr sz="2100" b="1"/>
            </a:lvl2pPr>
            <a:lvl3pPr marL="976031" indent="0">
              <a:buNone/>
              <a:defRPr sz="1900" b="1"/>
            </a:lvl3pPr>
            <a:lvl4pPr marL="1464046" indent="0">
              <a:buNone/>
              <a:defRPr sz="1700" b="1"/>
            </a:lvl4pPr>
            <a:lvl5pPr marL="1952061" indent="0">
              <a:buNone/>
              <a:defRPr sz="1700" b="1"/>
            </a:lvl5pPr>
            <a:lvl6pPr marL="2440076" indent="0">
              <a:buNone/>
              <a:defRPr sz="1700" b="1"/>
            </a:lvl6pPr>
            <a:lvl7pPr marL="2928092" indent="0">
              <a:buNone/>
              <a:defRPr sz="1700" b="1"/>
            </a:lvl7pPr>
            <a:lvl8pPr marL="3416107" indent="0">
              <a:buNone/>
              <a:defRPr sz="1700" b="1"/>
            </a:lvl8pPr>
            <a:lvl9pPr marL="3904122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78064" y="3391194"/>
            <a:ext cx="3340871" cy="6161082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841019" y="2393640"/>
            <a:ext cx="3342183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88015" indent="0">
              <a:buNone/>
              <a:defRPr sz="2100" b="1"/>
            </a:lvl2pPr>
            <a:lvl3pPr marL="976031" indent="0">
              <a:buNone/>
              <a:defRPr sz="1900" b="1"/>
            </a:lvl3pPr>
            <a:lvl4pPr marL="1464046" indent="0">
              <a:buNone/>
              <a:defRPr sz="1700" b="1"/>
            </a:lvl4pPr>
            <a:lvl5pPr marL="1952061" indent="0">
              <a:buNone/>
              <a:defRPr sz="1700" b="1"/>
            </a:lvl5pPr>
            <a:lvl6pPr marL="2440076" indent="0">
              <a:buNone/>
              <a:defRPr sz="1700" b="1"/>
            </a:lvl6pPr>
            <a:lvl7pPr marL="2928092" indent="0">
              <a:buNone/>
              <a:defRPr sz="1700" b="1"/>
            </a:lvl7pPr>
            <a:lvl8pPr marL="3416107" indent="0">
              <a:buNone/>
              <a:defRPr sz="1700" b="1"/>
            </a:lvl8pPr>
            <a:lvl9pPr marL="3904122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841019" y="3391194"/>
            <a:ext cx="3342183" cy="6161082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0D87-B364-4706-9A97-1887B8EF2612}" type="datetimeFigureOut">
              <a:rPr lang="ko-KR" altLang="en-US" smtClean="0"/>
              <a:pPr/>
              <a:t>2020-12-07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51E-C39F-4ED3-B51A-9E834759DD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0D87-B364-4706-9A97-1887B8EF2612}" type="datetimeFigureOut">
              <a:rPr lang="ko-KR" altLang="en-US" smtClean="0"/>
              <a:pPr/>
              <a:t>2020-12-07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51E-C39F-4ED3-B51A-9E834759DD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0D87-B364-4706-9A97-1887B8EF2612}" type="datetimeFigureOut">
              <a:rPr lang="ko-KR" altLang="en-US" smtClean="0"/>
              <a:pPr/>
              <a:t>2020-12-07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51E-C39F-4ED3-B51A-9E834759DD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8065" y="425757"/>
            <a:ext cx="2487604" cy="18119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56245" y="425758"/>
            <a:ext cx="4226957" cy="9126521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6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78065" y="2237694"/>
            <a:ext cx="2487604" cy="7314584"/>
          </a:xfrm>
        </p:spPr>
        <p:txBody>
          <a:bodyPr/>
          <a:lstStyle>
            <a:lvl1pPr marL="0" indent="0">
              <a:buNone/>
              <a:defRPr sz="1500"/>
            </a:lvl1pPr>
            <a:lvl2pPr marL="488015" indent="0">
              <a:buNone/>
              <a:defRPr sz="1300"/>
            </a:lvl2pPr>
            <a:lvl3pPr marL="976031" indent="0">
              <a:buNone/>
              <a:defRPr sz="1100"/>
            </a:lvl3pPr>
            <a:lvl4pPr marL="1464046" indent="0">
              <a:buNone/>
              <a:defRPr sz="1000"/>
            </a:lvl4pPr>
            <a:lvl5pPr marL="1952061" indent="0">
              <a:buNone/>
              <a:defRPr sz="1000"/>
            </a:lvl5pPr>
            <a:lvl6pPr marL="2440076" indent="0">
              <a:buNone/>
              <a:defRPr sz="1000"/>
            </a:lvl6pPr>
            <a:lvl7pPr marL="2928092" indent="0">
              <a:buNone/>
              <a:defRPr sz="1000"/>
            </a:lvl7pPr>
            <a:lvl8pPr marL="3416107" indent="0">
              <a:buNone/>
              <a:defRPr sz="1000"/>
            </a:lvl8pPr>
            <a:lvl9pPr marL="3904122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0D87-B364-4706-9A97-1887B8EF2612}" type="datetimeFigureOut">
              <a:rPr lang="ko-KR" altLang="en-US" smtClean="0"/>
              <a:pPr/>
              <a:t>2020-12-07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51E-C39F-4ED3-B51A-9E834759DD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82061" y="7485381"/>
            <a:ext cx="4536758" cy="88369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82061" y="955475"/>
            <a:ext cx="4536758" cy="6416040"/>
          </a:xfrm>
        </p:spPr>
        <p:txBody>
          <a:bodyPr/>
          <a:lstStyle>
            <a:lvl1pPr marL="0" indent="0">
              <a:buNone/>
              <a:defRPr sz="3400"/>
            </a:lvl1pPr>
            <a:lvl2pPr marL="488015" indent="0">
              <a:buNone/>
              <a:defRPr sz="3000"/>
            </a:lvl2pPr>
            <a:lvl3pPr marL="976031" indent="0">
              <a:buNone/>
              <a:defRPr sz="2600"/>
            </a:lvl3pPr>
            <a:lvl4pPr marL="1464046" indent="0">
              <a:buNone/>
              <a:defRPr sz="2100"/>
            </a:lvl4pPr>
            <a:lvl5pPr marL="1952061" indent="0">
              <a:buNone/>
              <a:defRPr sz="2100"/>
            </a:lvl5pPr>
            <a:lvl6pPr marL="2440076" indent="0">
              <a:buNone/>
              <a:defRPr sz="2100"/>
            </a:lvl6pPr>
            <a:lvl7pPr marL="2928092" indent="0">
              <a:buNone/>
              <a:defRPr sz="2100"/>
            </a:lvl7pPr>
            <a:lvl8pPr marL="3416107" indent="0">
              <a:buNone/>
              <a:defRPr sz="2100"/>
            </a:lvl8pPr>
            <a:lvl9pPr marL="3904122" indent="0">
              <a:buNone/>
              <a:defRPr sz="2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82061" y="8369073"/>
            <a:ext cx="4536758" cy="1254988"/>
          </a:xfrm>
        </p:spPr>
        <p:txBody>
          <a:bodyPr/>
          <a:lstStyle>
            <a:lvl1pPr marL="0" indent="0">
              <a:buNone/>
              <a:defRPr sz="1500"/>
            </a:lvl1pPr>
            <a:lvl2pPr marL="488015" indent="0">
              <a:buNone/>
              <a:defRPr sz="1300"/>
            </a:lvl2pPr>
            <a:lvl3pPr marL="976031" indent="0">
              <a:buNone/>
              <a:defRPr sz="1100"/>
            </a:lvl3pPr>
            <a:lvl4pPr marL="1464046" indent="0">
              <a:buNone/>
              <a:defRPr sz="1000"/>
            </a:lvl4pPr>
            <a:lvl5pPr marL="1952061" indent="0">
              <a:buNone/>
              <a:defRPr sz="1000"/>
            </a:lvl5pPr>
            <a:lvl6pPr marL="2440076" indent="0">
              <a:buNone/>
              <a:defRPr sz="1000"/>
            </a:lvl6pPr>
            <a:lvl7pPr marL="2928092" indent="0">
              <a:buNone/>
              <a:defRPr sz="1000"/>
            </a:lvl7pPr>
            <a:lvl8pPr marL="3416107" indent="0">
              <a:buNone/>
              <a:defRPr sz="1000"/>
            </a:lvl8pPr>
            <a:lvl9pPr marL="3904122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0D87-B364-4706-9A97-1887B8EF2612}" type="datetimeFigureOut">
              <a:rPr lang="ko-KR" altLang="en-US" smtClean="0"/>
              <a:pPr/>
              <a:t>2020-12-07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51E-C39F-4ED3-B51A-9E834759DD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0D87-B364-4706-9A97-1887B8EF2612}" type="datetimeFigureOut">
              <a:rPr lang="ko-KR" altLang="en-US" smtClean="0"/>
              <a:pPr/>
              <a:t>2020-12-07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51E-C39F-4ED3-B51A-9E834759DD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111436" y="571802"/>
            <a:ext cx="1275963" cy="1216374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83549" y="571802"/>
            <a:ext cx="3701869" cy="1216374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0D87-B364-4706-9A97-1887B8EF2612}" type="datetimeFigureOut">
              <a:rPr lang="ko-KR" altLang="en-US" smtClean="0"/>
              <a:pPr/>
              <a:t>2020-12-07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51E-C39F-4ED3-B51A-9E834759DD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78063" y="428233"/>
            <a:ext cx="6805137" cy="1782233"/>
          </a:xfrm>
          <a:prstGeom prst="rect">
            <a:avLst/>
          </a:prstGeom>
        </p:spPr>
        <p:txBody>
          <a:bodyPr vert="horz" lIns="97603" tIns="48802" rIns="97603" bIns="4880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8063" y="2495129"/>
            <a:ext cx="6805137" cy="7057150"/>
          </a:xfrm>
          <a:prstGeom prst="rect">
            <a:avLst/>
          </a:prstGeom>
        </p:spPr>
        <p:txBody>
          <a:bodyPr vert="horz" lIns="97603" tIns="48802" rIns="97603" bIns="4880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78063" y="9911199"/>
            <a:ext cx="1764295" cy="569324"/>
          </a:xfrm>
          <a:prstGeom prst="rect">
            <a:avLst/>
          </a:prstGeom>
        </p:spPr>
        <p:txBody>
          <a:bodyPr vert="horz" lIns="97603" tIns="48802" rIns="97603" bIns="48802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D0D87-B364-4706-9A97-1887B8EF2612}" type="datetimeFigureOut">
              <a:rPr lang="ko-KR" altLang="en-US" smtClean="0"/>
              <a:pPr/>
              <a:t>2020-12-07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583433" y="9911199"/>
            <a:ext cx="2394400" cy="569324"/>
          </a:xfrm>
          <a:prstGeom prst="rect">
            <a:avLst/>
          </a:prstGeom>
        </p:spPr>
        <p:txBody>
          <a:bodyPr vert="horz" lIns="97603" tIns="48802" rIns="97603" bIns="48802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418905" y="9911199"/>
            <a:ext cx="1764295" cy="569324"/>
          </a:xfrm>
          <a:prstGeom prst="rect">
            <a:avLst/>
          </a:prstGeom>
        </p:spPr>
        <p:txBody>
          <a:bodyPr vert="horz" lIns="97603" tIns="48802" rIns="97603" bIns="48802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1951E-C39F-4ED3-B51A-9E834759DD4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76031" rtl="0" eaLnBrk="1" latinLnBrk="1" hangingPunct="1"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6011" indent="-366011" algn="l" defTabSz="976031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93025" indent="-305010" algn="l" defTabSz="976031" rtl="0" eaLnBrk="1" latinLnBrk="1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20038" indent="-244008" algn="l" defTabSz="976031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08053" indent="-244008" algn="l" defTabSz="976031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96069" indent="-244008" algn="l" defTabSz="976031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4084" indent="-244008" algn="l" defTabSz="976031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72099" indent="-244008" algn="l" defTabSz="976031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60115" indent="-244008" algn="l" defTabSz="976031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48130" indent="-244008" algn="l" defTabSz="976031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7603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8015" algn="l" defTabSz="97603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6031" algn="l" defTabSz="97603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4046" algn="l" defTabSz="97603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2061" algn="l" defTabSz="97603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40076" algn="l" defTabSz="97603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28092" algn="l" defTabSz="97603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16107" algn="l" defTabSz="97603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04122" algn="l" defTabSz="97603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56010" y="1818308"/>
            <a:ext cx="2160240" cy="591000"/>
          </a:xfrm>
          <a:prstGeom prst="rect">
            <a:avLst/>
          </a:prstGeom>
          <a:noFill/>
        </p:spPr>
        <p:txBody>
          <a:bodyPr wrap="square" lIns="97603" tIns="48802" rIns="97603" bIns="48802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488015" indent="-488015" algn="just"/>
            <a:r>
              <a:rPr lang="en-US" altLang="ko-KR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문체부 궁체 흘림체" pitchFamily="17" charset="-127"/>
              </a:rPr>
              <a:t>2020</a:t>
            </a:r>
            <a:r>
              <a:rPr lang="ko-KR" altLang="en-US" sz="3200" b="1" spc="50" dirty="0" smtClean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ea"/>
                <a:ea typeface="+mj-ea"/>
              </a:rPr>
              <a:t>년</a:t>
            </a:r>
            <a:endParaRPr lang="ko-KR" altLang="en-US" sz="3200" b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문체부 궁체 흘림체" pitchFamily="17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8055" y="1390217"/>
            <a:ext cx="4752528" cy="1754326"/>
          </a:xfrm>
          <a:prstGeom prst="rect">
            <a:avLst/>
          </a:prstGeom>
          <a:noFill/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ko-KR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광양</a:t>
            </a:r>
            <a:r>
              <a:rPr lang="en-US" altLang="ko-K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TOP</a:t>
            </a:r>
            <a:endParaRPr lang="en-US" altLang="ko-KR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303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요양원</a:t>
            </a:r>
            <a:endParaRPr lang="en-US" altLang="ko-KR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303B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744" y="3966174"/>
            <a:ext cx="6862723" cy="3605490"/>
          </a:xfrm>
          <a:prstGeom prst="rect">
            <a:avLst/>
          </a:prstGeom>
          <a:solidFill>
            <a:srgbClr val="FFFF99"/>
          </a:solidFill>
          <a:ln w="12700">
            <a:solidFill>
              <a:srgbClr val="FFFF00"/>
            </a:solidFill>
          </a:ln>
        </p:spPr>
      </p:pic>
      <p:sp>
        <p:nvSpPr>
          <p:cNvPr id="3" name="하트 2"/>
          <p:cNvSpPr/>
          <p:nvPr/>
        </p:nvSpPr>
        <p:spPr>
          <a:xfrm>
            <a:off x="1548383" y="4320064"/>
            <a:ext cx="216024" cy="216024"/>
          </a:xfrm>
          <a:prstGeom prst="heart">
            <a:avLst/>
          </a:prstGeom>
          <a:solidFill>
            <a:srgbClr val="FFFF99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하트 3"/>
          <p:cNvSpPr/>
          <p:nvPr/>
        </p:nvSpPr>
        <p:spPr>
          <a:xfrm>
            <a:off x="810301" y="4311585"/>
            <a:ext cx="162018" cy="360040"/>
          </a:xfrm>
          <a:prstGeom prst="heart">
            <a:avLst/>
          </a:prstGeom>
          <a:solidFill>
            <a:srgbClr val="F60ADA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하트 4"/>
          <p:cNvSpPr/>
          <p:nvPr/>
        </p:nvSpPr>
        <p:spPr>
          <a:xfrm>
            <a:off x="720291" y="4914652"/>
            <a:ext cx="180020" cy="288032"/>
          </a:xfrm>
          <a:prstGeom prst="hear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하트 9"/>
          <p:cNvSpPr/>
          <p:nvPr/>
        </p:nvSpPr>
        <p:spPr>
          <a:xfrm>
            <a:off x="5553342" y="4671625"/>
            <a:ext cx="144016" cy="216024"/>
          </a:xfrm>
          <a:prstGeom prst="hear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하트 12"/>
          <p:cNvSpPr/>
          <p:nvPr/>
        </p:nvSpPr>
        <p:spPr>
          <a:xfrm>
            <a:off x="3617571" y="4110279"/>
            <a:ext cx="263498" cy="324036"/>
          </a:xfrm>
          <a:prstGeom prst="hear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하트 13"/>
          <p:cNvSpPr/>
          <p:nvPr/>
        </p:nvSpPr>
        <p:spPr>
          <a:xfrm>
            <a:off x="4140671" y="4158568"/>
            <a:ext cx="72008" cy="180020"/>
          </a:xfrm>
          <a:prstGeom prst="hear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하트 14"/>
          <p:cNvSpPr/>
          <p:nvPr/>
        </p:nvSpPr>
        <p:spPr>
          <a:xfrm>
            <a:off x="2340472" y="5446648"/>
            <a:ext cx="195626" cy="432048"/>
          </a:xfrm>
          <a:prstGeom prst="hear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5333163" y="2489739"/>
            <a:ext cx="9733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88015" indent="-488015" algn="just"/>
            <a:r>
              <a:rPr lang="ko-KR" altLang="en-US" sz="20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하반기</a:t>
            </a:r>
            <a:endParaRPr lang="ko-KR" altLang="en-US" sz="20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하트 18"/>
          <p:cNvSpPr/>
          <p:nvPr/>
        </p:nvSpPr>
        <p:spPr>
          <a:xfrm>
            <a:off x="2438285" y="4311585"/>
            <a:ext cx="163929" cy="198022"/>
          </a:xfrm>
          <a:prstGeom prst="hear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하트 19"/>
          <p:cNvSpPr/>
          <p:nvPr/>
        </p:nvSpPr>
        <p:spPr>
          <a:xfrm>
            <a:off x="6057049" y="4887649"/>
            <a:ext cx="204827" cy="297572"/>
          </a:xfrm>
          <a:prstGeom prst="hear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하트 20"/>
          <p:cNvSpPr/>
          <p:nvPr/>
        </p:nvSpPr>
        <p:spPr>
          <a:xfrm>
            <a:off x="6876974" y="5023744"/>
            <a:ext cx="239275" cy="322955"/>
          </a:xfrm>
          <a:prstGeom prst="hear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237452" y="8155012"/>
            <a:ext cx="7159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/>
              <a:t>더 많은 정보는 본 원 홈페이지를 통해 확인할 수 있습니다</a:t>
            </a:r>
            <a:r>
              <a:rPr lang="en-US" altLang="ko-KR" sz="1200" dirty="0" smtClean="0"/>
              <a:t>.</a:t>
            </a:r>
          </a:p>
          <a:p>
            <a:pPr algn="ctr"/>
            <a:r>
              <a:rPr lang="ko-KR" altLang="en-US" sz="1200" dirty="0" smtClean="0"/>
              <a:t>다음 </a:t>
            </a:r>
            <a:r>
              <a:rPr lang="ko-KR" altLang="en-US" sz="1200" dirty="0" err="1" smtClean="0"/>
              <a:t>검색창에서</a:t>
            </a:r>
            <a:r>
              <a:rPr lang="ko-KR" altLang="en-US" sz="1200" dirty="0" smtClean="0"/>
              <a:t> 광양</a:t>
            </a:r>
            <a:r>
              <a:rPr lang="en-US" altLang="ko-KR" sz="1200" dirty="0" smtClean="0"/>
              <a:t>TOP365</a:t>
            </a:r>
            <a:r>
              <a:rPr lang="ko-KR" altLang="en-US" sz="1200" dirty="0" smtClean="0"/>
              <a:t>요양원을 치세요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23" name="제목 3"/>
          <p:cNvSpPr>
            <a:spLocks noGrp="1"/>
          </p:cNvSpPr>
          <p:nvPr>
            <p:ph type="ctrTitle"/>
          </p:nvPr>
        </p:nvSpPr>
        <p:spPr>
          <a:xfrm>
            <a:off x="3042208" y="1283186"/>
            <a:ext cx="681563" cy="1206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8015" indent="-488015" algn="just"/>
            <a:r>
              <a:rPr lang="en-US" altLang="ko-KR" sz="7200" b="1" spc="50" dirty="0">
                <a:ln w="11430"/>
                <a:solidFill>
                  <a:srgbClr val="1AF10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lang="ko-KR" altLang="en-US" sz="7200" b="1" spc="50" dirty="0" smtClean="0">
              <a:ln w="11430"/>
              <a:solidFill>
                <a:srgbClr val="1AF10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제목 3"/>
          <p:cNvSpPr txBox="1">
            <a:spLocks/>
          </p:cNvSpPr>
          <p:nvPr/>
        </p:nvSpPr>
        <p:spPr>
          <a:xfrm>
            <a:off x="3510632" y="1283186"/>
            <a:ext cx="681563" cy="1206553"/>
          </a:xfrm>
          <a:prstGeom prst="rect">
            <a:avLst/>
          </a:prstGeom>
        </p:spPr>
        <p:txBody>
          <a:bodyPr vert="horz" wrap="square" lIns="97603" tIns="48802" rIns="97603" bIns="48802" rtlCol="0" anchor="ctr">
            <a:spAutoFit/>
          </a:bodyPr>
          <a:lstStyle>
            <a:lvl1pPr algn="ctr" defTabSz="976031" rtl="0" eaLnBrk="1" latinLnBrk="1" hangingPunct="1">
              <a:spcBef>
                <a:spcPct val="0"/>
              </a:spcBef>
              <a:buNone/>
              <a:defRPr sz="4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88015" indent="-488015" algn="just"/>
            <a:r>
              <a:rPr lang="en-US" altLang="ko-KR" sz="72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endParaRPr lang="ko-KR" altLang="en-US" sz="7200" b="1" spc="50" dirty="0" smtClean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제목 3"/>
          <p:cNvSpPr txBox="1">
            <a:spLocks/>
          </p:cNvSpPr>
          <p:nvPr/>
        </p:nvSpPr>
        <p:spPr>
          <a:xfrm>
            <a:off x="3996655" y="1315054"/>
            <a:ext cx="681563" cy="1206553"/>
          </a:xfrm>
          <a:prstGeom prst="rect">
            <a:avLst/>
          </a:prstGeom>
        </p:spPr>
        <p:txBody>
          <a:bodyPr vert="horz" wrap="square" lIns="97603" tIns="48802" rIns="97603" bIns="48802" rtlCol="0" anchor="ctr">
            <a:spAutoFit/>
          </a:bodyPr>
          <a:lstStyle>
            <a:lvl1pPr algn="ctr" defTabSz="976031" rtl="0" eaLnBrk="1" latinLnBrk="1" hangingPunct="1">
              <a:spcBef>
                <a:spcPct val="0"/>
              </a:spcBef>
              <a:buNone/>
              <a:defRPr sz="4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88015" indent="-488015" algn="just"/>
            <a:r>
              <a:rPr lang="en-US" altLang="ko-KR" sz="7200" b="1" spc="50" dirty="0" smtClean="0">
                <a:ln w="11430"/>
                <a:solidFill>
                  <a:srgbClr val="FF33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endParaRPr lang="ko-KR" altLang="en-US" sz="7200" b="1" spc="50" dirty="0" smtClean="0">
              <a:ln w="11430"/>
              <a:solidFill>
                <a:srgbClr val="FF33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55678" y="738188"/>
            <a:ext cx="6912768" cy="314001"/>
          </a:xfrm>
          <a:prstGeom prst="rect">
            <a:avLst/>
          </a:prstGeom>
          <a:noFill/>
        </p:spPr>
        <p:txBody>
          <a:bodyPr wrap="square" lIns="97603" tIns="48802" rIns="97603" bIns="48802" rtlCol="0">
            <a:spAutoFit/>
          </a:bodyPr>
          <a:lstStyle/>
          <a:p>
            <a:r>
              <a:rPr lang="ko-KR" altLang="en-US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굴림체" pitchFamily="49" charset="-127"/>
                <a:ea typeface="굴림체" pitchFamily="49" charset="-127"/>
              </a:rPr>
              <a:t>코로나 방역 </a:t>
            </a:r>
            <a:endParaRPr lang="en-US" altLang="ko-KR" sz="11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68542" y="4698628"/>
            <a:ext cx="6737321" cy="40011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ko-KR" alt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굴림체" pitchFamily="49" charset="-127"/>
                <a:ea typeface="굴림체" pitchFamily="49" charset="-127"/>
              </a:rPr>
              <a:t>        코로나 비대면 면회</a:t>
            </a:r>
            <a:r>
              <a:rPr lang="en-US" altLang="ko-KR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굴림체" pitchFamily="49" charset="-127"/>
                <a:ea typeface="굴림체" pitchFamily="49" charset="-127"/>
              </a:rPr>
              <a:t>및 </a:t>
            </a:r>
            <a:r>
              <a:rPr lang="en-US" altLang="ko-KR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굴림체" pitchFamily="49" charset="-127"/>
                <a:ea typeface="굴림체" pitchFamily="49" charset="-127"/>
              </a:rPr>
              <a:t>영상</a:t>
            </a:r>
            <a:r>
              <a:rPr lang="en-US" altLang="ko-KR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굴림체" pitchFamily="49" charset="-127"/>
                <a:ea typeface="굴림체" pitchFamily="49" charset="-127"/>
              </a:rPr>
              <a:t>통화</a:t>
            </a:r>
            <a:endParaRPr lang="en-US" altLang="ko-KR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50" y="1170236"/>
            <a:ext cx="2064337" cy="245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998" y="1225285"/>
            <a:ext cx="2304256" cy="2404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672" y="1197760"/>
            <a:ext cx="1791974" cy="243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237671" y="5307365"/>
            <a:ext cx="2287375" cy="1945217"/>
          </a:xfrm>
          <a:prstGeom prst="rect">
            <a:avLst/>
          </a:prstGeom>
          <a:noFill/>
        </p:spPr>
        <p:txBody>
          <a:bodyPr wrap="square" lIns="97603" tIns="48802" rIns="97603" bIns="48802" rtlCol="0">
            <a:spAutoFit/>
          </a:bodyPr>
          <a:lstStyle/>
          <a:p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코로나 </a:t>
            </a:r>
            <a:r>
              <a:rPr lang="en-US" altLang="ko-KR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19</a:t>
            </a:r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로 인해 입소자의 면회</a:t>
            </a:r>
            <a:r>
              <a:rPr lang="en-US" altLang="ko-KR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외출</a:t>
            </a:r>
            <a:r>
              <a:rPr lang="en-US" altLang="ko-KR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외박이 </a:t>
            </a:r>
            <a:endParaRPr lang="en-US" altLang="ko-KR" sz="1200" dirty="0" smtClean="0"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제한되고 있습니다</a:t>
            </a:r>
            <a:r>
              <a:rPr lang="en-US" altLang="ko-KR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. </a:t>
            </a:r>
          </a:p>
          <a:p>
            <a:endParaRPr lang="en-US" altLang="ko-KR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1200" dirty="0" err="1" smtClean="0">
                <a:latin typeface="HY강B" panose="02030600000101010101" pitchFamily="18" charset="-127"/>
                <a:ea typeface="HY강B" panose="02030600000101010101" pitchFamily="18" charset="-127"/>
              </a:rPr>
              <a:t>비접촉</a:t>
            </a:r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 면회는 </a:t>
            </a:r>
            <a:endParaRPr lang="en-US" altLang="ko-KR" sz="1200" dirty="0" smtClean="0"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1200" dirty="0" err="1" smtClean="0">
                <a:latin typeface="HY강B" panose="02030600000101010101" pitchFamily="18" charset="-127"/>
                <a:ea typeface="HY강B" panose="02030600000101010101" pitchFamily="18" charset="-127"/>
              </a:rPr>
              <a:t>월수금</a:t>
            </a:r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14~16</a:t>
            </a:r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시 사이 가능하</a:t>
            </a:r>
            <a:r>
              <a:rPr lang="ko-KR" altLang="en-US" sz="1200" dirty="0">
                <a:latin typeface="HY강B" panose="02030600000101010101" pitchFamily="18" charset="-127"/>
                <a:ea typeface="HY강B" panose="02030600000101010101" pitchFamily="18" charset="-127"/>
              </a:rPr>
              <a:t>며</a:t>
            </a:r>
            <a:endParaRPr lang="en-US" altLang="ko-KR" sz="1200" dirty="0"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전화</a:t>
            </a:r>
            <a:r>
              <a:rPr lang="en-US" altLang="ko-KR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(756-1365)</a:t>
            </a:r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로 예약을</a:t>
            </a:r>
            <a:endParaRPr lang="en-US" altLang="ko-KR" sz="1200" dirty="0" smtClean="0"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해주세요</a:t>
            </a:r>
            <a:r>
              <a:rPr lang="en-US" altLang="ko-KR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.</a:t>
            </a:r>
          </a:p>
          <a:p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그 외 궁금한 점이 있으면 </a:t>
            </a:r>
            <a:endParaRPr lang="en-US" altLang="ko-KR" sz="1200" dirty="0" smtClean="0"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문의바랍니다</a:t>
            </a:r>
            <a:r>
              <a:rPr lang="en-US" altLang="ko-KR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.</a:t>
            </a:r>
            <a:endParaRPr lang="ko-KR" altLang="en-US" sz="12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MD이솝체" panose="02020603020101020101" pitchFamily="18" charset="-127"/>
              <a:ea typeface="MD이솝체" panose="02020603020101020101" pitchFamily="18" charset="-127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50" y="7578948"/>
            <a:ext cx="2208101" cy="2606196"/>
          </a:xfrm>
          <a:prstGeom prst="rect">
            <a:avLst/>
          </a:prstGeom>
          <a:noFill/>
          <a:ln w="9525">
            <a:solidFill>
              <a:srgbClr val="F60AD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777" y="7607592"/>
            <a:ext cx="2274665" cy="2606196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135" y="7578948"/>
            <a:ext cx="2298031" cy="2606196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50" y="5219271"/>
            <a:ext cx="2729309" cy="220983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하트 7"/>
          <p:cNvSpPr/>
          <p:nvPr/>
        </p:nvSpPr>
        <p:spPr>
          <a:xfrm>
            <a:off x="2163276" y="5562724"/>
            <a:ext cx="216024" cy="432048"/>
          </a:xfrm>
          <a:prstGeom prst="hear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하트 8"/>
          <p:cNvSpPr/>
          <p:nvPr/>
        </p:nvSpPr>
        <p:spPr>
          <a:xfrm>
            <a:off x="988299" y="8486002"/>
            <a:ext cx="479998" cy="792088"/>
          </a:xfrm>
          <a:prstGeom prst="hear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하트 13"/>
          <p:cNvSpPr/>
          <p:nvPr/>
        </p:nvSpPr>
        <p:spPr>
          <a:xfrm>
            <a:off x="3728460" y="8010996"/>
            <a:ext cx="488257" cy="576064"/>
          </a:xfrm>
          <a:prstGeom prst="hear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하트 15"/>
          <p:cNvSpPr/>
          <p:nvPr/>
        </p:nvSpPr>
        <p:spPr>
          <a:xfrm>
            <a:off x="5796855" y="8260346"/>
            <a:ext cx="576064" cy="504056"/>
          </a:xfrm>
          <a:prstGeom prst="hear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972" y="5414248"/>
            <a:ext cx="2363231" cy="172253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하트 9"/>
          <p:cNvSpPr/>
          <p:nvPr/>
        </p:nvSpPr>
        <p:spPr>
          <a:xfrm>
            <a:off x="4542194" y="5922764"/>
            <a:ext cx="216024" cy="269115"/>
          </a:xfrm>
          <a:prstGeom prst="hear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하트 11"/>
          <p:cNvSpPr/>
          <p:nvPr/>
        </p:nvSpPr>
        <p:spPr>
          <a:xfrm>
            <a:off x="2863923" y="7794972"/>
            <a:ext cx="176441" cy="216024"/>
          </a:xfrm>
          <a:prstGeom prst="hear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하트 17"/>
          <p:cNvSpPr/>
          <p:nvPr/>
        </p:nvSpPr>
        <p:spPr>
          <a:xfrm>
            <a:off x="3420591" y="7794972"/>
            <a:ext cx="144016" cy="216024"/>
          </a:xfrm>
          <a:prstGeom prst="hear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50822" y="3762524"/>
            <a:ext cx="6917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비대면 면회실</a:t>
            </a:r>
            <a:r>
              <a:rPr lang="en-US" altLang="ko-KR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200" dirty="0" err="1" smtClean="0">
                <a:latin typeface="HY강B" panose="02030600000101010101" pitchFamily="18" charset="-127"/>
                <a:ea typeface="HY강B" panose="02030600000101010101" pitchFamily="18" charset="-127"/>
              </a:rPr>
              <a:t>생활실</a:t>
            </a:r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 등 수시로 방역 활동을 하고 있습니다</a:t>
            </a:r>
            <a:r>
              <a:rPr lang="en-US" altLang="ko-KR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.</a:t>
            </a:r>
          </a:p>
          <a:p>
            <a:pPr algn="ctr"/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종사자는 </a:t>
            </a:r>
            <a:r>
              <a:rPr lang="en-US" altLang="ko-KR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1</a:t>
            </a:r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일 </a:t>
            </a:r>
            <a:r>
              <a:rPr lang="en-US" altLang="ko-KR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2</a:t>
            </a:r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회 호흡기 증상 확인</a:t>
            </a:r>
            <a:r>
              <a:rPr lang="en-US" altLang="ko-KR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발열 체크를 하고 있으며</a:t>
            </a:r>
            <a:endParaRPr lang="en-US" altLang="ko-KR" sz="1200" dirty="0" smtClean="0"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pPr algn="ctr"/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시설 내 마스크</a:t>
            </a:r>
            <a:r>
              <a:rPr lang="en-US" altLang="ko-KR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체온계</a:t>
            </a:r>
            <a:r>
              <a:rPr lang="en-US" altLang="ko-KR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손</a:t>
            </a:r>
            <a:r>
              <a:rPr lang="en-US" altLang="ko-KR" sz="1200" dirty="0"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1200" dirty="0" smtClean="0">
                <a:latin typeface="HY강B" panose="02030600000101010101" pitchFamily="18" charset="-127"/>
                <a:ea typeface="HY강B" panose="02030600000101010101" pitchFamily="18" charset="-127"/>
              </a:rPr>
              <a:t>소독제 등 감염예방을 위한 필수물품을 비치하고 있습니다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4" name="이등변 삼각형 3"/>
          <p:cNvSpPr/>
          <p:nvPr/>
        </p:nvSpPr>
        <p:spPr>
          <a:xfrm>
            <a:off x="1228298" y="5418708"/>
            <a:ext cx="224020" cy="144016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056056" y="1818308"/>
            <a:ext cx="300639" cy="144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783" y="1512944"/>
            <a:ext cx="2075383" cy="1628664"/>
          </a:xfrm>
          <a:prstGeom prst="rect">
            <a:avLst/>
          </a:prstGeom>
          <a:solidFill>
            <a:srgbClr val="92D050"/>
          </a:solidFill>
          <a:ln>
            <a:noFill/>
          </a:ln>
        </p:spPr>
      </p:pic>
      <p:sp>
        <p:nvSpPr>
          <p:cNvPr id="50" name="타원 49"/>
          <p:cNvSpPr/>
          <p:nvPr/>
        </p:nvSpPr>
        <p:spPr>
          <a:xfrm>
            <a:off x="1044327" y="162124"/>
            <a:ext cx="5616624" cy="990004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24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어르신 프로그램 활동</a:t>
            </a:r>
            <a:endParaRPr lang="ko-KR" altLang="en-US" sz="24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24" y="5789200"/>
            <a:ext cx="4451261" cy="28891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31482" y="1205166"/>
            <a:ext cx="2444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풍선배구</a:t>
            </a:r>
            <a:endParaRPr lang="ko-KR" altLang="en-US" sz="1400" b="1" dirty="0">
              <a:latin typeface="HY엽서L" panose="02030600000101010101" pitchFamily="18" charset="-127"/>
              <a:ea typeface="HY엽서L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43922" y="1205167"/>
            <a:ext cx="1014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색칠하기</a:t>
            </a:r>
            <a:endParaRPr lang="ko-KR" altLang="en-US" sz="1400" b="1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  <p:sp>
        <p:nvSpPr>
          <p:cNvPr id="2" name="하트 1"/>
          <p:cNvSpPr/>
          <p:nvPr/>
        </p:nvSpPr>
        <p:spPr>
          <a:xfrm>
            <a:off x="3499668" y="8852451"/>
            <a:ext cx="288032" cy="316744"/>
          </a:xfrm>
          <a:prstGeom prst="hear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하트 2"/>
          <p:cNvSpPr/>
          <p:nvPr/>
        </p:nvSpPr>
        <p:spPr>
          <a:xfrm>
            <a:off x="3090547" y="8925431"/>
            <a:ext cx="144016" cy="170784"/>
          </a:xfrm>
          <a:prstGeom prst="heart">
            <a:avLst/>
          </a:prstGeom>
          <a:solidFill>
            <a:srgbClr val="FFFF99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하트 3"/>
          <p:cNvSpPr/>
          <p:nvPr/>
        </p:nvSpPr>
        <p:spPr>
          <a:xfrm>
            <a:off x="2628503" y="4023036"/>
            <a:ext cx="113173" cy="243544"/>
          </a:xfrm>
          <a:prstGeom prst="heart">
            <a:avLst/>
          </a:prstGeom>
          <a:solidFill>
            <a:srgbClr val="FF99FF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하트 4"/>
          <p:cNvSpPr/>
          <p:nvPr/>
        </p:nvSpPr>
        <p:spPr>
          <a:xfrm>
            <a:off x="3420591" y="4554612"/>
            <a:ext cx="158155" cy="216024"/>
          </a:xfrm>
          <a:prstGeom prst="heart">
            <a:avLst/>
          </a:prstGeom>
          <a:solidFill>
            <a:schemeClr val="accent3">
              <a:lumMod val="40000"/>
              <a:lumOff val="6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하트 5"/>
          <p:cNvSpPr/>
          <p:nvPr/>
        </p:nvSpPr>
        <p:spPr>
          <a:xfrm>
            <a:off x="4212679" y="4266580"/>
            <a:ext cx="144016" cy="288032"/>
          </a:xfrm>
          <a:prstGeom prst="hear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하트 7"/>
          <p:cNvSpPr/>
          <p:nvPr/>
        </p:nvSpPr>
        <p:spPr>
          <a:xfrm>
            <a:off x="5277340" y="6782453"/>
            <a:ext cx="174933" cy="216024"/>
          </a:xfrm>
          <a:prstGeom prst="hear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하트 8"/>
          <p:cNvSpPr/>
          <p:nvPr/>
        </p:nvSpPr>
        <p:spPr>
          <a:xfrm>
            <a:off x="130798" y="7290881"/>
            <a:ext cx="216024" cy="144016"/>
          </a:xfrm>
          <a:prstGeom prst="hear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하트 9"/>
          <p:cNvSpPr/>
          <p:nvPr/>
        </p:nvSpPr>
        <p:spPr>
          <a:xfrm>
            <a:off x="274813" y="7847260"/>
            <a:ext cx="230883" cy="288032"/>
          </a:xfrm>
          <a:prstGeom prst="hear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하트 10"/>
          <p:cNvSpPr/>
          <p:nvPr/>
        </p:nvSpPr>
        <p:spPr>
          <a:xfrm>
            <a:off x="1900162" y="6079701"/>
            <a:ext cx="210270" cy="288032"/>
          </a:xfrm>
          <a:prstGeom prst="hear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30" y="3672004"/>
            <a:ext cx="3873706" cy="19728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702" y="1505153"/>
            <a:ext cx="2828088" cy="2033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54" y="1512944"/>
            <a:ext cx="1585143" cy="2276461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15" y="8299028"/>
            <a:ext cx="4834076" cy="2272429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직사각형 12"/>
          <p:cNvSpPr/>
          <p:nvPr/>
        </p:nvSpPr>
        <p:spPr>
          <a:xfrm>
            <a:off x="6079458" y="8372816"/>
            <a:ext cx="11384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개성체" panose="02020603020101020101" pitchFamily="18" charset="-127"/>
                <a:ea typeface="MD개성체" panose="02020603020101020101" pitchFamily="18" charset="-127"/>
              </a:rPr>
              <a:t>신발끈매기</a:t>
            </a:r>
            <a:endParaRPr lang="ko-KR" altLang="en-US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678" y="3342934"/>
            <a:ext cx="2033488" cy="240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하트 15"/>
          <p:cNvSpPr/>
          <p:nvPr/>
        </p:nvSpPr>
        <p:spPr>
          <a:xfrm>
            <a:off x="4827842" y="6367733"/>
            <a:ext cx="164948" cy="260697"/>
          </a:xfrm>
          <a:prstGeom prst="hear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하트 16"/>
          <p:cNvSpPr/>
          <p:nvPr/>
        </p:nvSpPr>
        <p:spPr>
          <a:xfrm>
            <a:off x="5940871" y="6353357"/>
            <a:ext cx="144016" cy="222302"/>
          </a:xfrm>
          <a:prstGeom prst="hear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하트 17"/>
          <p:cNvSpPr/>
          <p:nvPr/>
        </p:nvSpPr>
        <p:spPr>
          <a:xfrm>
            <a:off x="2729431" y="6641112"/>
            <a:ext cx="216024" cy="186297"/>
          </a:xfrm>
          <a:prstGeom prst="hear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하트 18"/>
          <p:cNvSpPr/>
          <p:nvPr/>
        </p:nvSpPr>
        <p:spPr>
          <a:xfrm>
            <a:off x="2553382" y="4410596"/>
            <a:ext cx="118020" cy="132752"/>
          </a:xfrm>
          <a:prstGeom prst="hear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하트 19"/>
          <p:cNvSpPr/>
          <p:nvPr/>
        </p:nvSpPr>
        <p:spPr>
          <a:xfrm>
            <a:off x="3036541" y="4476972"/>
            <a:ext cx="108012" cy="132752"/>
          </a:xfrm>
          <a:prstGeom prst="hear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하트 20"/>
          <p:cNvSpPr/>
          <p:nvPr/>
        </p:nvSpPr>
        <p:spPr>
          <a:xfrm>
            <a:off x="2053637" y="4410596"/>
            <a:ext cx="142817" cy="132752"/>
          </a:xfrm>
          <a:prstGeom prst="hear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하트 21"/>
          <p:cNvSpPr/>
          <p:nvPr/>
        </p:nvSpPr>
        <p:spPr>
          <a:xfrm>
            <a:off x="900311" y="2855132"/>
            <a:ext cx="312415" cy="286476"/>
          </a:xfrm>
          <a:prstGeom prst="hear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하트 22"/>
          <p:cNvSpPr/>
          <p:nvPr/>
        </p:nvSpPr>
        <p:spPr>
          <a:xfrm>
            <a:off x="3162998" y="1890316"/>
            <a:ext cx="108012" cy="216024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하트 24"/>
          <p:cNvSpPr/>
          <p:nvPr/>
        </p:nvSpPr>
        <p:spPr>
          <a:xfrm>
            <a:off x="3780631" y="2250356"/>
            <a:ext cx="215183" cy="271575"/>
          </a:xfrm>
          <a:prstGeom prst="hear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하트 27"/>
          <p:cNvSpPr/>
          <p:nvPr/>
        </p:nvSpPr>
        <p:spPr>
          <a:xfrm>
            <a:off x="3855117" y="1908318"/>
            <a:ext cx="107592" cy="108012"/>
          </a:xfrm>
          <a:prstGeom prst="hear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하트 28"/>
          <p:cNvSpPr/>
          <p:nvPr/>
        </p:nvSpPr>
        <p:spPr>
          <a:xfrm>
            <a:off x="4097735" y="2739050"/>
            <a:ext cx="186952" cy="259320"/>
          </a:xfrm>
          <a:prstGeom prst="hear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하트 29"/>
          <p:cNvSpPr/>
          <p:nvPr/>
        </p:nvSpPr>
        <p:spPr>
          <a:xfrm>
            <a:off x="5743645" y="1746300"/>
            <a:ext cx="269233" cy="360040"/>
          </a:xfrm>
          <a:prstGeom prst="hear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하트 30"/>
          <p:cNvSpPr/>
          <p:nvPr/>
        </p:nvSpPr>
        <p:spPr>
          <a:xfrm>
            <a:off x="6660951" y="1818308"/>
            <a:ext cx="234283" cy="288032"/>
          </a:xfrm>
          <a:prstGeom prst="hear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하트 31"/>
          <p:cNvSpPr/>
          <p:nvPr/>
        </p:nvSpPr>
        <p:spPr>
          <a:xfrm>
            <a:off x="5652839" y="4266580"/>
            <a:ext cx="198819" cy="288032"/>
          </a:xfrm>
          <a:prstGeom prst="hear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하트 32"/>
          <p:cNvSpPr/>
          <p:nvPr/>
        </p:nvSpPr>
        <p:spPr>
          <a:xfrm>
            <a:off x="3612075" y="8835779"/>
            <a:ext cx="240564" cy="249058"/>
          </a:xfrm>
          <a:prstGeom prst="hear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하트 33"/>
          <p:cNvSpPr/>
          <p:nvPr/>
        </p:nvSpPr>
        <p:spPr>
          <a:xfrm>
            <a:off x="3054986" y="8852451"/>
            <a:ext cx="216024" cy="232386"/>
          </a:xfrm>
          <a:prstGeom prst="hear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-254367" y="6175586"/>
            <a:ext cx="1520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개성체" panose="02020603020101020101" pitchFamily="18" charset="-127"/>
                <a:ea typeface="MD개성체" panose="02020603020101020101" pitchFamily="18" charset="-127"/>
              </a:rPr>
              <a:t>컵쌓</a:t>
            </a:r>
            <a:r>
              <a:rPr lang="ko-KR" alt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개성체" panose="02020603020101020101" pitchFamily="18" charset="-127"/>
                <a:ea typeface="MD개성체" panose="02020603020101020101" pitchFamily="18" charset="-127"/>
              </a:rPr>
              <a:t>기</a:t>
            </a:r>
            <a:endParaRPr lang="ko-KR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  <p:sp>
        <p:nvSpPr>
          <p:cNvPr id="35" name="하트 34"/>
          <p:cNvSpPr/>
          <p:nvPr/>
        </p:nvSpPr>
        <p:spPr>
          <a:xfrm>
            <a:off x="94794" y="6835509"/>
            <a:ext cx="288032" cy="432048"/>
          </a:xfrm>
          <a:prstGeom prst="hear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하트 36"/>
          <p:cNvSpPr/>
          <p:nvPr/>
        </p:nvSpPr>
        <p:spPr>
          <a:xfrm>
            <a:off x="1404367" y="8835779"/>
            <a:ext cx="144016" cy="175044"/>
          </a:xfrm>
          <a:prstGeom prst="hear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637" y="8803083"/>
            <a:ext cx="1562370" cy="1608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532" y="5856923"/>
            <a:ext cx="1862999" cy="2461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하트 35"/>
          <p:cNvSpPr/>
          <p:nvPr/>
        </p:nvSpPr>
        <p:spPr>
          <a:xfrm>
            <a:off x="274814" y="7016630"/>
            <a:ext cx="288032" cy="274251"/>
          </a:xfrm>
          <a:prstGeom prst="hear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하트 37"/>
          <p:cNvSpPr/>
          <p:nvPr/>
        </p:nvSpPr>
        <p:spPr>
          <a:xfrm>
            <a:off x="5743646" y="6514140"/>
            <a:ext cx="197225" cy="484337"/>
          </a:xfrm>
          <a:prstGeom prst="hear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하트 45"/>
          <p:cNvSpPr/>
          <p:nvPr/>
        </p:nvSpPr>
        <p:spPr>
          <a:xfrm>
            <a:off x="6324597" y="9318119"/>
            <a:ext cx="197225" cy="190786"/>
          </a:xfrm>
          <a:prstGeom prst="hear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하트 46"/>
          <p:cNvSpPr/>
          <p:nvPr/>
        </p:nvSpPr>
        <p:spPr>
          <a:xfrm>
            <a:off x="5842258" y="9435242"/>
            <a:ext cx="197225" cy="181776"/>
          </a:xfrm>
          <a:prstGeom prst="hear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하트 50"/>
          <p:cNvSpPr/>
          <p:nvPr/>
        </p:nvSpPr>
        <p:spPr>
          <a:xfrm>
            <a:off x="243857" y="5563742"/>
            <a:ext cx="216024" cy="360040"/>
          </a:xfrm>
          <a:prstGeom prst="hear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하트 51"/>
          <p:cNvSpPr/>
          <p:nvPr/>
        </p:nvSpPr>
        <p:spPr>
          <a:xfrm>
            <a:off x="3564607" y="6464507"/>
            <a:ext cx="216024" cy="274633"/>
          </a:xfrm>
          <a:prstGeom prst="hear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044327" y="8542093"/>
            <a:ext cx="168398" cy="1692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아래쪽 화살표 38"/>
          <p:cNvSpPr/>
          <p:nvPr/>
        </p:nvSpPr>
        <p:spPr>
          <a:xfrm>
            <a:off x="4100570" y="6623870"/>
            <a:ext cx="256125" cy="262035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이등변 삼각형 39"/>
          <p:cNvSpPr/>
          <p:nvPr/>
        </p:nvSpPr>
        <p:spPr>
          <a:xfrm>
            <a:off x="4716735" y="8443044"/>
            <a:ext cx="243146" cy="235277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오른쪽 화살표 40"/>
          <p:cNvSpPr/>
          <p:nvPr/>
        </p:nvSpPr>
        <p:spPr>
          <a:xfrm>
            <a:off x="5959670" y="3672004"/>
            <a:ext cx="364927" cy="351032"/>
          </a:xfrm>
          <a:prstGeom prst="rightArrow">
            <a:avLst/>
          </a:prstGeom>
          <a:solidFill>
            <a:srgbClr val="F60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아래쪽 화살표 41"/>
          <p:cNvSpPr/>
          <p:nvPr/>
        </p:nvSpPr>
        <p:spPr>
          <a:xfrm>
            <a:off x="6742382" y="3730119"/>
            <a:ext cx="162860" cy="117401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오른쪽 화살표 42"/>
          <p:cNvSpPr/>
          <p:nvPr/>
        </p:nvSpPr>
        <p:spPr>
          <a:xfrm>
            <a:off x="6142133" y="6344863"/>
            <a:ext cx="379689" cy="230796"/>
          </a:xfrm>
          <a:prstGeom prst="rightArrow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오른쪽 화살표 43"/>
          <p:cNvSpPr/>
          <p:nvPr/>
        </p:nvSpPr>
        <p:spPr>
          <a:xfrm>
            <a:off x="7092999" y="9169195"/>
            <a:ext cx="131167" cy="148924"/>
          </a:xfrm>
          <a:prstGeom prst="rightArrow">
            <a:avLst/>
          </a:prstGeom>
          <a:solidFill>
            <a:srgbClr val="F60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07376" y="1323922"/>
            <a:ext cx="7219334" cy="7023530"/>
          </a:xfrm>
          <a:prstGeom prst="rect">
            <a:avLst/>
          </a:prstGeom>
          <a:noFill/>
        </p:spPr>
        <p:txBody>
          <a:bodyPr wrap="square" lIns="97603" tIns="48802" rIns="97603" bIns="48802" rtlCol="0">
            <a:spAutoFit/>
          </a:bodyPr>
          <a:lstStyle/>
          <a:p>
            <a:r>
              <a:rPr lang="ko-KR" altLang="en-US" sz="1500" dirty="0" smtClean="0">
                <a:solidFill>
                  <a:srgbClr val="0303B1"/>
                </a:solidFill>
                <a:latin typeface="HY동녘M" pitchFamily="18" charset="-127"/>
                <a:ea typeface="HY동녘M" pitchFamily="18" charset="-127"/>
              </a:rPr>
              <a:t>생신 잔치</a:t>
            </a:r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  <a:p>
            <a:endParaRPr lang="en-US" altLang="ko-KR" sz="1500" dirty="0" smtClean="0">
              <a:solidFill>
                <a:srgbClr val="0303B1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7" name="타원 6"/>
          <p:cNvSpPr/>
          <p:nvPr/>
        </p:nvSpPr>
        <p:spPr>
          <a:xfrm>
            <a:off x="828303" y="234132"/>
            <a:ext cx="5832648" cy="648072"/>
          </a:xfrm>
          <a:prstGeom prst="ellipse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o-KR" altLang="en-US" sz="32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요양원 이모저모</a:t>
            </a:r>
            <a:endParaRPr lang="ko-KR" altLang="en-US" sz="32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28" y="1230121"/>
            <a:ext cx="2978450" cy="1812323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7416" y="1279207"/>
            <a:ext cx="2329498" cy="1763237"/>
          </a:xfrm>
          <a:prstGeom prst="rect">
            <a:avLst/>
          </a:prstGeom>
          <a:ln>
            <a:noFill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3338" y="3580776"/>
            <a:ext cx="1614868" cy="204742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031" y="5865283"/>
            <a:ext cx="1922650" cy="17795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87664" y="3234361"/>
            <a:ext cx="2149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이미</a:t>
            </a:r>
            <a:r>
              <a:rPr lang="ko-KR" altLang="en-US" sz="1200" b="1" dirty="0">
                <a:latin typeface="HY엽서L" panose="02030600000101010101" pitchFamily="18" charset="-127"/>
                <a:ea typeface="HY엽서L" panose="02030600000101010101" pitchFamily="18" charset="-127"/>
              </a:rPr>
              <a:t>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054" y="7741088"/>
            <a:ext cx="30944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하반기 어르신대상 노인학대예방교육</a:t>
            </a:r>
            <a:r>
              <a:rPr lang="en-US" altLang="ko-KR" sz="1200" b="1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(12</a:t>
            </a:r>
            <a:r>
              <a:rPr lang="ko-KR" altLang="en-US" sz="1200" b="1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월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54" y="5889181"/>
            <a:ext cx="2402459" cy="1755643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884" y="5634022"/>
            <a:ext cx="2038042" cy="20674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FFFF00"/>
            </a:solidFill>
            <a:miter lim="800000"/>
            <a:headEnd/>
            <a:tailEnd/>
          </a:ln>
          <a:extLst/>
        </p:spPr>
      </p:pic>
      <p:sp>
        <p:nvSpPr>
          <p:cNvPr id="19" name="TextBox 18"/>
          <p:cNvSpPr txBox="1"/>
          <p:nvPr/>
        </p:nvSpPr>
        <p:spPr>
          <a:xfrm>
            <a:off x="5359660" y="1724220"/>
            <a:ext cx="23697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/>
              <a:t>코로나로 인해 </a:t>
            </a:r>
            <a:endParaRPr lang="en-US" altLang="ko-KR" sz="1100" b="1" dirty="0" smtClean="0"/>
          </a:p>
          <a:p>
            <a:pPr algn="ctr"/>
            <a:r>
              <a:rPr lang="ko-KR" altLang="en-US" sz="1100" b="1" dirty="0" smtClean="0"/>
              <a:t>봉사자 </a:t>
            </a:r>
            <a:r>
              <a:rPr lang="ko-KR" altLang="en-US" sz="1100" b="1" dirty="0" err="1" smtClean="0"/>
              <a:t>도움없이</a:t>
            </a:r>
            <a:r>
              <a:rPr lang="ko-KR" altLang="en-US" sz="1100" b="1" dirty="0"/>
              <a:t> </a:t>
            </a:r>
            <a:r>
              <a:rPr lang="ko-KR" altLang="en-US" sz="1100" b="1" dirty="0" smtClean="0"/>
              <a:t>자체적으로</a:t>
            </a:r>
            <a:endParaRPr lang="en-US" altLang="ko-KR" sz="1100" b="1" dirty="0" smtClean="0"/>
          </a:p>
          <a:p>
            <a:pPr algn="ctr"/>
            <a:r>
              <a:rPr lang="ko-KR" altLang="en-US" sz="1100" b="1" dirty="0" smtClean="0"/>
              <a:t> 생신잔치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이미용을 </a:t>
            </a:r>
            <a:endParaRPr lang="en-US" altLang="ko-KR" sz="1100" b="1" dirty="0" smtClean="0"/>
          </a:p>
          <a:p>
            <a:pPr algn="ctr"/>
            <a:r>
              <a:rPr lang="ko-KR" altLang="en-US" sz="1100" b="1" dirty="0" smtClean="0"/>
              <a:t>진행하고 있습니다</a:t>
            </a:r>
            <a:r>
              <a:rPr lang="en-US" altLang="ko-KR" sz="1100" b="1" dirty="0" smtClean="0"/>
              <a:t>.</a:t>
            </a:r>
          </a:p>
          <a:p>
            <a:pPr algn="ctr"/>
            <a:endParaRPr lang="en-US" altLang="ko-KR" sz="1100" b="1" dirty="0" smtClean="0"/>
          </a:p>
          <a:p>
            <a:pPr algn="ctr"/>
            <a:r>
              <a:rPr lang="ko-KR" altLang="en-US" sz="1100" b="1" dirty="0" smtClean="0"/>
              <a:t>부족하지만 종사자들의  </a:t>
            </a:r>
            <a:endParaRPr lang="en-US" altLang="ko-KR" sz="1100" b="1" dirty="0" smtClean="0"/>
          </a:p>
          <a:p>
            <a:pPr algn="ctr"/>
            <a:r>
              <a:rPr lang="ko-KR" altLang="en-US" sz="1100" b="1" dirty="0" smtClean="0"/>
              <a:t>재능기부로 어르신들을 </a:t>
            </a:r>
            <a:endParaRPr lang="en-US" altLang="ko-KR" sz="1100" b="1" dirty="0" smtClean="0"/>
          </a:p>
          <a:p>
            <a:pPr algn="ctr"/>
            <a:r>
              <a:rPr lang="ko-KR" altLang="en-US" sz="1100" b="1" dirty="0" smtClean="0"/>
              <a:t>즐겁게</a:t>
            </a:r>
            <a:r>
              <a:rPr lang="en-US" altLang="ko-KR" sz="1100" b="1" dirty="0" smtClean="0"/>
              <a:t>~ </a:t>
            </a:r>
            <a:r>
              <a:rPr lang="ko-KR" altLang="en-US" sz="1100" b="1" dirty="0" smtClean="0"/>
              <a:t>단정하게</a:t>
            </a:r>
            <a:r>
              <a:rPr lang="en-US" altLang="ko-KR" sz="1100" b="1" dirty="0" smtClean="0"/>
              <a:t>~</a:t>
            </a:r>
            <a:r>
              <a:rPr lang="ko-KR" altLang="en-US" sz="1100" b="1" dirty="0" smtClean="0"/>
              <a:t> </a:t>
            </a:r>
            <a:endParaRPr lang="ko-KR" altLang="en-US" sz="11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481081" y="7848920"/>
            <a:ext cx="24482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매주 수요일은 특식 먹는 날</a:t>
            </a:r>
            <a:endParaRPr lang="en-US" altLang="ko-KR" sz="1200" b="1" dirty="0" smtClean="0">
              <a:latin typeface="HY엽서L" panose="02030600000101010101" pitchFamily="18" charset="-127"/>
              <a:ea typeface="HY엽서L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7452" y="10027220"/>
            <a:ext cx="71591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/>
              <a:t>하반기 보호자 간담회는 코로나</a:t>
            </a:r>
            <a:r>
              <a:rPr lang="en-US" altLang="ko-KR" sz="1200" b="1" dirty="0" smtClean="0"/>
              <a:t>19</a:t>
            </a:r>
            <a:r>
              <a:rPr lang="ko-KR" altLang="en-US" sz="1200" b="1" dirty="0" smtClean="0"/>
              <a:t>로 인해 소식지로 대체합니다</a:t>
            </a:r>
            <a:r>
              <a:rPr lang="en-US" altLang="ko-KR" sz="1200" b="1" dirty="0" smtClean="0"/>
              <a:t>.</a:t>
            </a:r>
          </a:p>
          <a:p>
            <a:pPr algn="ctr"/>
            <a:r>
              <a:rPr lang="ko-KR" altLang="en-US" sz="1200" b="1" dirty="0" smtClean="0"/>
              <a:t>궁금하거나 건의사항이 있으면  </a:t>
            </a:r>
            <a:r>
              <a:rPr lang="en-US" altLang="ko-KR" sz="1200" b="1" dirty="0" smtClean="0"/>
              <a:t>064)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756-1365</a:t>
            </a:r>
            <a:r>
              <a:rPr lang="ko-KR" altLang="en-US" sz="1200" b="1" dirty="0" smtClean="0"/>
              <a:t>로 연락주세요</a:t>
            </a:r>
            <a:r>
              <a:rPr lang="en-US" altLang="ko-KR" sz="1400" b="1" dirty="0" smtClean="0"/>
              <a:t>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993" y="3580776"/>
            <a:ext cx="2216581" cy="173587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6" name="하트 25"/>
          <p:cNvSpPr/>
          <p:nvPr/>
        </p:nvSpPr>
        <p:spPr>
          <a:xfrm>
            <a:off x="564517" y="2324660"/>
            <a:ext cx="239539" cy="181136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하트 26"/>
          <p:cNvSpPr/>
          <p:nvPr/>
        </p:nvSpPr>
        <p:spPr>
          <a:xfrm>
            <a:off x="1476769" y="2157137"/>
            <a:ext cx="241867" cy="290358"/>
          </a:xfrm>
          <a:prstGeom prst="heart">
            <a:avLst/>
          </a:prstGeom>
          <a:solidFill>
            <a:srgbClr val="FF99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하트 27"/>
          <p:cNvSpPr/>
          <p:nvPr/>
        </p:nvSpPr>
        <p:spPr>
          <a:xfrm>
            <a:off x="2478531" y="2324660"/>
            <a:ext cx="304481" cy="292182"/>
          </a:xfrm>
          <a:prstGeom prst="heart">
            <a:avLst/>
          </a:prstGeom>
          <a:solidFill>
            <a:srgbClr val="56FE0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하트 28"/>
          <p:cNvSpPr/>
          <p:nvPr/>
        </p:nvSpPr>
        <p:spPr>
          <a:xfrm>
            <a:off x="4414867" y="1724220"/>
            <a:ext cx="290350" cy="301208"/>
          </a:xfrm>
          <a:prstGeom prst="hear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184" y="8010735"/>
            <a:ext cx="1694068" cy="182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3659772" y="8203624"/>
            <a:ext cx="20254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해물칼국수</a:t>
            </a:r>
            <a:r>
              <a:rPr lang="en-US" altLang="ko-KR" sz="11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,</a:t>
            </a:r>
            <a:r>
              <a:rPr lang="ko-KR" altLang="en-US" sz="11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고기국수</a:t>
            </a:r>
            <a:r>
              <a:rPr lang="en-US" altLang="ko-KR" sz="11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,</a:t>
            </a:r>
          </a:p>
          <a:p>
            <a:pPr algn="ctr"/>
            <a:r>
              <a:rPr lang="ko-KR" altLang="en-US" sz="11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멸치국수</a:t>
            </a:r>
            <a:r>
              <a:rPr lang="en-US" altLang="ko-KR" sz="11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, </a:t>
            </a:r>
            <a:r>
              <a:rPr lang="ko-KR" altLang="en-US" sz="1100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비빔밥 </a:t>
            </a:r>
            <a:r>
              <a:rPr lang="ko-KR" altLang="en-US" sz="1100" dirty="0" err="1" smtClean="0">
                <a:latin typeface="HY엽서L" panose="02030600000101010101" pitchFamily="18" charset="-127"/>
                <a:ea typeface="HY엽서L" panose="02030600000101010101" pitchFamily="18" charset="-127"/>
              </a:rPr>
              <a:t>등등</a:t>
            </a:r>
            <a:r>
              <a:rPr lang="ko-KR" altLang="en-US" sz="1100" dirty="0" err="1">
                <a:latin typeface="HY엽서L" panose="02030600000101010101" pitchFamily="18" charset="-127"/>
                <a:ea typeface="HY엽서L" panose="02030600000101010101" pitchFamily="18" charset="-127"/>
              </a:rPr>
              <a:t>등</a:t>
            </a:r>
            <a:endParaRPr lang="en-US" altLang="ko-KR" sz="1100" dirty="0" smtClean="0">
              <a:latin typeface="HY엽서L" panose="02030600000101010101" pitchFamily="18" charset="-127"/>
              <a:ea typeface="HY엽서L" panose="02030600000101010101" pitchFamily="18" charset="-127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141" y="3606752"/>
            <a:ext cx="2002785" cy="16839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49" name="하트 2048"/>
          <p:cNvSpPr/>
          <p:nvPr/>
        </p:nvSpPr>
        <p:spPr>
          <a:xfrm>
            <a:off x="6300784" y="8311003"/>
            <a:ext cx="309433" cy="318840"/>
          </a:xfrm>
          <a:prstGeom prst="hear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53" name="하트 2052"/>
          <p:cNvSpPr/>
          <p:nvPr/>
        </p:nvSpPr>
        <p:spPr>
          <a:xfrm>
            <a:off x="7270565" y="8419067"/>
            <a:ext cx="186687" cy="216024"/>
          </a:xfrm>
          <a:prstGeom prst="hear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54" name="하트 2053"/>
          <p:cNvSpPr/>
          <p:nvPr/>
        </p:nvSpPr>
        <p:spPr>
          <a:xfrm>
            <a:off x="2537513" y="4266580"/>
            <a:ext cx="186518" cy="360040"/>
          </a:xfrm>
          <a:prstGeom prst="hear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19" y="3254267"/>
            <a:ext cx="1475349" cy="2516772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하트 5"/>
          <p:cNvSpPr/>
          <p:nvPr/>
        </p:nvSpPr>
        <p:spPr>
          <a:xfrm>
            <a:off x="818422" y="3834532"/>
            <a:ext cx="432048" cy="432048"/>
          </a:xfrm>
          <a:prstGeom prst="hear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하트 7"/>
          <p:cNvSpPr/>
          <p:nvPr/>
        </p:nvSpPr>
        <p:spPr>
          <a:xfrm>
            <a:off x="4964094" y="5740578"/>
            <a:ext cx="110083" cy="216024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4901083" y="1185422"/>
            <a:ext cx="2149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생일잔</a:t>
            </a:r>
            <a:r>
              <a:rPr lang="ko-KR" altLang="en-US" sz="1200" b="1" dirty="0">
                <a:latin typeface="HY엽서L" panose="02030600000101010101" pitchFamily="18" charset="-127"/>
                <a:ea typeface="HY엽서L" panose="02030600000101010101" pitchFamily="18" charset="-127"/>
              </a:rPr>
              <a:t>치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967" y="8666292"/>
            <a:ext cx="1730992" cy="1168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8779" y="8125919"/>
            <a:ext cx="3121838" cy="1740801"/>
          </a:xfrm>
          <a:prstGeom prst="rect">
            <a:avLst/>
          </a:prstGeom>
          <a:solidFill>
            <a:srgbClr val="FF99FF"/>
          </a:solidFill>
          <a:ln>
            <a:noFill/>
          </a:ln>
          <a:extLst/>
        </p:spPr>
      </p:pic>
      <p:sp>
        <p:nvSpPr>
          <p:cNvPr id="32" name="TextBox 31"/>
          <p:cNvSpPr txBox="1"/>
          <p:nvPr/>
        </p:nvSpPr>
        <p:spPr>
          <a:xfrm>
            <a:off x="4867239" y="6062554"/>
            <a:ext cx="3037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독</a:t>
            </a:r>
            <a:endParaRPr lang="en-US" altLang="ko-KR" sz="1200" b="1" dirty="0" smtClean="0">
              <a:latin typeface="HY엽서L" panose="02030600000101010101" pitchFamily="18" charset="-127"/>
              <a:ea typeface="HY엽서L" panose="02030600000101010101" pitchFamily="18" charset="-127"/>
            </a:endParaRPr>
          </a:p>
          <a:p>
            <a:pPr algn="ctr"/>
            <a:r>
              <a:rPr lang="ko-KR" altLang="en-US" sz="1200" b="1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감</a:t>
            </a:r>
            <a:endParaRPr lang="en-US" altLang="ko-KR" sz="1200" b="1" dirty="0" smtClean="0">
              <a:latin typeface="HY엽서L" panose="02030600000101010101" pitchFamily="18" charset="-127"/>
              <a:ea typeface="HY엽서L" panose="02030600000101010101" pitchFamily="18" charset="-127"/>
            </a:endParaRPr>
          </a:p>
          <a:p>
            <a:pPr algn="ctr"/>
            <a:r>
              <a:rPr lang="ko-KR" altLang="en-US" sz="1200" b="1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예</a:t>
            </a:r>
            <a:endParaRPr lang="en-US" altLang="ko-KR" sz="1200" b="1" dirty="0" smtClean="0">
              <a:latin typeface="HY엽서L" panose="02030600000101010101" pitchFamily="18" charset="-127"/>
              <a:ea typeface="HY엽서L" panose="02030600000101010101" pitchFamily="18" charset="-127"/>
            </a:endParaRPr>
          </a:p>
          <a:p>
            <a:pPr algn="ctr"/>
            <a:r>
              <a:rPr lang="ko-KR" altLang="en-US" sz="1200" b="1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방 </a:t>
            </a:r>
            <a:endParaRPr lang="en-US" altLang="ko-KR" sz="1200" b="1" dirty="0" smtClean="0">
              <a:latin typeface="HY엽서L" panose="02030600000101010101" pitchFamily="18" charset="-127"/>
              <a:ea typeface="HY엽서L" panose="02030600000101010101" pitchFamily="18" charset="-127"/>
            </a:endParaRPr>
          </a:p>
          <a:p>
            <a:pPr algn="ctr"/>
            <a:r>
              <a:rPr lang="ko-KR" altLang="en-US" sz="1200" b="1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접</a:t>
            </a:r>
            <a:endParaRPr lang="en-US" altLang="ko-KR" sz="1200" b="1" dirty="0">
              <a:latin typeface="HY엽서L" panose="02030600000101010101" pitchFamily="18" charset="-127"/>
              <a:ea typeface="HY엽서L" panose="02030600000101010101" pitchFamily="18" charset="-127"/>
            </a:endParaRPr>
          </a:p>
          <a:p>
            <a:pPr algn="ctr"/>
            <a:r>
              <a:rPr lang="ko-KR" altLang="en-US" sz="1200" b="1" dirty="0" smtClean="0">
                <a:latin typeface="HY엽서L" panose="02030600000101010101" pitchFamily="18" charset="-127"/>
                <a:ea typeface="HY엽서L" panose="02030600000101010101" pitchFamily="18" charset="-127"/>
              </a:rPr>
              <a:t>종</a:t>
            </a:r>
            <a:endParaRPr lang="en-US" altLang="ko-KR" sz="1200" b="1" dirty="0" smtClean="0">
              <a:latin typeface="HY엽서L" panose="02030600000101010101" pitchFamily="18" charset="-127"/>
              <a:ea typeface="HY엽서L" panose="02030600000101010101" pitchFamily="18" charset="-127"/>
            </a:endParaRPr>
          </a:p>
        </p:txBody>
      </p:sp>
      <p:sp>
        <p:nvSpPr>
          <p:cNvPr id="9" name="타원 8"/>
          <p:cNvSpPr/>
          <p:nvPr/>
        </p:nvSpPr>
        <p:spPr>
          <a:xfrm>
            <a:off x="818422" y="8803084"/>
            <a:ext cx="151798" cy="119841"/>
          </a:xfrm>
          <a:prstGeom prst="ellipse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2078727" y="8740133"/>
            <a:ext cx="117728" cy="12287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2268463" y="8702244"/>
            <a:ext cx="144016" cy="100840"/>
          </a:xfrm>
          <a:prstGeom prst="ellipse">
            <a:avLst/>
          </a:prstGeom>
          <a:solidFill>
            <a:srgbClr val="FF0000"/>
          </a:solidFill>
          <a:ln>
            <a:solidFill>
              <a:srgbClr val="F60A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37452" y="8996319"/>
            <a:ext cx="230811" cy="947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이등변 삼각형 14"/>
          <p:cNvSpPr/>
          <p:nvPr/>
        </p:nvSpPr>
        <p:spPr>
          <a:xfrm>
            <a:off x="2812644" y="8740132"/>
            <a:ext cx="138262" cy="62951"/>
          </a:xfrm>
          <a:prstGeom prst="triangle">
            <a:avLst/>
          </a:prstGeom>
          <a:solidFill>
            <a:srgbClr val="F60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227416" y="8666292"/>
            <a:ext cx="143718" cy="134076"/>
          </a:xfrm>
          <a:prstGeom prst="rect">
            <a:avLst/>
          </a:prstGeom>
          <a:solidFill>
            <a:srgbClr val="56FE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/>
          <p:cNvSpPr/>
          <p:nvPr/>
        </p:nvSpPr>
        <p:spPr>
          <a:xfrm>
            <a:off x="540271" y="8922925"/>
            <a:ext cx="144016" cy="12079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이등변 삼각형 17"/>
          <p:cNvSpPr/>
          <p:nvPr/>
        </p:nvSpPr>
        <p:spPr>
          <a:xfrm>
            <a:off x="1044327" y="8761271"/>
            <a:ext cx="216024" cy="203465"/>
          </a:xfrm>
          <a:prstGeom prst="triangle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5763184" y="7146900"/>
            <a:ext cx="321703" cy="300649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/>
          <p:cNvSpPr/>
          <p:nvPr/>
        </p:nvSpPr>
        <p:spPr>
          <a:xfrm>
            <a:off x="612279" y="6858868"/>
            <a:ext cx="357941" cy="36004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오른쪽 화살표 24"/>
          <p:cNvSpPr/>
          <p:nvPr/>
        </p:nvSpPr>
        <p:spPr>
          <a:xfrm>
            <a:off x="2563963" y="3762584"/>
            <a:ext cx="320135" cy="144016"/>
          </a:xfrm>
          <a:prstGeom prst="rightArrow">
            <a:avLst/>
          </a:prstGeom>
          <a:solidFill>
            <a:srgbClr val="F60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오른쪽 화살표 30"/>
          <p:cNvSpPr/>
          <p:nvPr/>
        </p:nvSpPr>
        <p:spPr>
          <a:xfrm>
            <a:off x="3828967" y="1340541"/>
            <a:ext cx="311704" cy="121880"/>
          </a:xfrm>
          <a:prstGeom prst="rightArrow">
            <a:avLst/>
          </a:prstGeom>
          <a:solidFill>
            <a:srgbClr val="F60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9820</TotalTime>
  <Words>190</Words>
  <Application>Microsoft Office PowerPoint</Application>
  <PresentationFormat>사용자 지정</PresentationFormat>
  <Paragraphs>78</Paragraphs>
  <Slides>4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3</vt:lpstr>
      <vt:lpstr>PowerPoint 프레젠테이션</vt:lpstr>
      <vt:lpstr>PowerPoint 프레젠테이션</vt:lpstr>
      <vt:lpstr>PowerPoint 프레젠테이션</vt:lpstr>
    </vt:vector>
  </TitlesOfParts>
  <Company>MyCompany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Customer</dc:creator>
  <cp:lastModifiedBy>Windows 사용자</cp:lastModifiedBy>
  <cp:revision>392</cp:revision>
  <cp:lastPrinted>2020-12-03T01:37:21Z</cp:lastPrinted>
  <dcterms:created xsi:type="dcterms:W3CDTF">2012-07-18T01:40:06Z</dcterms:created>
  <dcterms:modified xsi:type="dcterms:W3CDTF">2020-12-07T02:01:31Z</dcterms:modified>
</cp:coreProperties>
</file>