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pPr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출처</a:t>
            </a:r>
            <a:r>
              <a:rPr lang="en-US" altLang="ko-KR" dirty="0"/>
              <a:t>: </a:t>
            </a:r>
            <a:r>
              <a:rPr lang="ko-KR" altLang="en-US" dirty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power</cp:lastModifiedBy>
  <cp:revision>7</cp:revision>
  <dcterms:created xsi:type="dcterms:W3CDTF">2016-04-14T04:46:14Z</dcterms:created>
  <dcterms:modified xsi:type="dcterms:W3CDTF">2021-04-22T08:04:33Z</dcterms:modified>
</cp:coreProperties>
</file>