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6" r:id="rId1"/>
  </p:sldMasterIdLst>
  <p:sldIdLst>
    <p:sldId id="256" r:id="rId2"/>
    <p:sldId id="257" r:id="rId3"/>
    <p:sldId id="258" r:id="rId4"/>
    <p:sldId id="273" r:id="rId5"/>
    <p:sldId id="274" r:id="rId6"/>
    <p:sldId id="275" r:id="rId7"/>
    <p:sldId id="276" r:id="rId8"/>
    <p:sldId id="263" r:id="rId9"/>
    <p:sldId id="272" r:id="rId10"/>
    <p:sldId id="261" r:id="rId11"/>
    <p:sldId id="262" r:id="rId12"/>
    <p:sldId id="264" r:id="rId13"/>
    <p:sldId id="265" r:id="rId14"/>
    <p:sldId id="266" r:id="rId15"/>
    <p:sldId id="267" r:id="rId16"/>
    <p:sldId id="268" r:id="rId17"/>
    <p:sldId id="271" r:id="rId1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35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직사각형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직사각형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직사각형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직사각형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모서리가 둥근 직사각형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모서리가 둥근 직사각형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직사각형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직사각형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직사각형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직사각형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28" name="날짜 개체 틀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9638AFE-612F-402C-AFDC-A98A3D839F93}" type="datetimeFigureOut">
              <a:rPr lang="ko-KR" altLang="en-US" smtClean="0"/>
              <a:pPr/>
              <a:t>2017-06-10</a:t>
            </a:fld>
            <a:endParaRPr lang="ko-KR" altLang="en-US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69370E90-B248-42AD-97B5-2CFB008721D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8AFE-612F-402C-AFDC-A98A3D839F93}" type="datetimeFigureOut">
              <a:rPr lang="ko-KR" altLang="en-US" smtClean="0"/>
              <a:pPr/>
              <a:t>2017-06-10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70E90-B248-42AD-97B5-2CFB008721D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8AFE-612F-402C-AFDC-A98A3D839F93}" type="datetimeFigureOut">
              <a:rPr lang="ko-KR" altLang="en-US" smtClean="0"/>
              <a:pPr/>
              <a:t>2017-06-10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70E90-B248-42AD-97B5-2CFB008721D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8AFE-612F-402C-AFDC-A98A3D839F93}" type="datetimeFigureOut">
              <a:rPr lang="ko-KR" altLang="en-US" smtClean="0"/>
              <a:pPr/>
              <a:t>2017-06-10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70E90-B248-42AD-97B5-2CFB008721D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26" name="날짜 개체 틀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9638AFE-612F-402C-AFDC-A98A3D839F93}" type="datetimeFigureOut">
              <a:rPr lang="ko-KR" altLang="en-US" smtClean="0"/>
              <a:pPr/>
              <a:t>2017-06-10</a:t>
            </a:fld>
            <a:endParaRPr lang="ko-KR" altLang="en-US"/>
          </a:p>
        </p:txBody>
      </p:sp>
      <p:sp>
        <p:nvSpPr>
          <p:cNvPr id="27" name="슬라이드 번호 개체 틀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9370E90-B248-42AD-97B5-2CFB008721D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8" name="바닥글 개체 틀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9638AFE-612F-402C-AFDC-A98A3D839F93}" type="datetimeFigureOut">
              <a:rPr lang="ko-KR" altLang="en-US" smtClean="0"/>
              <a:pPr/>
              <a:t>2017-06-10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69370E90-B248-42AD-97B5-2CFB008721D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8AFE-612F-402C-AFDC-A98A3D839F93}" type="datetimeFigureOut">
              <a:rPr lang="ko-KR" altLang="en-US" smtClean="0"/>
              <a:pPr/>
              <a:t>2017-06-10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70E90-B248-42AD-97B5-2CFB008721D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8AFE-612F-402C-AFDC-A98A3D839F93}" type="datetimeFigureOut">
              <a:rPr lang="ko-KR" altLang="en-US" smtClean="0"/>
              <a:pPr/>
              <a:t>2017-06-10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70E90-B248-42AD-97B5-2CFB008721D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8AFE-612F-402C-AFDC-A98A3D839F93}" type="datetimeFigureOut">
              <a:rPr lang="ko-KR" altLang="en-US" smtClean="0"/>
              <a:pPr/>
              <a:t>2017-06-10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70E90-B248-42AD-97B5-2CFB008721D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8AFE-612F-402C-AFDC-A98A3D839F93}" type="datetimeFigureOut">
              <a:rPr lang="ko-KR" altLang="en-US" smtClean="0"/>
              <a:pPr/>
              <a:t>2017-06-10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70E90-B248-42AD-97B5-2CFB008721D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8AFE-612F-402C-AFDC-A98A3D839F93}" type="datetimeFigureOut">
              <a:rPr lang="ko-KR" altLang="en-US" smtClean="0"/>
              <a:pPr/>
              <a:t>2017-06-10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70E90-B248-42AD-97B5-2CFB008721D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직사각형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직사각형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직사각형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직사각형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모서리가 둥근 직사각형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모서리가 둥근 직사각형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직사각형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직사각형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직사각형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직사각형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직사각형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직사각형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9638AFE-612F-402C-AFDC-A98A3D839F93}" type="datetimeFigureOut">
              <a:rPr lang="ko-KR" altLang="en-US" smtClean="0"/>
              <a:pPr/>
              <a:t>2017-06-10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69370E90-B248-42AD-97B5-2CFB008721D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l" rtl="0" eaLnBrk="1" latinLnBrk="1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1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1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1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1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2017 </a:t>
            </a:r>
            <a:r>
              <a:rPr lang="ko-KR" altLang="en-US" dirty="0" smtClean="0"/>
              <a:t>특화프로그램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7427168" cy="1752600"/>
          </a:xfrm>
        </p:spPr>
        <p:txBody>
          <a:bodyPr>
            <a:normAutofit/>
          </a:bodyPr>
          <a:lstStyle/>
          <a:p>
            <a:r>
              <a:rPr lang="ko-KR" altLang="en-US" sz="2800" dirty="0" err="1" smtClean="0"/>
              <a:t>사소향</a:t>
            </a:r>
            <a:endParaRPr lang="en-US" altLang="ko-KR" sz="2800" dirty="0" smtClean="0"/>
          </a:p>
          <a:p>
            <a:r>
              <a:rPr lang="ko-KR" altLang="en-US" sz="2800" dirty="0" smtClean="0">
                <a:solidFill>
                  <a:schemeClr val="tx1"/>
                </a:solidFill>
              </a:rPr>
              <a:t>사</a:t>
            </a:r>
            <a:r>
              <a:rPr lang="ko-KR" altLang="en-US" sz="20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랑과 </a:t>
            </a:r>
            <a:r>
              <a:rPr lang="ko-KR" altLang="en-US" sz="2800" dirty="0" smtClean="0">
                <a:solidFill>
                  <a:schemeClr val="tx1"/>
                </a:solidFill>
              </a:rPr>
              <a:t>소</a:t>
            </a:r>
            <a:r>
              <a:rPr lang="ko-KR" altLang="en-US" sz="20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통의 </a:t>
            </a:r>
            <a:r>
              <a:rPr lang="ko-KR" altLang="en-US" sz="2800" dirty="0" smtClean="0">
                <a:solidFill>
                  <a:schemeClr val="tx1"/>
                </a:solidFill>
              </a:rPr>
              <a:t>향</a:t>
            </a:r>
            <a:r>
              <a:rPr lang="ko-KR" altLang="en-US" sz="20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기</a:t>
            </a:r>
            <a:endParaRPr lang="en-US" altLang="ko-KR" sz="2000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ko-KR" altLang="en-US" sz="2800" dirty="0" smtClean="0">
                <a:solidFill>
                  <a:schemeClr val="tx1"/>
                </a:solidFill>
              </a:rPr>
              <a:t>사</a:t>
            </a:r>
            <a:r>
              <a:rPr lang="ko-KR" altLang="en-US" sz="20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랑하는 </a:t>
            </a:r>
            <a:r>
              <a:rPr lang="ko-KR" altLang="en-US" sz="2800" dirty="0" smtClean="0">
                <a:solidFill>
                  <a:schemeClr val="tx1"/>
                </a:solidFill>
              </a:rPr>
              <a:t>소</a:t>
            </a:r>
            <a:r>
              <a:rPr lang="ko-KR" altLang="en-US" sz="20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중한 사람에게 드리는 </a:t>
            </a:r>
            <a:r>
              <a:rPr lang="ko-KR" altLang="en-US" sz="2800" dirty="0" smtClean="0">
                <a:solidFill>
                  <a:schemeClr val="tx1"/>
                </a:solidFill>
              </a:rPr>
              <a:t>향</a:t>
            </a:r>
            <a:r>
              <a:rPr lang="ko-KR" altLang="en-US" sz="20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기 선물</a:t>
            </a:r>
            <a:endParaRPr lang="ko-KR" altLang="en-US" sz="1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목차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624078" indent="-514350">
              <a:buAutoNum type="arabicPeriod"/>
            </a:pPr>
            <a:r>
              <a:rPr lang="ko-KR" altLang="en-US" dirty="0" err="1" smtClean="0"/>
              <a:t>프로그램명</a:t>
            </a:r>
            <a:endParaRPr lang="en-US" altLang="ko-KR" dirty="0" smtClean="0"/>
          </a:p>
          <a:p>
            <a:pPr marL="624078" indent="-514350">
              <a:buAutoNum type="arabicPeriod"/>
            </a:pPr>
            <a:r>
              <a:rPr lang="ko-KR" altLang="en-US" dirty="0" smtClean="0"/>
              <a:t>목적</a:t>
            </a:r>
            <a:endParaRPr lang="en-US" altLang="ko-KR" dirty="0" smtClean="0"/>
          </a:p>
          <a:p>
            <a:pPr marL="624078" indent="-514350">
              <a:buAutoNum type="arabicPeriod"/>
            </a:pPr>
            <a:r>
              <a:rPr lang="ko-KR" altLang="en-US" dirty="0" smtClean="0"/>
              <a:t>목표</a:t>
            </a:r>
            <a:endParaRPr lang="en-US" altLang="ko-KR" dirty="0" smtClean="0"/>
          </a:p>
          <a:p>
            <a:pPr marL="624078" indent="-514350">
              <a:buAutoNum type="arabicPeriod"/>
            </a:pPr>
            <a:r>
              <a:rPr lang="ko-KR" altLang="en-US" dirty="0" smtClean="0"/>
              <a:t>대상</a:t>
            </a:r>
            <a:endParaRPr lang="en-US" altLang="ko-KR" dirty="0" smtClean="0"/>
          </a:p>
          <a:p>
            <a:pPr marL="624078" indent="-514350">
              <a:buAutoNum type="arabicPeriod"/>
            </a:pPr>
            <a:r>
              <a:rPr lang="ko-KR" altLang="en-US" dirty="0" smtClean="0"/>
              <a:t>횟수</a:t>
            </a:r>
            <a:endParaRPr lang="en-US" altLang="ko-KR" dirty="0" smtClean="0"/>
          </a:p>
          <a:p>
            <a:pPr marL="624078" indent="-514350">
              <a:buAutoNum type="arabicPeriod"/>
            </a:pPr>
            <a:r>
              <a:rPr lang="ko-KR" altLang="en-US" dirty="0" smtClean="0"/>
              <a:t>내용</a:t>
            </a:r>
            <a:endParaRPr lang="en-US" altLang="ko-KR" dirty="0" smtClean="0"/>
          </a:p>
          <a:p>
            <a:pPr marL="624078" indent="-514350">
              <a:buAutoNum type="arabicPeriod"/>
            </a:pPr>
            <a:r>
              <a:rPr lang="ko-KR" altLang="en-US" dirty="0" smtClean="0"/>
              <a:t>예산</a:t>
            </a:r>
            <a:endParaRPr lang="en-US" altLang="ko-KR" dirty="0" smtClean="0"/>
          </a:p>
          <a:p>
            <a:pPr marL="624078" indent="-514350">
              <a:buAutoNum type="arabicPeriod"/>
            </a:pPr>
            <a:r>
              <a:rPr lang="ko-KR" altLang="en-US" dirty="0" smtClean="0"/>
              <a:t>제공자</a:t>
            </a:r>
            <a:endParaRPr lang="en-US" altLang="ko-KR" dirty="0" smtClean="0"/>
          </a:p>
          <a:p>
            <a:pPr marL="624078" indent="-514350">
              <a:buAutoNum type="arabicPeriod"/>
            </a:pPr>
            <a:r>
              <a:rPr lang="ko-KR" altLang="en-US" dirty="0" smtClean="0"/>
              <a:t>기대효과</a:t>
            </a:r>
            <a:endParaRPr lang="en-US" altLang="ko-KR" dirty="0" smtClean="0"/>
          </a:p>
          <a:p>
            <a:pPr marL="624078" indent="-514350">
              <a:buAutoNum type="arabicPeriod"/>
            </a:pPr>
            <a:r>
              <a:rPr lang="en-US" altLang="ko-KR" dirty="0" smtClean="0"/>
              <a:t> </a:t>
            </a:r>
            <a:r>
              <a:rPr lang="ko-KR" altLang="en-US" dirty="0" smtClean="0"/>
              <a:t>진행모습</a:t>
            </a:r>
            <a:endParaRPr lang="en-US" altLang="ko-KR" dirty="0" smtClean="0"/>
          </a:p>
          <a:p>
            <a:pPr marL="624078" indent="-514350">
              <a:buAutoNum type="arabicPeriod"/>
            </a:pPr>
            <a:r>
              <a:rPr lang="ko-KR" altLang="en-US" dirty="0" err="1" smtClean="0"/>
              <a:t>향후계획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1. </a:t>
            </a:r>
            <a:r>
              <a:rPr lang="ko-KR" altLang="en-US" dirty="0" err="1" smtClean="0"/>
              <a:t>프로그램명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err="1" smtClean="0"/>
              <a:t>프로그램명</a:t>
            </a:r>
            <a:r>
              <a:rPr lang="ko-KR" altLang="en-US" dirty="0" smtClean="0"/>
              <a:t> </a:t>
            </a:r>
            <a:r>
              <a:rPr lang="en-US" altLang="ko-KR" dirty="0" smtClean="0"/>
              <a:t>: </a:t>
            </a:r>
            <a:r>
              <a:rPr lang="ko-KR" altLang="en-US" sz="2400" dirty="0" smtClean="0"/>
              <a:t>특화프로그램 </a:t>
            </a:r>
            <a:r>
              <a:rPr lang="en-US" altLang="ko-KR" sz="2400" dirty="0" smtClean="0"/>
              <a:t>_ </a:t>
            </a:r>
            <a:r>
              <a:rPr lang="ko-KR" altLang="en-US" sz="2400" dirty="0" err="1" smtClean="0"/>
              <a:t>사소향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추진배경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이용자 가족 격려 및 지지   </a:t>
            </a:r>
            <a:endParaRPr lang="en-US" altLang="ko-KR" dirty="0" smtClean="0"/>
          </a:p>
          <a:p>
            <a:pPr>
              <a:buNone/>
            </a:pPr>
            <a:r>
              <a:rPr lang="en-US" altLang="ko-KR" sz="1800" dirty="0" smtClean="0"/>
              <a:t>     </a:t>
            </a:r>
            <a:r>
              <a:rPr lang="ko-KR" altLang="en-US" sz="1800" dirty="0" smtClean="0"/>
              <a:t>이용자는 가족에게 민폐를 끼치고 있다는 부담감</a:t>
            </a:r>
            <a:endParaRPr lang="en-US" altLang="ko-KR" sz="1800" dirty="0" smtClean="0"/>
          </a:p>
          <a:p>
            <a:pPr>
              <a:buNone/>
            </a:pPr>
            <a:r>
              <a:rPr lang="en-US" altLang="ko-KR" sz="1800" dirty="0" smtClean="0"/>
              <a:t>     </a:t>
            </a:r>
            <a:r>
              <a:rPr lang="ko-KR" altLang="en-US" sz="1800" dirty="0" smtClean="0"/>
              <a:t>이용자 가족들은 다년간 부양으로 인한 정서적 피로도 증가</a:t>
            </a:r>
            <a:r>
              <a:rPr lang="ko-KR" altLang="en-US" dirty="0" smtClean="0"/>
              <a:t>   </a:t>
            </a:r>
            <a:endParaRPr lang="en-US" altLang="ko-KR" dirty="0" smtClean="0"/>
          </a:p>
          <a:p>
            <a:pPr>
              <a:buNone/>
            </a:pPr>
            <a:r>
              <a:rPr lang="en-US" altLang="ko-KR" sz="1800" dirty="0" smtClean="0"/>
              <a:t>     </a:t>
            </a:r>
            <a:r>
              <a:rPr lang="ko-KR" altLang="en-US" sz="1800" dirty="0" smtClean="0"/>
              <a:t>센터와 이용자 가족간 소통 창구 증대 필요성</a:t>
            </a:r>
            <a:endParaRPr lang="en-US" altLang="ko-KR" dirty="0" smtClean="0"/>
          </a:p>
          <a:p>
            <a:pPr>
              <a:buNone/>
            </a:pPr>
            <a:r>
              <a:rPr lang="ko-KR" altLang="en-US" dirty="0" smtClean="0"/>
              <a:t>   </a:t>
            </a:r>
            <a:r>
              <a:rPr lang="ko-KR" altLang="en-US" sz="1800" dirty="0" smtClean="0"/>
              <a:t>프로그램 구성의 획일화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기성화</a:t>
            </a:r>
          </a:p>
          <a:p>
            <a:endParaRPr lang="ko-KR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 </a:t>
            </a:r>
            <a:r>
              <a:rPr lang="ko-KR" altLang="en-US" dirty="0" smtClean="0"/>
              <a:t>목적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400" dirty="0" smtClean="0"/>
              <a:t>이용자 가족의 감동 및 정서이완</a:t>
            </a:r>
            <a:endParaRPr lang="en-US" altLang="ko-KR" sz="2400" dirty="0" smtClean="0"/>
          </a:p>
          <a:p>
            <a:r>
              <a:rPr lang="ko-KR" altLang="en-US" sz="2400" dirty="0" smtClean="0"/>
              <a:t>이용자가 가족에게 기여할 부분이 있음을 확인시킴으로 가족에 대한 죄책감 완화</a:t>
            </a:r>
            <a:endParaRPr lang="en-US" altLang="ko-KR" sz="2400" dirty="0" smtClean="0"/>
          </a:p>
          <a:p>
            <a:r>
              <a:rPr lang="ko-KR" altLang="en-US" sz="2400" dirty="0" smtClean="0"/>
              <a:t>가족의 소중함 체감</a:t>
            </a:r>
            <a:endParaRPr lang="ko-KR" alt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 </a:t>
            </a:r>
            <a:r>
              <a:rPr lang="ko-KR" altLang="en-US" dirty="0" smtClean="0"/>
              <a:t>목표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400" dirty="0" smtClean="0"/>
              <a:t>월 </a:t>
            </a:r>
            <a:r>
              <a:rPr lang="en-US" altLang="ko-KR" sz="2400" dirty="0" smtClean="0"/>
              <a:t>1</a:t>
            </a:r>
            <a:r>
              <a:rPr lang="ko-KR" altLang="en-US" sz="2400" dirty="0" smtClean="0"/>
              <a:t>회 꽃바구니 만들기 작업을 할 수 있다</a:t>
            </a:r>
            <a:endParaRPr lang="en-US" altLang="ko-KR" sz="2400" dirty="0" smtClean="0"/>
          </a:p>
          <a:p>
            <a:r>
              <a:rPr lang="ko-KR" altLang="en-US" sz="2400" dirty="0" smtClean="0"/>
              <a:t>행복한 가족사진을 제작할 수 있다</a:t>
            </a:r>
            <a:endParaRPr lang="en-US" altLang="ko-KR" sz="2400" dirty="0" smtClean="0"/>
          </a:p>
          <a:p>
            <a:endParaRPr lang="en-US" altLang="ko-KR" sz="2400" dirty="0" smtClean="0"/>
          </a:p>
          <a:p>
            <a:endParaRPr lang="ko-KR" alt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4. </a:t>
            </a:r>
            <a:r>
              <a:rPr lang="ko-KR" altLang="en-US" dirty="0" smtClean="0"/>
              <a:t>대상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err="1" smtClean="0"/>
              <a:t>동대문실버데이케어센터</a:t>
            </a:r>
            <a:r>
              <a:rPr lang="ko-KR" altLang="en-US" dirty="0" smtClean="0"/>
              <a:t> 이용 어르신</a:t>
            </a:r>
            <a:endParaRPr lang="en-US" altLang="ko-KR" dirty="0" smtClean="0"/>
          </a:p>
          <a:p>
            <a:r>
              <a:rPr lang="ko-KR" altLang="en-US" dirty="0" smtClean="0"/>
              <a:t>이용자 가족</a:t>
            </a:r>
            <a:r>
              <a:rPr lang="en-US" altLang="ko-KR" dirty="0" smtClean="0"/>
              <a:t>(</a:t>
            </a:r>
            <a:r>
              <a:rPr lang="ko-KR" altLang="en-US" dirty="0" smtClean="0"/>
              <a:t> </a:t>
            </a:r>
            <a:r>
              <a:rPr lang="en-US" altLang="ko-KR" dirty="0" smtClean="0"/>
              <a:t>24</a:t>
            </a:r>
            <a:r>
              <a:rPr lang="ko-KR" altLang="en-US" dirty="0" smtClean="0"/>
              <a:t>가정</a:t>
            </a:r>
            <a:r>
              <a:rPr lang="en-US" altLang="ko-KR" dirty="0" smtClean="0"/>
              <a:t>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5. </a:t>
            </a:r>
            <a:r>
              <a:rPr lang="ko-KR" altLang="en-US" dirty="0" smtClean="0"/>
              <a:t>횟수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err="1" smtClean="0"/>
              <a:t>작품만들기</a:t>
            </a:r>
            <a:r>
              <a:rPr lang="ko-KR" altLang="en-US" dirty="0" smtClean="0"/>
              <a:t>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월 </a:t>
            </a:r>
            <a:r>
              <a:rPr lang="en-US" altLang="ko-KR" dirty="0" smtClean="0"/>
              <a:t>1</a:t>
            </a:r>
            <a:r>
              <a:rPr lang="ko-KR" altLang="en-US" dirty="0" smtClean="0"/>
              <a:t>회</a:t>
            </a:r>
            <a:r>
              <a:rPr lang="en-US" altLang="ko-KR" dirty="0" smtClean="0"/>
              <a:t>(</a:t>
            </a:r>
            <a:r>
              <a:rPr lang="ko-KR" altLang="en-US" dirty="0" smtClean="0"/>
              <a:t>매월 마지막 월요일 </a:t>
            </a:r>
            <a:r>
              <a:rPr lang="en-US" altLang="ko-KR" dirty="0" smtClean="0"/>
              <a:t>15</a:t>
            </a:r>
            <a:r>
              <a:rPr lang="ko-KR" altLang="en-US" dirty="0" smtClean="0"/>
              <a:t>시</a:t>
            </a:r>
            <a:r>
              <a:rPr lang="en-US" altLang="ko-KR" dirty="0" smtClean="0"/>
              <a:t>)</a:t>
            </a:r>
          </a:p>
          <a:p>
            <a:r>
              <a:rPr lang="ko-KR" altLang="en-US" dirty="0" smtClean="0"/>
              <a:t>가족사진 전시회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연</a:t>
            </a:r>
            <a:r>
              <a:rPr lang="en-US" altLang="ko-KR" dirty="0" smtClean="0"/>
              <a:t>1</a:t>
            </a:r>
            <a:r>
              <a:rPr lang="ko-KR" altLang="en-US" dirty="0" smtClean="0"/>
              <a:t>회</a:t>
            </a:r>
            <a:r>
              <a:rPr lang="en-US" altLang="ko-KR" dirty="0" smtClean="0"/>
              <a:t>(</a:t>
            </a:r>
            <a:r>
              <a:rPr lang="ko-KR" altLang="en-US" dirty="0" smtClean="0"/>
              <a:t>연말 가족간담회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6. </a:t>
            </a:r>
            <a:r>
              <a:rPr lang="ko-KR" altLang="en-US" dirty="0" smtClean="0"/>
              <a:t>내용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ko-KR" altLang="en-US" dirty="0" err="1" smtClean="0"/>
              <a:t>데이케어센터</a:t>
            </a:r>
            <a:r>
              <a:rPr lang="ko-KR" altLang="en-US" dirty="0" smtClean="0"/>
              <a:t> 이용 어르신이 월 </a:t>
            </a:r>
            <a:r>
              <a:rPr lang="en-US" altLang="ko-KR" dirty="0" smtClean="0"/>
              <a:t>1</a:t>
            </a:r>
            <a:r>
              <a:rPr lang="ko-KR" altLang="en-US" dirty="0" smtClean="0"/>
              <a:t>회 특화프로그램 </a:t>
            </a:r>
            <a:r>
              <a:rPr lang="en-US" altLang="ko-KR" dirty="0" smtClean="0"/>
              <a:t>“</a:t>
            </a:r>
            <a:r>
              <a:rPr lang="ko-KR" altLang="en-US" dirty="0" err="1" smtClean="0"/>
              <a:t>사소향</a:t>
            </a:r>
            <a:r>
              <a:rPr lang="en-US" altLang="ko-KR" dirty="0" smtClean="0"/>
              <a:t>” </a:t>
            </a:r>
            <a:r>
              <a:rPr lang="ko-KR" altLang="en-US" dirty="0" smtClean="0"/>
              <a:t>시간을 통해 직접 제작한 꽃바구니를 가족에게 전달하고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행복한 모습으로 가족사진 촬영함</a:t>
            </a:r>
            <a:endParaRPr lang="ko-KR" alt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/>
              <a:t>7. </a:t>
            </a:r>
            <a:r>
              <a:rPr lang="ko-KR" altLang="en-US" sz="3200" dirty="0" smtClean="0"/>
              <a:t>예산</a:t>
            </a:r>
            <a:endParaRPr lang="ko-KR" altLang="en-US" sz="32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월 </a:t>
            </a:r>
            <a:r>
              <a:rPr lang="en-US" altLang="ko-KR" dirty="0" smtClean="0"/>
              <a:t>1</a:t>
            </a:r>
            <a:r>
              <a:rPr lang="ko-KR" altLang="en-US" dirty="0" smtClean="0"/>
              <a:t>회 </a:t>
            </a:r>
            <a:r>
              <a:rPr lang="en-US" altLang="ko-KR" dirty="0" smtClean="0"/>
              <a:t>x 12</a:t>
            </a:r>
            <a:r>
              <a:rPr lang="ko-KR" altLang="en-US" dirty="0" smtClean="0"/>
              <a:t>개월 </a:t>
            </a:r>
            <a:r>
              <a:rPr lang="en-US" altLang="ko-KR" dirty="0" smtClean="0"/>
              <a:t>x 1</a:t>
            </a:r>
            <a:r>
              <a:rPr lang="ko-KR" altLang="en-US" dirty="0" smtClean="0"/>
              <a:t>회분재료 </a:t>
            </a:r>
            <a:r>
              <a:rPr lang="en-US" altLang="ko-KR" dirty="0" smtClean="0"/>
              <a:t>6</a:t>
            </a:r>
            <a:r>
              <a:rPr lang="ko-KR" altLang="en-US" dirty="0" smtClean="0"/>
              <a:t>만원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= </a:t>
            </a:r>
            <a:r>
              <a:rPr lang="en-US" altLang="ko-KR" dirty="0" smtClean="0"/>
              <a:t>72</a:t>
            </a:r>
            <a:r>
              <a:rPr lang="ko-KR" altLang="en-US" dirty="0" smtClean="0"/>
              <a:t>만원</a:t>
            </a:r>
            <a:endParaRPr lang="en-US" altLang="ko-KR" dirty="0" smtClean="0"/>
          </a:p>
          <a:p>
            <a:r>
              <a:rPr lang="ko-KR" altLang="en-US" dirty="0" err="1" smtClean="0"/>
              <a:t>강사비</a:t>
            </a:r>
            <a:r>
              <a:rPr lang="ko-KR" altLang="en-US" dirty="0" smtClean="0"/>
              <a:t> 월 </a:t>
            </a:r>
            <a:r>
              <a:rPr lang="en-US" altLang="ko-KR" dirty="0" smtClean="0"/>
              <a:t>1</a:t>
            </a:r>
            <a:r>
              <a:rPr lang="ko-KR" altLang="en-US" dirty="0" smtClean="0"/>
              <a:t>회 </a:t>
            </a:r>
            <a:r>
              <a:rPr lang="en-US" altLang="ko-KR" dirty="0" smtClean="0"/>
              <a:t>4</a:t>
            </a:r>
            <a:r>
              <a:rPr lang="ko-KR" altLang="en-US" dirty="0" smtClean="0"/>
              <a:t>만원 </a:t>
            </a:r>
            <a:r>
              <a:rPr lang="en-US" altLang="ko-KR" dirty="0" smtClean="0"/>
              <a:t>x 12</a:t>
            </a:r>
            <a:r>
              <a:rPr lang="ko-KR" altLang="en-US" dirty="0" smtClean="0"/>
              <a:t>개월 </a:t>
            </a:r>
            <a:r>
              <a:rPr lang="en-US" altLang="ko-KR" dirty="0" smtClean="0"/>
              <a:t>= 48</a:t>
            </a:r>
            <a:r>
              <a:rPr lang="ko-KR" altLang="en-US" dirty="0" smtClean="0"/>
              <a:t>만원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합 </a:t>
            </a:r>
            <a:r>
              <a:rPr lang="en-US" altLang="ko-KR" dirty="0" smtClean="0"/>
              <a:t>120</a:t>
            </a:r>
            <a:r>
              <a:rPr lang="ko-KR" altLang="en-US" dirty="0" smtClean="0"/>
              <a:t>만원</a:t>
            </a:r>
            <a:endParaRPr lang="ko-KR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8. </a:t>
            </a:r>
            <a:r>
              <a:rPr lang="ko-KR" altLang="en-US" dirty="0" smtClean="0"/>
              <a:t>제공자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2249424"/>
            <a:ext cx="8435280" cy="4325112"/>
          </a:xfrm>
        </p:spPr>
        <p:txBody>
          <a:bodyPr>
            <a:normAutofit/>
          </a:bodyPr>
          <a:lstStyle/>
          <a:p>
            <a:r>
              <a:rPr lang="ko-KR" altLang="en-US" sz="2400" dirty="0" err="1" smtClean="0"/>
              <a:t>동대문실버데이케어센터</a:t>
            </a:r>
            <a:r>
              <a:rPr lang="ko-KR" altLang="en-US" sz="2400" dirty="0" smtClean="0"/>
              <a:t> 원예치료 전담강사 박순정</a:t>
            </a:r>
            <a:endParaRPr lang="en-US" altLang="ko-KR" sz="2400" dirty="0" smtClean="0"/>
          </a:p>
          <a:p>
            <a:r>
              <a:rPr lang="ko-KR" altLang="en-US" sz="2400" dirty="0" smtClean="0"/>
              <a:t>강사약력</a:t>
            </a:r>
            <a:endParaRPr lang="en-US" altLang="ko-KR" sz="2400" dirty="0" smtClean="0"/>
          </a:p>
          <a:p>
            <a:pPr>
              <a:buNone/>
            </a:pPr>
            <a:r>
              <a:rPr lang="ko-KR" altLang="en-US" sz="2400" dirty="0" smtClean="0"/>
              <a:t>    한국 방송통신대 불문과</a:t>
            </a:r>
            <a:endParaRPr lang="en-US" altLang="ko-KR" sz="2400" dirty="0" smtClean="0"/>
          </a:p>
          <a:p>
            <a:pPr>
              <a:buNone/>
            </a:pPr>
            <a:r>
              <a:rPr lang="en-US" altLang="ko-KR" sz="2400" dirty="0" smtClean="0"/>
              <a:t>    </a:t>
            </a:r>
            <a:r>
              <a:rPr lang="ko-KR" altLang="en-US" sz="2400" dirty="0" smtClean="0"/>
              <a:t>교육원예지도자 과정</a:t>
            </a:r>
            <a:endParaRPr lang="en-US" altLang="ko-KR" sz="2400" dirty="0" smtClean="0"/>
          </a:p>
          <a:p>
            <a:pPr>
              <a:buNone/>
            </a:pPr>
            <a:r>
              <a:rPr lang="en-US" altLang="ko-KR" sz="2400" dirty="0" smtClean="0"/>
              <a:t>    </a:t>
            </a:r>
            <a:r>
              <a:rPr lang="ko-KR" altLang="en-US" sz="2400" dirty="0" smtClean="0"/>
              <a:t>복지원예사양성과정</a:t>
            </a:r>
            <a:endParaRPr lang="en-US" altLang="ko-KR" sz="2400" dirty="0" smtClean="0"/>
          </a:p>
          <a:p>
            <a:pPr>
              <a:buNone/>
            </a:pPr>
            <a:r>
              <a:rPr lang="en-US" altLang="ko-KR" sz="2400" dirty="0" smtClean="0"/>
              <a:t>    </a:t>
            </a:r>
            <a:r>
              <a:rPr lang="ko-KR" altLang="en-US" sz="2400" dirty="0" err="1" smtClean="0"/>
              <a:t>집단상담사</a:t>
            </a:r>
            <a:r>
              <a:rPr lang="ko-KR" altLang="en-US" sz="2400" dirty="0" smtClean="0"/>
              <a:t> 과정</a:t>
            </a:r>
            <a:endParaRPr lang="en-US" altLang="ko-KR" sz="2400" dirty="0" smtClean="0"/>
          </a:p>
          <a:p>
            <a:pPr>
              <a:buNone/>
            </a:pPr>
            <a:r>
              <a:rPr lang="en-US" altLang="ko-KR" sz="2400" dirty="0" smtClean="0"/>
              <a:t>    </a:t>
            </a:r>
            <a:r>
              <a:rPr lang="ko-KR" altLang="en-US" sz="2400" dirty="0" smtClean="0"/>
              <a:t>정릉종합복지관 원예수업   </a:t>
            </a:r>
            <a:endParaRPr lang="en-US" altLang="ko-KR" sz="2400" dirty="0" smtClean="0"/>
          </a:p>
          <a:p>
            <a:pPr>
              <a:buNone/>
            </a:pPr>
            <a:r>
              <a:rPr lang="en-US" altLang="ko-KR" sz="2400" dirty="0" smtClean="0"/>
              <a:t>    </a:t>
            </a:r>
            <a:r>
              <a:rPr lang="ko-KR" altLang="en-US" sz="2400" dirty="0" err="1" smtClean="0"/>
              <a:t>면북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연지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상원</a:t>
            </a:r>
            <a:r>
              <a:rPr lang="en-US" altLang="ko-KR" sz="2400" dirty="0" smtClean="0"/>
              <a:t>, </a:t>
            </a:r>
            <a:r>
              <a:rPr lang="ko-KR" altLang="en-US" sz="2400" dirty="0" err="1" smtClean="0"/>
              <a:t>병점초등학교</a:t>
            </a:r>
            <a:r>
              <a:rPr lang="ko-KR" altLang="en-US" sz="2400" dirty="0" smtClean="0"/>
              <a:t> 원예수업</a:t>
            </a:r>
            <a:endParaRPr lang="en-US" altLang="ko-KR" sz="2400" dirty="0" smtClean="0"/>
          </a:p>
          <a:p>
            <a:pPr>
              <a:buNone/>
            </a:pPr>
            <a:r>
              <a:rPr lang="en-US" altLang="ko-KR" sz="2400" dirty="0" smtClean="0"/>
              <a:t>    </a:t>
            </a:r>
            <a:r>
              <a:rPr lang="ko-KR" altLang="en-US" sz="2400" dirty="0" smtClean="0"/>
              <a:t>둔촌중학교 원예수업</a:t>
            </a:r>
            <a:endParaRPr lang="en-US" altLang="ko-KR" sz="2400" dirty="0" smtClean="0"/>
          </a:p>
          <a:p>
            <a:pPr>
              <a:buNone/>
            </a:pPr>
            <a:r>
              <a:rPr lang="en-US" altLang="ko-KR" sz="2400" dirty="0" smtClean="0"/>
              <a:t>    </a:t>
            </a:r>
            <a:r>
              <a:rPr lang="ko-KR" altLang="en-US" sz="2400" dirty="0" err="1" smtClean="0"/>
              <a:t>해공데이케어</a:t>
            </a:r>
            <a:r>
              <a:rPr lang="en-US" altLang="ko-KR" sz="2400" dirty="0" smtClean="0"/>
              <a:t>, </a:t>
            </a:r>
            <a:r>
              <a:rPr lang="ko-KR" altLang="en-US" sz="2400" dirty="0" err="1" smtClean="0"/>
              <a:t>동작실버센터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동부시립요양센터 원예치료</a:t>
            </a:r>
            <a:endParaRPr lang="en-US" altLang="ko-KR" sz="2400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200" dirty="0" smtClean="0"/>
              <a:t>9. </a:t>
            </a:r>
            <a:r>
              <a:rPr lang="ko-KR" altLang="en-US" sz="3200" dirty="0" smtClean="0"/>
              <a:t>기대효과</a:t>
            </a:r>
            <a:endParaRPr lang="ko-KR" altLang="en-US" sz="32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생동감 있는 프로그램 구현</a:t>
            </a:r>
            <a:endParaRPr lang="en-US" altLang="ko-KR" dirty="0" smtClean="0"/>
          </a:p>
          <a:p>
            <a:r>
              <a:rPr lang="ko-KR" altLang="en-US" dirty="0" smtClean="0"/>
              <a:t>세대 상호간 이해 및 공감으로 고령 어르신들의 정서적 필요성 충족</a:t>
            </a:r>
            <a:endParaRPr lang="en-US" altLang="ko-KR" dirty="0" smtClean="0"/>
          </a:p>
          <a:p>
            <a:r>
              <a:rPr lang="ko-KR" altLang="en-US" dirty="0" smtClean="0"/>
              <a:t>작품을 전시함으로 성취감 및 자기 </a:t>
            </a:r>
            <a:r>
              <a:rPr lang="ko-KR" altLang="en-US" dirty="0" err="1" smtClean="0"/>
              <a:t>효능감</a:t>
            </a:r>
            <a:r>
              <a:rPr lang="ko-KR" altLang="en-US" dirty="0" smtClean="0"/>
              <a:t> 개발</a:t>
            </a:r>
            <a:endParaRPr lang="en-US" altLang="ko-KR" dirty="0" smtClean="0"/>
          </a:p>
          <a:p>
            <a:endParaRPr lang="ko-KR" alt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10. </a:t>
            </a:r>
            <a:r>
              <a:rPr lang="ko-KR" altLang="en-US" dirty="0" smtClean="0"/>
              <a:t>진행모습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08719"/>
            <a:ext cx="8136904" cy="5462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96752"/>
            <a:ext cx="7857135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763299"/>
            <a:ext cx="6984776" cy="5502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6988" y="704850"/>
            <a:ext cx="4010025" cy="544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11. </a:t>
            </a:r>
            <a:r>
              <a:rPr lang="ko-KR" altLang="en-US" dirty="0" err="1" smtClean="0"/>
              <a:t>향후계획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1</a:t>
            </a:r>
            <a:r>
              <a:rPr lang="ko-KR" altLang="en-US" dirty="0" smtClean="0"/>
              <a:t>년간 촬영한 가족사진들을 연말에 전시회를 준비하여 전시할 계획임</a:t>
            </a:r>
            <a:endParaRPr lang="ko-KR" alt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도시">
  <a:themeElements>
    <a:clrScheme name="도시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도시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도시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1804</TotalTime>
  <Words>284</Words>
  <Application>Microsoft Office PowerPoint</Application>
  <PresentationFormat>화면 슬라이드 쇼(4:3)</PresentationFormat>
  <Paragraphs>63</Paragraphs>
  <Slides>17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18" baseType="lpstr">
      <vt:lpstr>도시</vt:lpstr>
      <vt:lpstr>2017 특화프로그램</vt:lpstr>
      <vt:lpstr>목차</vt:lpstr>
      <vt:lpstr>1. 프로그램명</vt:lpstr>
      <vt:lpstr>2. 목적</vt:lpstr>
      <vt:lpstr>3. 목표</vt:lpstr>
      <vt:lpstr>4. 대상</vt:lpstr>
      <vt:lpstr>5. 횟수</vt:lpstr>
      <vt:lpstr>6. 내용</vt:lpstr>
      <vt:lpstr>7. 예산</vt:lpstr>
      <vt:lpstr>8. 제공자</vt:lpstr>
      <vt:lpstr>9. 기대효과</vt:lpstr>
      <vt:lpstr>10. 진행모습</vt:lpstr>
      <vt:lpstr>PowerPoint 프레젠테이션</vt:lpstr>
      <vt:lpstr>PowerPoint 프레젠테이션</vt:lpstr>
      <vt:lpstr>PowerPoint 프레젠테이션</vt:lpstr>
      <vt:lpstr>PowerPoint 프레젠테이션</vt:lpstr>
      <vt:lpstr>11. 향후계획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2015 특화프로그램</dc:title>
  <dc:creator>Administrator</dc:creator>
  <cp:lastModifiedBy>silver</cp:lastModifiedBy>
  <cp:revision>30</cp:revision>
  <dcterms:created xsi:type="dcterms:W3CDTF">2015-08-27T03:56:43Z</dcterms:created>
  <dcterms:modified xsi:type="dcterms:W3CDTF">2017-06-10T06:07:02Z</dcterms:modified>
</cp:coreProperties>
</file>