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060" y="-54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92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65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78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37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1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390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930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42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80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720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34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EE996-DC4A-4E7A-954A-2D4558A351F1}" type="datetimeFigureOut">
              <a:rPr lang="ko-KR" altLang="en-US" smtClean="0"/>
              <a:t>2020-06-19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3355A-0036-4C4D-B204-A42DA63975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939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4" y="7124341"/>
            <a:ext cx="952500" cy="11049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64" y="6932265"/>
            <a:ext cx="837459" cy="1693573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982" y="6942649"/>
            <a:ext cx="1277960" cy="139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35592" y="6175686"/>
            <a:ext cx="2867335" cy="5542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네이버</a:t>
            </a:r>
            <a:r>
              <a:rPr lang="ko-KR" alt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altLang="ko-K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QR </a:t>
            </a:r>
            <a:r>
              <a:rPr lang="ko-KR" alt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코드 받기</a:t>
            </a:r>
            <a:endParaRPr lang="ko-KR" alt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2628528" y="7506981"/>
            <a:ext cx="316459" cy="288032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90646" y="8733754"/>
            <a:ext cx="1214616" cy="3359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설치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582937" y="8712804"/>
            <a:ext cx="1003815" cy="3695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얼굴 클릭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692961" y="6974803"/>
            <a:ext cx="863559" cy="1685853"/>
            <a:chOff x="1989377" y="6689053"/>
            <a:chExt cx="863559" cy="1685853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9377" y="6691697"/>
              <a:ext cx="827095" cy="1683209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2625791" y="6689053"/>
              <a:ext cx="227145" cy="2217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4" name="오른쪽 화살표 23"/>
          <p:cNvSpPr/>
          <p:nvPr/>
        </p:nvSpPr>
        <p:spPr>
          <a:xfrm>
            <a:off x="1260376" y="7506981"/>
            <a:ext cx="316459" cy="288032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grpSp>
        <p:nvGrpSpPr>
          <p:cNvPr id="13" name="그룹 12"/>
          <p:cNvGrpSpPr/>
          <p:nvPr/>
        </p:nvGrpSpPr>
        <p:grpSpPr>
          <a:xfrm>
            <a:off x="3026132" y="6977447"/>
            <a:ext cx="1076464" cy="1668699"/>
            <a:chOff x="3216632" y="6691697"/>
            <a:chExt cx="1076464" cy="1668699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6632" y="6691697"/>
              <a:ext cx="825022" cy="1668699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5" name="직사각형 24"/>
            <p:cNvSpPr/>
            <p:nvPr/>
          </p:nvSpPr>
          <p:spPr>
            <a:xfrm>
              <a:off x="3703939" y="6790531"/>
              <a:ext cx="589157" cy="2438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2912368" y="8712804"/>
            <a:ext cx="1104197" cy="3695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solidFill>
                  <a:schemeClr val="tx1"/>
                </a:solidFill>
              </a:rPr>
              <a:t>QR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체크인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261575" y="8712804"/>
            <a:ext cx="1003815" cy="3695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동의하기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683812" y="8712804"/>
            <a:ext cx="1003815" cy="3695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코드생성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오른쪽 화살표 28"/>
          <p:cNvSpPr/>
          <p:nvPr/>
        </p:nvSpPr>
        <p:spPr>
          <a:xfrm>
            <a:off x="3959869" y="7506981"/>
            <a:ext cx="316459" cy="288032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30" name="오른쪽 화살표 29"/>
          <p:cNvSpPr/>
          <p:nvPr/>
        </p:nvSpPr>
        <p:spPr>
          <a:xfrm>
            <a:off x="5389363" y="7506981"/>
            <a:ext cx="316459" cy="288032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582" y="868638"/>
            <a:ext cx="3372605" cy="319930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88640" y="4536554"/>
            <a:ext cx="6454959" cy="1100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002060"/>
                </a:solidFill>
              </a:rPr>
              <a:t>환영합니다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  </a:t>
            </a:r>
          </a:p>
          <a:p>
            <a:r>
              <a:rPr lang="ko-KR" altLang="en-US" sz="2400" b="1" dirty="0" smtClean="0">
                <a:solidFill>
                  <a:srgbClr val="002060"/>
                </a:solidFill>
              </a:rPr>
              <a:t>정부의 코로나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-19 </a:t>
            </a:r>
            <a:r>
              <a:rPr lang="ko-KR" altLang="en-US" sz="2400" b="1" dirty="0">
                <a:solidFill>
                  <a:srgbClr val="002060"/>
                </a:solidFill>
              </a:rPr>
              <a:t>시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책에 의해</a:t>
            </a:r>
            <a:endParaRPr lang="en-US" altLang="ko-KR" sz="2400" b="1" dirty="0" smtClean="0">
              <a:solidFill>
                <a:srgbClr val="002060"/>
              </a:solidFill>
            </a:endParaRPr>
          </a:p>
          <a:p>
            <a:r>
              <a:rPr lang="ko-KR" altLang="en-US" sz="2400" b="1" dirty="0" smtClean="0">
                <a:solidFill>
                  <a:srgbClr val="002060"/>
                </a:solidFill>
              </a:rPr>
              <a:t>출입하시는 분들은  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QR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코드 </a:t>
            </a:r>
            <a:r>
              <a:rPr lang="ko-KR" altLang="en-US" sz="2400" b="1" dirty="0">
                <a:solidFill>
                  <a:srgbClr val="002060"/>
                </a:solidFill>
              </a:rPr>
              <a:t>체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크를 해주세요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</a:t>
            </a:r>
            <a:endParaRPr lang="ko-KR" altLang="en-US" sz="2400" b="1" dirty="0">
              <a:solidFill>
                <a:srgbClr val="00206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9050" y="6008958"/>
            <a:ext cx="6858000" cy="236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418605" y="-171450"/>
            <a:ext cx="4265207" cy="868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rgbClr val="FF0000"/>
                </a:solidFill>
              </a:rPr>
              <a:t>출입자 </a:t>
            </a:r>
            <a:r>
              <a:rPr lang="en-US" altLang="ko-KR" sz="3200" b="1" dirty="0" smtClean="0">
                <a:solidFill>
                  <a:srgbClr val="FF0000"/>
                </a:solidFill>
              </a:rPr>
              <a:t>QR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코드 체크</a:t>
            </a:r>
            <a:endParaRPr lang="ko-KR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7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31</Words>
  <Application>Microsoft Office PowerPoint</Application>
  <PresentationFormat>화면 슬라이드 쇼(4:3)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ATIV</dc:creator>
  <cp:lastModifiedBy>ATIV</cp:lastModifiedBy>
  <cp:revision>15</cp:revision>
  <cp:lastPrinted>2020-06-19T04:40:39Z</cp:lastPrinted>
  <dcterms:created xsi:type="dcterms:W3CDTF">2020-06-19T03:25:20Z</dcterms:created>
  <dcterms:modified xsi:type="dcterms:W3CDTF">2020-06-19T04:50:21Z</dcterms:modified>
</cp:coreProperties>
</file>