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 ?><Relationships xmlns="http://schemas.openxmlformats.org/package/2006/relationships"><Relationship Id="rId1" Type="http://schemas.openxmlformats.org/officeDocument/2006/relationships/officeDocument" Target="ppt/presentation.xml"  /><Relationship Id="rId2" Type="http://schemas.openxmlformats.org/package/2006/relationships/metadata/thumbnail" Target="docProps/thumbnail.jpeg"  /><Relationship Id="rId3" Type="http://schemas.openxmlformats.org/package/2006/relationships/metadata/core-properties" Target="docProps/core.xml"  /><Relationship Id="rId4" Type="http://schemas.openxmlformats.org/officeDocument/2006/relationships/extended-properties" Target="docProps/app.xml"  /></Relationships>
</file>

<file path=ppt/presentation.xml><?xml version="1.0" encoding="utf-8"?>
<p:presentation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/>
</file>

<file path=ppt/tableStyles.xml><?xml version="1.0" encoding="utf-8"?>
<a:tblStyleLst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def="{5C22544A-7EE6-4342-B048-85BDC9FD1C3A}"/>
</file>

<file path=ppt/viewProps.xml><?xml version="1.0" encoding="utf-8"?>
<p:viewPr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3048" y="162"/>
      </p:cViewPr>
      <p:guideLst>
        <p:guide orient="horz" pos="3119"/>
        <p:guide pos="215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 ?><Relationships xmlns="http://schemas.openxmlformats.org/package/2006/relationships"><Relationship Id="rId1" Type="http://schemas.openxmlformats.org/officeDocument/2006/relationships/slideMaster" Target="slideMasters/slideMaster1.xml"  /><Relationship Id="rId2" Type="http://schemas.openxmlformats.org/officeDocument/2006/relationships/slide" Target="slides/slide1.xml"  /><Relationship Id="rId3" Type="http://schemas.openxmlformats.org/officeDocument/2006/relationships/presProps" Target="presProps.xml"  /><Relationship Id="rId4" Type="http://schemas.openxmlformats.org/officeDocument/2006/relationships/viewProps" Target="viewProps.xml"  /><Relationship Id="rId5" Type="http://schemas.openxmlformats.org/officeDocument/2006/relationships/theme" Target="theme/theme1.xml"  /><Relationship Id="rId6" Type="http://schemas.openxmlformats.org/officeDocument/2006/relationships/tableStyles" Target="tableStyles.xml"  /></Relationships>
</file>

<file path=ppt/slideLayouts/_rels/slideLayout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2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3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4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5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6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7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8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9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0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_rels/slideLayout11.xml.rels><?xml version="1.0" encoding="UTF-8" standalone="yes" ?><Relationships xmlns="http://schemas.openxmlformats.org/package/2006/relationships"><Relationship Id="rId1" Type="http://schemas.openxmlformats.org/officeDocument/2006/relationships/slideMaster" Target="../slideMasters/slideMaster1.xml" 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814489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272959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653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99761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5108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0143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01688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16973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709324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68095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66809840"/>
      </p:ext>
    </p:extLst>
  </p:cSld>
  <p:clrMapOvr>
    <a:masterClrMapping/>
  </p:clrMapOvr>
</p:sldLayout>
</file>

<file path=ppt/slideMasters/_rels/slideMaster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1.xml"  /><Relationship Id="rId10" Type="http://schemas.openxmlformats.org/officeDocument/2006/relationships/slideLayout" Target="../slideLayouts/slideLayout10.xml"  /><Relationship Id="rId11" Type="http://schemas.openxmlformats.org/officeDocument/2006/relationships/slideLayout" Target="../slideLayouts/slideLayout11.xml"  /><Relationship Id="rId12" Type="http://schemas.openxmlformats.org/officeDocument/2006/relationships/theme" Target="../theme/theme1.xml"  /><Relationship Id="rId2" Type="http://schemas.openxmlformats.org/officeDocument/2006/relationships/slideLayout" Target="../slideLayouts/slideLayout2.xml"  /><Relationship Id="rId3" Type="http://schemas.openxmlformats.org/officeDocument/2006/relationships/slideLayout" Target="../slideLayouts/slideLayout3.xml"  /><Relationship Id="rId4" Type="http://schemas.openxmlformats.org/officeDocument/2006/relationships/slideLayout" Target="../slideLayouts/slideLayout4.xml"  /><Relationship Id="rId5" Type="http://schemas.openxmlformats.org/officeDocument/2006/relationships/slideLayout" Target="../slideLayouts/slideLayout5.xml"  /><Relationship Id="rId6" Type="http://schemas.openxmlformats.org/officeDocument/2006/relationships/slideLayout" Target="../slideLayouts/slideLayout6.xml"  /><Relationship Id="rId7" Type="http://schemas.openxmlformats.org/officeDocument/2006/relationships/slideLayout" Target="../slideLayouts/slideLayout7.xml"  /><Relationship Id="rId8" Type="http://schemas.openxmlformats.org/officeDocument/2006/relationships/slideLayout" Target="../slideLayouts/slideLayout8.xml"  /><Relationship Id="rId9" Type="http://schemas.openxmlformats.org/officeDocument/2006/relationships/slideLayout" Target="../slideLayouts/slideLayout9.xml" 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F48DF1-EEB9-44D0-A342-12683DCA1D38}" type="datetimeFigureOut">
              <a:rPr lang="ko-KR" altLang="en-US" smtClean="0"/>
              <a:t>2020-09-01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64F0A5-55C2-4DD3-B37D-0B248FC2FBD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7312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1" Type="http://schemas.openxmlformats.org/officeDocument/2006/relationships/slideLayout" Target="../slideLayouts/slideLayout2.xml"  /><Relationship Id="rId2" Type="http://schemas.openxmlformats.org/officeDocument/2006/relationships/image" Target="../media/image1.png"  /><Relationship Id="rId3" Type="http://schemas.openxmlformats.org/officeDocument/2006/relationships/image" Target="../media/image1.png"  /><Relationship Id="rId4" Type="http://schemas.openxmlformats.org/officeDocument/2006/relationships/image" Target="../media/image1.png"  /><Relationship Id="rId5" Type="http://schemas.openxmlformats.org/officeDocument/2006/relationships/image" Target="../media/image1.png"  /><Relationship Id="rId6" Type="http://schemas.openxmlformats.org/officeDocument/2006/relationships/image" Target="../media/image1.png"  /><Relationship Id="rId7" Type="http://schemas.openxmlformats.org/officeDocument/2006/relationships/image" Target="../media/image1.png"  /><Relationship Id="rId8" Type="http://schemas.openxmlformats.org/officeDocument/2006/relationships/image" Target="../media/image2.png"  /></Relationships>
</file>

<file path=ppt/slides/slide1.xml><?xml version="1.0" encoding="utf-8"?>
<p:sld xmlns:r="http://schemas.openxmlformats.org/officeDocument/2006/relationships" xmlns:c="http://schemas.openxmlformats.org/drawingml/2006/chart" xmlns:a="http://schemas.openxmlformats.org/drawingml/2006/main" xmlns:dgm="http://schemas.openxmlformats.org/drawingml/2006/diagram" xmlns:dsp="http://schemas.microsoft.com/office/drawing/2008/diagram" xmlns:p="http://schemas.openxmlformats.org/presentationml/2006/main">
  <p:cSld>
    <p:bg>
      <p:bgPr shadeToTitle="0">
        <a:solidFill>
          <a:srgbClr val="5eb0b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/>
          <p:cNvPicPr>
            <a:picLocks noChangeAspect="1"/>
          </p:cNvPicPr>
          <p:nvPr/>
        </p:nvPicPr>
        <p:blipFill rotWithShape="1">
          <a:blip r:embed="rId2"/>
          <a:srcRect l="73310" t="17240" r="10610" b="59500"/>
          <a:stretch>
            <a:fillRect/>
          </a:stretch>
        </p:blipFill>
        <p:spPr>
          <a:xfrm>
            <a:off x="5171125" y="869786"/>
            <a:ext cx="601522" cy="615372"/>
          </a:xfrm>
          <a:prstGeom prst="rect">
            <a:avLst/>
          </a:prstGeom>
        </p:spPr>
      </p:pic>
      <p:pic>
        <p:nvPicPr>
          <p:cNvPr id="34" name="그림 33"/>
          <p:cNvPicPr>
            <a:picLocks noChangeAspect="1"/>
          </p:cNvPicPr>
          <p:nvPr/>
        </p:nvPicPr>
        <p:blipFill rotWithShape="1">
          <a:blip r:embed="rId3"/>
          <a:srcRect l="73310" t="17240" r="10610" b="59500"/>
          <a:stretch>
            <a:fillRect/>
          </a:stretch>
        </p:blipFill>
        <p:spPr>
          <a:xfrm>
            <a:off x="4531585" y="738416"/>
            <a:ext cx="429174" cy="439056"/>
          </a:xfrm>
          <a:prstGeom prst="rect">
            <a:avLst/>
          </a:prstGeom>
        </p:spPr>
      </p:pic>
      <p:pic>
        <p:nvPicPr>
          <p:cNvPr id="35" name="그림 34"/>
          <p:cNvPicPr>
            <a:picLocks noChangeAspect="1"/>
          </p:cNvPicPr>
          <p:nvPr/>
        </p:nvPicPr>
        <p:blipFill rotWithShape="1">
          <a:blip r:embed="rId4"/>
          <a:srcRect l="73310" t="17240" r="10610" b="59500"/>
          <a:stretch>
            <a:fillRect/>
          </a:stretch>
        </p:blipFill>
        <p:spPr>
          <a:xfrm>
            <a:off x="635109" y="367472"/>
            <a:ext cx="239268" cy="244778"/>
          </a:xfrm>
          <a:prstGeom prst="rect">
            <a:avLst/>
          </a:prstGeom>
        </p:spPr>
      </p:pic>
      <p:pic>
        <p:nvPicPr>
          <p:cNvPr id="36" name="그림 35"/>
          <p:cNvPicPr>
            <a:picLocks noChangeAspect="1"/>
          </p:cNvPicPr>
          <p:nvPr/>
        </p:nvPicPr>
        <p:blipFill rotWithShape="1">
          <a:blip r:embed="rId5"/>
          <a:srcRect l="73310" t="17240" r="10610" b="59500"/>
          <a:stretch>
            <a:fillRect/>
          </a:stretch>
        </p:blipFill>
        <p:spPr>
          <a:xfrm>
            <a:off x="1224501" y="1904243"/>
            <a:ext cx="598998" cy="612790"/>
          </a:xfrm>
          <a:prstGeom prst="rect">
            <a:avLst/>
          </a:prstGeom>
        </p:spPr>
      </p:pic>
      <p:pic>
        <p:nvPicPr>
          <p:cNvPr id="37" name="그림 36"/>
          <p:cNvPicPr>
            <a:picLocks noChangeAspect="1"/>
          </p:cNvPicPr>
          <p:nvPr/>
        </p:nvPicPr>
        <p:blipFill rotWithShape="1">
          <a:blip r:embed="rId6"/>
          <a:srcRect l="73310" t="17240" r="10610" b="59500"/>
          <a:stretch>
            <a:fillRect/>
          </a:stretch>
        </p:blipFill>
        <p:spPr>
          <a:xfrm>
            <a:off x="561373" y="5033176"/>
            <a:ext cx="299654" cy="306554"/>
          </a:xfrm>
          <a:prstGeom prst="rect">
            <a:avLst/>
          </a:prstGeom>
        </p:spPr>
      </p:pic>
      <p:pic>
        <p:nvPicPr>
          <p:cNvPr id="38" name="그림 37"/>
          <p:cNvPicPr>
            <a:picLocks noChangeAspect="1"/>
          </p:cNvPicPr>
          <p:nvPr/>
        </p:nvPicPr>
        <p:blipFill rotWithShape="1">
          <a:blip r:embed="rId7"/>
          <a:srcRect l="73310" t="17240" r="10610" b="59500"/>
          <a:stretch>
            <a:fillRect/>
          </a:stretch>
        </p:blipFill>
        <p:spPr>
          <a:xfrm>
            <a:off x="5471886" y="3378763"/>
            <a:ext cx="429174" cy="439056"/>
          </a:xfrm>
          <a:prstGeom prst="rect">
            <a:avLst/>
          </a:prstGeom>
        </p:spPr>
      </p:pic>
      <p:pic>
        <p:nvPicPr>
          <p:cNvPr id="40" name="내용 개체 틀 4"/>
          <p:cNvPicPr>
            <a:picLocks noChangeAspect="1"/>
          </p:cNvPicPr>
          <p:nvPr/>
        </p:nvPicPr>
        <p:blipFill rotWithShape="1">
          <a:blip r:embed="rId8"/>
          <a:stretch>
            <a:fillRect/>
          </a:stretch>
        </p:blipFill>
        <p:spPr>
          <a:xfrm>
            <a:off x="949084" y="2745610"/>
            <a:ext cx="4822456" cy="3544002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403860" y="244058"/>
            <a:ext cx="6012180" cy="310683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ko-KR" altLang="en-US" sz="13200">
                <a:solidFill>
                  <a:schemeClr val="bg1"/>
                </a:solidFill>
                <a:latin typeface="나눔스퀘어라운드 ExtraBold"/>
                <a:ea typeface="나눔스퀘어라운드 ExtraBold"/>
              </a:rPr>
              <a:t>마스크</a:t>
            </a:r>
            <a:endParaRPr lang="ko-KR" altLang="en-US" sz="13200">
              <a:solidFill>
                <a:schemeClr val="bg1"/>
              </a:solidFill>
              <a:latin typeface="나눔스퀘어라운드 ExtraBold"/>
              <a:ea typeface="나눔스퀘어라운드 ExtraBold"/>
            </a:endParaRPr>
          </a:p>
          <a:p>
            <a:pPr algn="ctr">
              <a:defRPr/>
            </a:pPr>
            <a:r>
              <a:rPr lang="ko-KR" altLang="en-US" sz="6600">
                <a:solidFill>
                  <a:schemeClr val="bg1"/>
                </a:solidFill>
                <a:latin typeface="나눔스퀘어라운드 ExtraBold"/>
                <a:ea typeface="나눔스퀘어라운드 ExtraBold"/>
              </a:rPr>
              <a:t>착용 하셨나요</a:t>
            </a:r>
            <a:r>
              <a:rPr lang="en-US" altLang="ko-KR" sz="6600">
                <a:solidFill>
                  <a:schemeClr val="bg1"/>
                </a:solidFill>
                <a:latin typeface="나눔스퀘어라운드 ExtraBold"/>
                <a:ea typeface="나눔스퀘어라운드 ExtraBold"/>
              </a:rPr>
              <a:t>? </a:t>
            </a:r>
            <a:endParaRPr lang="ko-KR" altLang="en-US" sz="6600">
              <a:solidFill>
                <a:schemeClr val="bg1"/>
              </a:solidFill>
              <a:latin typeface="나눔스퀘어라운드 ExtraBold"/>
              <a:ea typeface="나눔스퀘어라운드 ExtraBold"/>
            </a:endParaRPr>
          </a:p>
        </p:txBody>
      </p:sp>
      <p:sp>
        <p:nvSpPr>
          <p:cNvPr id="45" name="직사각형 44"/>
          <p:cNvSpPr/>
          <p:nvPr/>
        </p:nvSpPr>
        <p:spPr>
          <a:xfrm>
            <a:off x="1" y="6766679"/>
            <a:ext cx="6858000" cy="31393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46" name="TextBox 45"/>
          <p:cNvSpPr txBox="1"/>
          <p:nvPr/>
        </p:nvSpPr>
        <p:spPr>
          <a:xfrm>
            <a:off x="298228" y="6974321"/>
            <a:ext cx="6279085" cy="2101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ko-KR" altLang="en-US" sz="3200">
                <a:latin typeface="나눔스퀘어라운드 ExtraBold"/>
                <a:ea typeface="나눔스퀘어라운드 ExtraBold"/>
              </a:rPr>
              <a:t>코로나 </a:t>
            </a:r>
            <a:r>
              <a:rPr lang="en-US" altLang="ko-KR" sz="3200">
                <a:latin typeface="나눔스퀘어라운드 ExtraBold"/>
                <a:ea typeface="나눔스퀘어라운드 ExtraBold"/>
              </a:rPr>
              <a:t>19 </a:t>
            </a:r>
            <a:r>
              <a:rPr lang="ko-KR" altLang="en-US" sz="3200">
                <a:latin typeface="나눔스퀘어라운드 ExtraBold"/>
                <a:ea typeface="나눔스퀘어라운드 ExtraBold"/>
              </a:rPr>
              <a:t>전염 방지 와 어르신 건강을  위해 </a:t>
            </a:r>
            <a:r>
              <a:rPr lang="ko-KR" altLang="en-US" sz="3600">
                <a:solidFill>
                  <a:srgbClr val="ef4637"/>
                </a:solidFill>
                <a:latin typeface="나눔스퀘어라운드 ExtraBold"/>
                <a:ea typeface="나눔스퀘어라운드 ExtraBold"/>
              </a:rPr>
              <a:t>마스크 착용 후 </a:t>
            </a:r>
            <a:r>
              <a:rPr lang="ko-KR" altLang="en-US" sz="3200">
                <a:latin typeface="나눔스퀘어라운드 ExtraBold"/>
                <a:ea typeface="나눔스퀘어라운드 ExtraBold"/>
              </a:rPr>
              <a:t>출입해 주세요</a:t>
            </a:r>
            <a:r>
              <a:rPr lang="en-US" altLang="ko-KR" sz="3200">
                <a:latin typeface="나눔스퀘어라운드 ExtraBold"/>
                <a:ea typeface="나눔스퀘어라운드 ExtraBold"/>
              </a:rPr>
              <a:t>.</a:t>
            </a:r>
            <a:r>
              <a:rPr lang="ko-KR" altLang="en-US" sz="3200">
                <a:latin typeface="나눔스퀘어라운드 ExtraBold"/>
                <a:ea typeface="나눔스퀘어라운드 ExtraBold"/>
              </a:rPr>
              <a:t>우리 모두의 건강을 위하여 협조 부탁 드립니다</a:t>
            </a:r>
            <a:r>
              <a:rPr lang="en-US" altLang="ko-KR" sz="3200">
                <a:latin typeface="나눔스퀘어라운드 ExtraBold"/>
                <a:ea typeface="나눔스퀘어라운드 ExtraBold"/>
              </a:rPr>
              <a:t>.</a:t>
            </a:r>
            <a:endParaRPr lang="ko-KR" altLang="en-US" sz="3200">
              <a:latin typeface="나눔스퀘어라운드 ExtraBold"/>
              <a:ea typeface="나눔스퀘어라운드 ExtraBold"/>
            </a:endParaRPr>
          </a:p>
        </p:txBody>
      </p:sp>
      <p:grpSp>
        <p:nvGrpSpPr>
          <p:cNvPr id="49" name="그룹 48"/>
          <p:cNvGrpSpPr/>
          <p:nvPr/>
        </p:nvGrpSpPr>
        <p:grpSpPr>
          <a:xfrm rot="0">
            <a:off x="1" y="9156035"/>
            <a:ext cx="6857998" cy="524992"/>
            <a:chOff x="1" y="9097979"/>
            <a:chExt cx="6857998" cy="524992"/>
          </a:xfrm>
        </p:grpSpPr>
        <p:sp>
          <p:nvSpPr>
            <p:cNvPr id="47" name="사각형: 둥근 모서리 46"/>
            <p:cNvSpPr/>
            <p:nvPr/>
          </p:nvSpPr>
          <p:spPr>
            <a:xfrm>
              <a:off x="561373" y="9112493"/>
              <a:ext cx="5752341" cy="510478"/>
            </a:xfrm>
            <a:prstGeom prst="roundRect">
              <a:avLst>
                <a:gd name="adj" fmla="val 16667"/>
              </a:avLst>
            </a:prstGeom>
            <a:solidFill>
              <a:srgbClr val="ef46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1" y="9097979"/>
              <a:ext cx="685799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ko-KR" altLang="en-US" sz="2800">
                  <a:solidFill>
                    <a:schemeClr val="bg1"/>
                  </a:solidFill>
                  <a:latin typeface="나눔스퀘어라운드 ExtraBold"/>
                  <a:ea typeface="나눔스퀘어라운드 ExtraBold"/>
                </a:rPr>
                <a:t>마스크 미착용 시 출입이 제한됩니다</a:t>
              </a:r>
              <a:r>
                <a:rPr lang="en-US" altLang="ko-KR" sz="2800">
                  <a:solidFill>
                    <a:schemeClr val="bg1"/>
                  </a:solidFill>
                  <a:latin typeface="나눔스퀘어라운드 ExtraBold"/>
                  <a:ea typeface="나눔스퀘어라운드 ExtraBold"/>
                </a:rPr>
                <a:t>. </a:t>
              </a:r>
              <a:endParaRPr lang="ko-KR" altLang="en-US" sz="2800">
                <a:solidFill>
                  <a:schemeClr val="bg1"/>
                </a:solidFill>
                <a:latin typeface="나눔스퀘어라운드 ExtraBold"/>
                <a:ea typeface="나눔스퀘어라운드 ExtraBold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xmlns:mc="http://schemas.openxmlformats.org/markup-compatibility/2006" xmlns:p14="http://schemas.microsoft.com/office/powerpoint/2010/main" mc:Ignorable="p14" p14:dur="500"/>
    </mc:Choice>
    <mc:Fallback>
      <p:transition/>
    </mc:Fallback>
  </mc:AlternateContent>
</p:sld>
</file>

<file path=ppt/theme/theme1.xml><?xml version="1.0" encoding="utf-8"?>
<a:theme xmlns:r="http://schemas.openxmlformats.org/officeDocument/2006/relationships" xmlns:c="http://schemas.openxmlformats.org/drawingml/2006/chart" xmlns:dgm="http://schemas.openxmlformats.org/drawingml/2006/diagram" xmlns:dsp="http://schemas.microsoft.com/office/drawing/2008/diagram" xmlns:a="http://schemas.openxmlformats.org/drawingml/2006/main" xmlns:pic="http://schemas.openxmlformats.org/drawingml/2006/picture" xmlns:wp="http://schemas.openxmlformats.org/drawingml/2006/wordprocessingDrawing" xmlns:xdr="http://schemas.openxmlformats.org/drawingml/2006/spreadsheetDrawing" xmlns:p="http://schemas.openxmlformats.org/presentation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20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20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ep:Properties xmlns:r="http://schemas.openxmlformats.org/officeDocument/2006/relationships" xmlns:ep="http://schemas.openxmlformats.org/officeDocument/2006/extended-properties" xmlns:vt="http://schemas.openxmlformats.org/officeDocument/2006/docPropsVTypes">
  <ep:Manager/>
  <ep:Company/>
  <ep:Words>33</ep:Words>
  <ep:PresentationFormat>A4 용지(210x297mm)</ep:PresentationFormat>
  <ep:Paragraphs>5</ep:Paragraphs>
  <ep:Slides>1</ep:Slides>
  <ep:Notes>0</ep:Notes>
  <ep:TotalTime>0</ep:TotalTime>
  <ep:HiddenSlides>0</ep:HiddenSlides>
  <ep:MMClips>0</ep:MMClips>
  <ep: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ep:HeadingPairs>
  <ep:TitlesOfParts>
    <vt:vector size="2" baseType="lpstr">
      <vt:lpstr>Office 테마</vt:lpstr>
      <vt:lpstr>슬라이드 1</vt:lpstr>
    </vt:vector>
  </ep:TitlesOfParts>
  <ep:HyperlinkBase/>
  <ep:Application>Show</ep:Application>
  <ep:AppVersion>12.0000</ep:AppVersion>
</ep:Properties>
</file>

<file path=docProps/core.xml><?xml version="1.0" encoding="utf-8"?>
<cp:coreProperties xmlns:r="http://schemas.openxmlformats.org/officeDocument/2006/relationships"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2020-09-01T01:49:00.000</dcterms:created>
  <dc:creator>이영주</dc:creator>
  <cp:lastModifiedBy>Bae Ju Hyun</cp:lastModifiedBy>
  <dcterms:modified xsi:type="dcterms:W3CDTF">2020-10-08T07:52:34.295</dcterms:modified>
  <cp:revision>9</cp:revision>
  <dc:title>PowerPoint 프레젠테이션</dc:title>
  <cp:version>1000.0000.01</cp:version>
</cp:coreProperties>
</file>