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autoCompressPictures="0">
  <p:sldMasterIdLst>
    <p:sldMasterId id="214748366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showOutlineIcons="0" horzBarState="maximized">
    <p:restoredLeft sz="15969"/>
    <p:restoredTop sz="94660"/>
  </p:normalViewPr>
  <p:slideViewPr>
    <p:cSldViewPr snapToGrid="0">
      <p:cViewPr varScale="1">
        <p:scale>
          <a:sx n="103" d="100"/>
          <a:sy n="103" d="100"/>
        </p:scale>
        <p:origin x="126" y="348"/>
      </p:cViewPr>
    </p:cSldViewPr>
  </p:slideViewPr>
  <p:notesTextViewPr>
    <p:cViewPr>
      <p:scale>
        <a:sx n="100" d="100"/>
        <a:sy n="100" d="100"/>
      </p:scale>
      <p:origin x="0" y="0"/>
    </p:cViewPr>
  </p:notesTextViewPr>
  <p:gridSpacing cx="36868100" cy="36868100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presProps" Target="presProps.xml"  /><Relationship Id="rId16" Type="http://schemas.openxmlformats.org/officeDocument/2006/relationships/viewProps" Target="viewProps.xml"  /><Relationship Id="rId17" Type="http://schemas.openxmlformats.org/officeDocument/2006/relationships/theme" Target="theme/theme1.xml"  /><Relationship Id="rId18" Type="http://schemas.openxmlformats.org/officeDocument/2006/relationships/tableStyles" Target="tableStyles.xml"  /><Relationship Id="rId2" Type="http://schemas.openxmlformats.org/officeDocument/2006/relationships/slide" Target="slides/slide1.xml"  /><Relationship Id="rId3" Type="http://schemas.openxmlformats.org/officeDocument/2006/relationships/slide" Target="slides/slide2.xml"  /><Relationship Id="rId4" Type="http://schemas.openxmlformats.org/officeDocument/2006/relationships/slide" Target="slides/slide3.xml"  /><Relationship Id="rId5" Type="http://schemas.openxmlformats.org/officeDocument/2006/relationships/slide" Target="slides/slide4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slideLayout" Target="../slideLayouts/slideLayout12.xml"  /><Relationship Id="rId13" Type="http://schemas.openxmlformats.org/officeDocument/2006/relationships/slideLayout" Target="../slideLayouts/slideLayout13.xml"  /><Relationship Id="rId14" Type="http://schemas.openxmlformats.org/officeDocument/2006/relationships/slideLayout" Target="../slideLayouts/slideLayout14.xml"  /><Relationship Id="rId15" Type="http://schemas.openxmlformats.org/officeDocument/2006/relationships/slideLayout" Target="../slideLayouts/slideLayout15.xml"  /><Relationship Id="rId16" Type="http://schemas.openxmlformats.org/officeDocument/2006/relationships/slideLayout" Target="../slideLayouts/slideLayout16.xml"  /><Relationship Id="rId17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jpeg"  /><Relationship Id="rId3" Type="http://schemas.openxmlformats.org/officeDocument/2006/relationships/image" Target="../media/image2.jpe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3.jpeg"  /><Relationship Id="rId3" Type="http://schemas.openxmlformats.org/officeDocument/2006/relationships/image" Target="../media/image3.jpeg"  /></Relationships>
</file>

<file path=ppt/slides/_rels/slide4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4.jpeg"  /><Relationship Id="rId3" Type="http://schemas.openxmlformats.org/officeDocument/2006/relationships/image" Target="../media/image5.jpe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6.jpeg"  /><Relationship Id="rId3" Type="http://schemas.openxmlformats.org/officeDocument/2006/relationships/image" Target="../media/image7.jpeg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8.jpeg"  /><Relationship Id="rId3" Type="http://schemas.openxmlformats.org/officeDocument/2006/relationships/image" Target="../media/image9.jpe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0.jpeg"  /><Relationship Id="rId3" Type="http://schemas.openxmlformats.org/officeDocument/2006/relationships/image" Target="../media/image11.jpeg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2.jpeg"  /><Relationship Id="rId3" Type="http://schemas.openxmlformats.org/officeDocument/2006/relationships/image" Target="../media/image13.jpe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4.jpeg"  /><Relationship Id="rId3" Type="http://schemas.openxmlformats.org/officeDocument/2006/relationships/image" Target="../media/image15.jpeg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6.jpeg"  /><Relationship Id="rId3" Type="http://schemas.openxmlformats.org/officeDocument/2006/relationships/image" Target="../media/image17.jpe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8.jpeg"  /><Relationship Id="rId3" Type="http://schemas.openxmlformats.org/officeDocument/2006/relationships/image" Target="../media/image19.jpeg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0.jpeg"  /><Relationship Id="rId3" Type="http://schemas.openxmlformats.org/officeDocument/2006/relationships/image" Target="../media/image21.jpe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22.jpeg"  /><Relationship Id="rId3" Type="http://schemas.openxmlformats.org/officeDocument/2006/relationships/image" Target="../media/image23.jpe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 idx="0"/>
          </p:nvPr>
        </p:nvSpPr>
        <p:spPr>
          <a:xfrm>
            <a:off x="914400" y="2807166"/>
            <a:ext cx="9051721" cy="1243669"/>
          </a:xfrm>
        </p:spPr>
        <p:txBody>
          <a:bodyPr/>
          <a:lstStyle/>
          <a:p>
            <a:pPr lvl="0">
              <a:defRPr lang="ko-KR" altLang="en-US"/>
            </a:pPr>
            <a:br>
              <a:rPr lang="en-US" altLang="ko-KR"/>
            </a:br>
            <a:br>
              <a:rPr lang="en-US" altLang="ko-KR"/>
            </a:br>
            <a:r>
              <a:rPr lang="en-US" altLang="ko-KR" sz="8000">
                <a:solidFill>
                  <a:srgbClr val="002060"/>
                </a:solidFill>
              </a:rPr>
              <a:t>2</a:t>
            </a:r>
            <a:r>
              <a:rPr lang="ko-KR" altLang="en-US" sz="8000">
                <a:solidFill>
                  <a:srgbClr val="002060"/>
                </a:solidFill>
              </a:rPr>
              <a:t>1년 </a:t>
            </a:r>
            <a:r>
              <a:rPr lang="en-US" altLang="ko-KR" sz="8000">
                <a:solidFill>
                  <a:srgbClr val="002060"/>
                </a:solidFill>
              </a:rPr>
              <a:t>2</a:t>
            </a:r>
            <a:r>
              <a:rPr lang="ko-KR" altLang="en-US" sz="8000">
                <a:solidFill>
                  <a:srgbClr val="002060"/>
                </a:solidFill>
              </a:rPr>
              <a:t>분기 소식지</a:t>
            </a:r>
            <a:endParaRPr lang="ko-KR" altLang="en-US" sz="8000">
              <a:solidFill>
                <a:srgbClr val="002060"/>
              </a:solidFill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051742" y="4461895"/>
            <a:ext cx="7766936" cy="462444"/>
          </a:xfrm>
        </p:spPr>
        <p:txBody>
          <a:bodyPr>
            <a:norm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b050"/>
                </a:solidFill>
              </a:rPr>
              <a:t>늘사랑주간보호센터</a:t>
            </a:r>
            <a:endParaRPr lang="ko-KR" altLang="en-US" sz="2400">
              <a:solidFill>
                <a:srgbClr val="00b05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4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4" name="TextBox 3"/>
          <p:cNvSpPr txBox="1"/>
          <p:nvPr/>
        </p:nvSpPr>
        <p:spPr>
          <a:xfrm>
            <a:off x="677332" y="1661020"/>
            <a:ext cx="7166373" cy="4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새로운 센터에서 체조를 열심히하셨습니다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10" name="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>
            <a:fillRect/>
          </a:stretch>
        </p:blipFill>
        <p:spPr>
          <a:xfrm>
            <a:off x="5023438" y="2545595"/>
            <a:ext cx="4257470" cy="3006164"/>
          </a:xfrm>
          <a:prstGeom prst="rect">
            <a:avLst/>
          </a:prstGeom>
        </p:spPr>
      </p:pic>
      <p:pic>
        <p:nvPicPr>
          <p:cNvPr id="11" name=""/>
          <p:cNvPicPr>
            <a:picLocks noChangeAspect="1"/>
          </p:cNvPicPr>
          <p:nvPr/>
        </p:nvPicPr>
        <p:blipFill rotWithShape="1">
          <a:blip r:embed="rId3"/>
          <a:stretch>
            <a:fillRect/>
          </a:stretch>
        </p:blipFill>
        <p:spPr>
          <a:xfrm>
            <a:off x="697309" y="2536693"/>
            <a:ext cx="4043826" cy="30328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사람, 실내, 그룹, 앉아있는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606248" y="2640563"/>
            <a:ext cx="4647249" cy="3485436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4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32" y="1661020"/>
            <a:ext cx="7166373" cy="4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누가 더 빨리 컵을 쌓는지 대결 하셨습니다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9" name="그림 8" descr="사람, 실내, 창문, 그룹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99445" y="2692156"/>
            <a:ext cx="4509666" cy="3382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4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실외, 잔디, 사람, 남자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929097" y="2548745"/>
            <a:ext cx="3986452" cy="3036392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4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32" y="1661020"/>
            <a:ext cx="7166373" cy="82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알록달록 다양한 색깔을 이용해 꽃다발 만들기 하셨습니다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9" name="그림 8" descr="실외, 자연, 산, 남자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672432" y="2548745"/>
            <a:ext cx="3657082" cy="30363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내용 개체 틀 8" descr="사람, 창문, 실내, 여자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835806" y="2376552"/>
            <a:ext cx="4072241" cy="3043052"/>
          </a:xfrm>
        </p:spPr>
      </p:pic>
      <p:sp>
        <p:nvSpPr>
          <p:cNvPr id="6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4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7" name="TextBox 6"/>
          <p:cNvSpPr txBox="1"/>
          <p:nvPr/>
        </p:nvSpPr>
        <p:spPr>
          <a:xfrm>
            <a:off x="677332" y="1661020"/>
            <a:ext cx="7166373" cy="4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힐링국악 선생님과 즐겁게 활동 하셨습니다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11" name="그림 10" descr="실내, 테이블, 케이크, 장식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552231" y="2366087"/>
            <a:ext cx="4011128" cy="30083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사람, 테이블, 실내, 앉아있는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596103" y="2516001"/>
            <a:ext cx="3975897" cy="3152927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5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32" y="1661020"/>
            <a:ext cx="7166373" cy="82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이미용 봉사 선생님 오셔서 어르신들 머리 예쁘게 짜르셨습니다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9" name="그림 8" descr="사람, 테이블, 실내, 그룹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06022" y="2516624"/>
            <a:ext cx="4203903" cy="31529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 descr="사람, 실내, 테이블, 아이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783529" y="2216573"/>
            <a:ext cx="4525589" cy="3394191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5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32" y="1661020"/>
            <a:ext cx="7166373" cy="4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5월 생신 맞으신 어르신들 생신잔치 했습니다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8" name="그림 7" descr="사람, 실내, 테이블, 아이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557705" y="2257490"/>
            <a:ext cx="4370066" cy="32775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 descr="실내, 사람, 천장, 자전거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935522" y="2472613"/>
            <a:ext cx="4050091" cy="3037568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5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29" y="1661020"/>
            <a:ext cx="7854274" cy="4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정부 방역 지침에 따른 코로나 검사 실시 했습니다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8" name="그림 7" descr="사람, 실내, 테이블, 사람들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783123" y="2472613"/>
            <a:ext cx="4050091" cy="30375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천장, 사람, 실내, 그룹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796780" y="2268826"/>
            <a:ext cx="4657706" cy="3493280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5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32" y="1661020"/>
            <a:ext cx="8596668" cy="45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볼링 게임 즐겁게 참여 하셨습니다 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11" name="그림 10" descr="사람, 실내, 천장, 그룹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626359" y="2268826"/>
            <a:ext cx="4657706" cy="34932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0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내용 개체 틀 4" descr="잔디, 실외, 사람, 음식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677334" y="2592701"/>
            <a:ext cx="4445172" cy="2500409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6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6" name="TextBox 5"/>
          <p:cNvSpPr txBox="1"/>
          <p:nvPr/>
        </p:nvSpPr>
        <p:spPr>
          <a:xfrm>
            <a:off x="677334" y="1539551"/>
            <a:ext cx="68718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800">
                <a:solidFill>
                  <a:srgbClr val="0070c0"/>
                </a:solidFill>
              </a:rPr>
              <a:t>따뜻한 물로 기분좋게 족욕 하셨습니다</a:t>
            </a:r>
            <a:endParaRPr lang="ko-KR" altLang="en-US" sz="2800">
              <a:solidFill>
                <a:srgbClr val="0070c0"/>
              </a:solidFill>
            </a:endParaRPr>
          </a:p>
        </p:txBody>
      </p:sp>
      <p:pic>
        <p:nvPicPr>
          <p:cNvPr id="8" name="그림 7" descr="잔디, 실외, 사람, 남자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271025" y="2664407"/>
            <a:ext cx="4190216" cy="2356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실내, 테이블, 여자, 남자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1092429" y="2263225"/>
            <a:ext cx="3861136" cy="2895852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6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6" name="TextBox 5"/>
          <p:cNvSpPr txBox="1"/>
          <p:nvPr/>
        </p:nvSpPr>
        <p:spPr>
          <a:xfrm>
            <a:off x="677334" y="1698924"/>
            <a:ext cx="7166373" cy="451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어르신들 두분이서 순발력 대결 하셨습니다.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9" name="그림 8" descr="사람, 남자, 실내, 개체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846497" y="2263225"/>
            <a:ext cx="3861135" cy="28958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2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사람, 실내, 테이블, 앉아있는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979120" y="2288120"/>
            <a:ext cx="3978237" cy="2983678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6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6" name="TextBox 5"/>
          <p:cNvSpPr txBox="1"/>
          <p:nvPr/>
        </p:nvSpPr>
        <p:spPr>
          <a:xfrm>
            <a:off x="677334" y="1733147"/>
            <a:ext cx="7166373" cy="446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집중해서 농구 게임 하셨습니다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9" name="그림 8" descr="사람, 실내, 테이블, 앉아있는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589343" y="2288120"/>
            <a:ext cx="3978237" cy="298367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내용 개체 틀 6" descr="실내, 작은, 앉아있는, 건물이(가) 표시된 사진  자동 생성된 설명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>
            <a:fillRect/>
          </a:stretch>
        </p:blipFill>
        <p:spPr>
          <a:xfrm>
            <a:off x="1014103" y="2461134"/>
            <a:ext cx="4099060" cy="3074295"/>
          </a:xfrm>
        </p:spPr>
      </p:pic>
      <p:sp>
        <p:nvSpPr>
          <p:cNvPr id="4" name="제목 1"/>
          <p:cNvSpPr>
            <a:spLocks noGrp="1"/>
          </p:cNvSpPr>
          <p:nvPr>
            <p:ph type="title" idx="0"/>
          </p:nvPr>
        </p:nvSpPr>
        <p:spPr>
          <a:xfrm>
            <a:off x="677334" y="398315"/>
            <a:ext cx="8596668" cy="836645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>
              <a:defRPr lang="ko-KR" altLang="en-US"/>
            </a:pPr>
            <a:r>
              <a:rPr lang="en-US" altLang="ko-KR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6</a:t>
            </a:r>
            <a:r>
              <a:rPr lang="ko-KR" altLang="en-US" sz="54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71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Arial Black"/>
              </a:rPr>
              <a:t>월</a:t>
            </a:r>
            <a:r>
              <a:rPr lang="ko-KR" altLang="en-US" sz="5400"/>
              <a:t> </a:t>
            </a:r>
            <a:br>
              <a:rPr lang="en-US" altLang="ko-KR" sz="5400"/>
            </a:br>
            <a:endParaRPr lang="ko-KR" altLang="en-US" sz="5400"/>
          </a:p>
        </p:txBody>
      </p:sp>
      <p:sp>
        <p:nvSpPr>
          <p:cNvPr id="5" name="TextBox 4"/>
          <p:cNvSpPr txBox="1"/>
          <p:nvPr/>
        </p:nvSpPr>
        <p:spPr>
          <a:xfrm>
            <a:off x="677332" y="1661020"/>
            <a:ext cx="7166373" cy="82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 lang="ko-KR" altLang="en-US"/>
            </a:pPr>
            <a:r>
              <a:rPr lang="ko-KR" altLang="en-US" sz="2400">
                <a:solidFill>
                  <a:srgbClr val="0070c0"/>
                </a:solidFill>
              </a:rPr>
              <a:t>노래교실 시간에 즐겁게 노래 부르며 박수 치셨습니다</a:t>
            </a:r>
            <a:endParaRPr lang="ko-KR" altLang="en-US" sz="2400">
              <a:solidFill>
                <a:srgbClr val="0070c0"/>
              </a:solidFill>
            </a:endParaRPr>
          </a:p>
        </p:txBody>
      </p:sp>
      <p:pic>
        <p:nvPicPr>
          <p:cNvPr id="9" name="그림 8" descr="실내, 테이블, 침실, 작은이(가) 표시된 사진  자동 생성된 설명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817302" y="2434429"/>
            <a:ext cx="4099060" cy="3074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name="패싯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20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20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103</ep:Words>
  <ep:PresentationFormat>와이드스크린</ep:PresentationFormat>
  <ep:Paragraphs>26</ep:Paragraphs>
  <ep:Slides>13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ep:HeadingPairs>
  <ep:TitlesOfParts>
    <vt:vector size="14" baseType="lpstr">
      <vt:lpstr>패싯</vt:lpstr>
      <vt:lpstr>21년 2분기 소식지</vt:lpstr>
      <vt:lpstr>4월</vt:lpstr>
      <vt:lpstr>4월</vt:lpstr>
      <vt:lpstr>4월</vt:lpstr>
      <vt:lpstr>4월</vt:lpstr>
      <vt:lpstr>5월</vt:lpstr>
      <vt:lpstr>5월</vt:lpstr>
      <vt:lpstr>5월</vt:lpstr>
      <vt:lpstr>5월</vt:lpstr>
      <vt:lpstr>6월</vt:lpstr>
      <vt:lpstr>6월</vt:lpstr>
      <vt:lpstr>6월</vt:lpstr>
      <vt:lpstr>6월</vt:lpstr>
    </vt:vector>
  </ep:TitlesOfParts>
  <ep:HyperlinkBase/>
  <ep:Application>Hancom Office Hanshow 2014</ep:Application>
  <ep:AppVersion>0901.0000.01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2020-06-17T03:14:38.000</dcterms:created>
  <dc:creator>yeonsu</dc:creator>
  <cp:lastModifiedBy>alway</cp:lastModifiedBy>
  <dcterms:modified xsi:type="dcterms:W3CDTF">2021-06-30T05:18:28.303</dcterms:modified>
  <cp:revision>23</cp:revision>
  <dc:title>20년 2분기 소식지</dc:title>
</cp:coreProperties>
</file>