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8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14" y="108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slide" Target="slides/slide13.xml"  /><Relationship Id="rId15" Type="http://schemas.openxmlformats.org/officeDocument/2006/relationships/presProps" Target="presProps.xml"  /><Relationship Id="rId16" Type="http://schemas.openxmlformats.org/officeDocument/2006/relationships/viewProps" Target="viewProps.xml"  /><Relationship Id="rId17" Type="http://schemas.openxmlformats.org/officeDocument/2006/relationships/theme" Target="theme/theme1.xml"  /><Relationship Id="rId18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 bwMode="gray">
          <a:xfrm>
            <a:off x="0" y="1929384"/>
            <a:ext cx="12192000" cy="49286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38" name="Picture 46" descr="2.pn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65" b="15496"/>
          <a:stretch>
            <a:fillRect/>
          </a:stretch>
        </p:blipFill>
        <p:spPr bwMode="gray">
          <a:xfrm>
            <a:off x="6762756" y="3571876"/>
            <a:ext cx="4956121" cy="328612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1011936" y="786384"/>
            <a:ext cx="8534400" cy="841248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3760-8ECE-47C6-B07F-3CAEDCB2FAB5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1A24-906F-487B-9E0A-B6B64F1871B8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7" name="Group 20"/>
          <p:cNvGrpSpPr/>
          <p:nvPr/>
        </p:nvGrpSpPr>
        <p:grpSpPr bwMode="gray">
          <a:xfrm>
            <a:off x="9790176" y="740664"/>
            <a:ext cx="984069" cy="1640146"/>
            <a:chOff x="6869341" y="609600"/>
            <a:chExt cx="738052" cy="1640146"/>
          </a:xfrm>
        </p:grpSpPr>
        <p:sp>
          <p:nvSpPr>
            <p:cNvPr id="20" name="Rectangle 19"/>
            <p:cNvSpPr/>
            <p:nvPr userDrawn="1"/>
          </p:nvSpPr>
          <p:spPr bwMode="gray">
            <a:xfrm rot="360000">
              <a:off x="7397081" y="748488"/>
              <a:ext cx="210312" cy="1444752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35000">
                  <a:schemeClr val="bg1">
                    <a:lumMod val="50000"/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grpSp>
          <p:nvGrpSpPr>
            <p:cNvPr id="8" name="Group 18"/>
            <p:cNvGrpSpPr/>
            <p:nvPr userDrawn="1"/>
          </p:nvGrpSpPr>
          <p:grpSpPr bwMode="gray">
            <a:xfrm>
              <a:off x="6869341" y="609600"/>
              <a:ext cx="586829" cy="1640146"/>
              <a:chOff x="6850291" y="609600"/>
              <a:chExt cx="586829" cy="1640146"/>
            </a:xfrm>
          </p:grpSpPr>
          <p:sp>
            <p:nvSpPr>
              <p:cNvPr id="17" name="Rectangle 16"/>
              <p:cNvSpPr/>
              <p:nvPr userDrawn="1"/>
            </p:nvSpPr>
            <p:spPr bwMode="gray">
              <a:xfrm rot="360000">
                <a:off x="6934200" y="609600"/>
                <a:ext cx="502920" cy="5760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8" name="Rectangle 17"/>
              <p:cNvSpPr/>
              <p:nvPr userDrawn="1"/>
            </p:nvSpPr>
            <p:spPr bwMode="gray">
              <a:xfrm rot="360000">
                <a:off x="6850291" y="1179898"/>
                <a:ext cx="502920" cy="1069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  <p:grpSp>
        <p:nvGrpSpPr>
          <p:cNvPr id="9" name="Group 26"/>
          <p:cNvGrpSpPr/>
          <p:nvPr/>
        </p:nvGrpSpPr>
        <p:grpSpPr bwMode="gray">
          <a:xfrm>
            <a:off x="10594849" y="1106424"/>
            <a:ext cx="1005068" cy="1637570"/>
            <a:chOff x="7946136" y="1106424"/>
            <a:chExt cx="753801" cy="1637570"/>
          </a:xfrm>
        </p:grpSpPr>
        <p:sp>
          <p:nvSpPr>
            <p:cNvPr id="23" name="Rectangle 22"/>
            <p:cNvSpPr/>
            <p:nvPr userDrawn="1"/>
          </p:nvSpPr>
          <p:spPr bwMode="gray">
            <a:xfrm rot="600000">
              <a:off x="8489625" y="1245312"/>
              <a:ext cx="210312" cy="1444752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35000">
                  <a:schemeClr val="bg1">
                    <a:lumMod val="50000"/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5" name="Rectangle 24"/>
            <p:cNvSpPr/>
            <p:nvPr userDrawn="1"/>
          </p:nvSpPr>
          <p:spPr bwMode="gray">
            <a:xfrm rot="600000">
              <a:off x="8083296" y="1106424"/>
              <a:ext cx="502920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6" name="Rectangle 25"/>
            <p:cNvSpPr/>
            <p:nvPr userDrawn="1"/>
          </p:nvSpPr>
          <p:spPr bwMode="gray">
            <a:xfrm rot="600000">
              <a:off x="7946136" y="1674146"/>
              <a:ext cx="502920" cy="1069848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0" name="Group 41"/>
          <p:cNvGrpSpPr/>
          <p:nvPr/>
        </p:nvGrpSpPr>
        <p:grpSpPr bwMode="gray">
          <a:xfrm>
            <a:off x="0" y="1810512"/>
            <a:ext cx="12192000" cy="120460"/>
            <a:chOff x="0" y="1810512"/>
            <a:chExt cx="9144000" cy="120460"/>
          </a:xfrm>
        </p:grpSpPr>
        <p:cxnSp>
          <p:nvCxnSpPr>
            <p:cNvPr id="32" name="Straight Connector 31"/>
            <p:cNvCxnSpPr/>
            <p:nvPr userDrawn="1"/>
          </p:nvCxnSpPr>
          <p:spPr bwMode="gray">
            <a:xfrm>
              <a:off x="0" y="1810512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 bwMode="gray">
            <a:xfrm>
              <a:off x="0" y="1865376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 bwMode="gray">
            <a:xfrm>
              <a:off x="0" y="1929384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77"/>
          <p:cNvGrpSpPr>
            <a:grpSpLocks/>
          </p:cNvGrpSpPr>
          <p:nvPr/>
        </p:nvGrpSpPr>
        <p:grpSpPr bwMode="gray">
          <a:xfrm rot="5400000">
            <a:off x="778718" y="2100960"/>
            <a:ext cx="1500199" cy="1889313"/>
            <a:chOff x="42" y="4085"/>
            <a:chExt cx="224" cy="224"/>
          </a:xfrm>
          <a:solidFill>
            <a:srgbClr val="F8F7F3">
              <a:alpha val="30196"/>
            </a:srgbClr>
          </a:solidFill>
        </p:grpSpPr>
        <p:sp>
          <p:nvSpPr>
            <p:cNvPr id="40" name="Freeform 278"/>
            <p:cNvSpPr>
              <a:spLocks/>
            </p:cNvSpPr>
            <p:nvPr userDrawn="1"/>
          </p:nvSpPr>
          <p:spPr bwMode="gray">
            <a:xfrm>
              <a:off x="89" y="4127"/>
              <a:ext cx="136" cy="142"/>
            </a:xfrm>
            <a:custGeom>
              <a:avLst/>
              <a:gdLst/>
              <a:ahLst/>
              <a:cxnLst>
                <a:cxn ang="0">
                  <a:pos x="226" y="24"/>
                </a:cxn>
                <a:cxn ang="0">
                  <a:pos x="7" y="311"/>
                </a:cxn>
                <a:cxn ang="0">
                  <a:pos x="30" y="389"/>
                </a:cxn>
                <a:cxn ang="0">
                  <a:pos x="124" y="402"/>
                </a:cxn>
                <a:cxn ang="0">
                  <a:pos x="193" y="317"/>
                </a:cxn>
                <a:cxn ang="0">
                  <a:pos x="193" y="524"/>
                </a:cxn>
                <a:cxn ang="0">
                  <a:pos x="276" y="585"/>
                </a:cxn>
                <a:cxn ang="0">
                  <a:pos x="363" y="522"/>
                </a:cxn>
                <a:cxn ang="0">
                  <a:pos x="363" y="305"/>
                </a:cxn>
                <a:cxn ang="0">
                  <a:pos x="447" y="405"/>
                </a:cxn>
                <a:cxn ang="0">
                  <a:pos x="534" y="398"/>
                </a:cxn>
                <a:cxn ang="0">
                  <a:pos x="562" y="320"/>
                </a:cxn>
                <a:cxn ang="0">
                  <a:pos x="331" y="17"/>
                </a:cxn>
                <a:cxn ang="0">
                  <a:pos x="280" y="2"/>
                </a:cxn>
                <a:cxn ang="0">
                  <a:pos x="226" y="24"/>
                </a:cxn>
              </a:cxnLst>
              <a:rect l="0" t="0" r="r" b="b"/>
              <a:pathLst>
                <a:path w="562" h="587">
                  <a:moveTo>
                    <a:pt x="226" y="24"/>
                  </a:moveTo>
                  <a:cubicBezTo>
                    <a:pt x="181" y="76"/>
                    <a:pt x="40" y="250"/>
                    <a:pt x="7" y="311"/>
                  </a:cubicBezTo>
                  <a:cubicBezTo>
                    <a:pt x="0" y="350"/>
                    <a:pt x="11" y="361"/>
                    <a:pt x="30" y="389"/>
                  </a:cubicBezTo>
                  <a:cubicBezTo>
                    <a:pt x="49" y="417"/>
                    <a:pt x="87" y="422"/>
                    <a:pt x="124" y="402"/>
                  </a:cubicBezTo>
                  <a:lnTo>
                    <a:pt x="193" y="317"/>
                  </a:lnTo>
                  <a:lnTo>
                    <a:pt x="193" y="524"/>
                  </a:lnTo>
                  <a:cubicBezTo>
                    <a:pt x="207" y="569"/>
                    <a:pt x="248" y="585"/>
                    <a:pt x="276" y="585"/>
                  </a:cubicBezTo>
                  <a:cubicBezTo>
                    <a:pt x="315" y="587"/>
                    <a:pt x="350" y="568"/>
                    <a:pt x="363" y="522"/>
                  </a:cubicBezTo>
                  <a:lnTo>
                    <a:pt x="363" y="305"/>
                  </a:lnTo>
                  <a:lnTo>
                    <a:pt x="447" y="405"/>
                  </a:lnTo>
                  <a:cubicBezTo>
                    <a:pt x="475" y="420"/>
                    <a:pt x="515" y="412"/>
                    <a:pt x="534" y="398"/>
                  </a:cubicBezTo>
                  <a:cubicBezTo>
                    <a:pt x="553" y="384"/>
                    <a:pt x="562" y="357"/>
                    <a:pt x="562" y="320"/>
                  </a:cubicBezTo>
                  <a:cubicBezTo>
                    <a:pt x="446" y="168"/>
                    <a:pt x="331" y="17"/>
                    <a:pt x="331" y="17"/>
                  </a:cubicBezTo>
                  <a:cubicBezTo>
                    <a:pt x="303" y="0"/>
                    <a:pt x="296" y="2"/>
                    <a:pt x="280" y="2"/>
                  </a:cubicBezTo>
                  <a:cubicBezTo>
                    <a:pt x="264" y="2"/>
                    <a:pt x="247" y="6"/>
                    <a:pt x="226" y="24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1" name="AutoShape 279"/>
            <p:cNvSpPr>
              <a:spLocks noChangeArrowheads="1"/>
            </p:cNvSpPr>
            <p:nvPr userDrawn="1"/>
          </p:nvSpPr>
          <p:spPr bwMode="gray">
            <a:xfrm>
              <a:off x="42" y="4085"/>
              <a:ext cx="224" cy="224"/>
            </a:xfrm>
            <a:custGeom>
              <a:avLst/>
              <a:gdLst>
                <a:gd name="G0" fmla="+- 2121 0 0"/>
                <a:gd name="G1" fmla="+- 21600 0 2121"/>
                <a:gd name="G2" fmla="+- 21600 0 212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21" y="10800"/>
                  </a:moveTo>
                  <a:cubicBezTo>
                    <a:pt x="2121" y="15593"/>
                    <a:pt x="6007" y="19479"/>
                    <a:pt x="10800" y="19479"/>
                  </a:cubicBezTo>
                  <a:cubicBezTo>
                    <a:pt x="15593" y="19479"/>
                    <a:pt x="19479" y="15593"/>
                    <a:pt x="19479" y="10800"/>
                  </a:cubicBezTo>
                  <a:cubicBezTo>
                    <a:pt x="19479" y="6007"/>
                    <a:pt x="15593" y="2121"/>
                    <a:pt x="10800" y="2121"/>
                  </a:cubicBezTo>
                  <a:cubicBezTo>
                    <a:pt x="6007" y="2121"/>
                    <a:pt x="2121" y="6007"/>
                    <a:pt x="2121" y="1080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273552"/>
            <a:ext cx="10363200" cy="14700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46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3760-8ECE-47C6-B07F-3CAEDCB2FAB5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cxnSp>
        <p:nvCxnSpPr>
          <p:cNvPr id="7" name="Straight Connector 6"/>
          <p:cNvCxnSpPr/>
          <p:nvPr/>
        </p:nvCxnSpPr>
        <p:spPr bwMode="gray">
          <a:xfrm>
            <a:off x="0" y="1316736"/>
            <a:ext cx="11436096" cy="1588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  <a:effectLst>
            <a:outerShdw dist="25400" dir="5400000" algn="ctr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77"/>
          <p:cNvGrpSpPr>
            <a:grpSpLocks/>
          </p:cNvGrpSpPr>
          <p:nvPr/>
        </p:nvGrpSpPr>
        <p:grpSpPr bwMode="gray">
          <a:xfrm rot="5400000">
            <a:off x="568452" y="67056"/>
            <a:ext cx="996696" cy="1292352"/>
            <a:chOff x="42" y="4085"/>
            <a:chExt cx="224" cy="224"/>
          </a:xfrm>
          <a:solidFill>
            <a:schemeClr val="bg2">
              <a:lumMod val="75000"/>
              <a:alpha val="30196"/>
            </a:schemeClr>
          </a:solidFill>
        </p:grpSpPr>
        <p:sp>
          <p:nvSpPr>
            <p:cNvPr id="10" name="Freeform 278"/>
            <p:cNvSpPr>
              <a:spLocks/>
            </p:cNvSpPr>
            <p:nvPr userDrawn="1"/>
          </p:nvSpPr>
          <p:spPr bwMode="gray">
            <a:xfrm>
              <a:off x="89" y="4127"/>
              <a:ext cx="136" cy="142"/>
            </a:xfrm>
            <a:custGeom>
              <a:avLst/>
              <a:gdLst/>
              <a:ahLst/>
              <a:cxnLst>
                <a:cxn ang="0">
                  <a:pos x="226" y="24"/>
                </a:cxn>
                <a:cxn ang="0">
                  <a:pos x="7" y="311"/>
                </a:cxn>
                <a:cxn ang="0">
                  <a:pos x="30" y="389"/>
                </a:cxn>
                <a:cxn ang="0">
                  <a:pos x="124" y="402"/>
                </a:cxn>
                <a:cxn ang="0">
                  <a:pos x="193" y="317"/>
                </a:cxn>
                <a:cxn ang="0">
                  <a:pos x="193" y="524"/>
                </a:cxn>
                <a:cxn ang="0">
                  <a:pos x="276" y="585"/>
                </a:cxn>
                <a:cxn ang="0">
                  <a:pos x="363" y="522"/>
                </a:cxn>
                <a:cxn ang="0">
                  <a:pos x="363" y="305"/>
                </a:cxn>
                <a:cxn ang="0">
                  <a:pos x="447" y="405"/>
                </a:cxn>
                <a:cxn ang="0">
                  <a:pos x="534" y="398"/>
                </a:cxn>
                <a:cxn ang="0">
                  <a:pos x="562" y="320"/>
                </a:cxn>
                <a:cxn ang="0">
                  <a:pos x="331" y="17"/>
                </a:cxn>
                <a:cxn ang="0">
                  <a:pos x="280" y="2"/>
                </a:cxn>
                <a:cxn ang="0">
                  <a:pos x="226" y="24"/>
                </a:cxn>
              </a:cxnLst>
              <a:rect l="0" t="0" r="r" b="b"/>
              <a:pathLst>
                <a:path w="562" h="587">
                  <a:moveTo>
                    <a:pt x="226" y="24"/>
                  </a:moveTo>
                  <a:cubicBezTo>
                    <a:pt x="181" y="76"/>
                    <a:pt x="40" y="250"/>
                    <a:pt x="7" y="311"/>
                  </a:cubicBezTo>
                  <a:cubicBezTo>
                    <a:pt x="0" y="350"/>
                    <a:pt x="11" y="361"/>
                    <a:pt x="30" y="389"/>
                  </a:cubicBezTo>
                  <a:cubicBezTo>
                    <a:pt x="49" y="417"/>
                    <a:pt x="87" y="422"/>
                    <a:pt x="124" y="402"/>
                  </a:cubicBezTo>
                  <a:lnTo>
                    <a:pt x="193" y="317"/>
                  </a:lnTo>
                  <a:lnTo>
                    <a:pt x="193" y="524"/>
                  </a:lnTo>
                  <a:cubicBezTo>
                    <a:pt x="207" y="569"/>
                    <a:pt x="248" y="585"/>
                    <a:pt x="276" y="585"/>
                  </a:cubicBezTo>
                  <a:cubicBezTo>
                    <a:pt x="315" y="587"/>
                    <a:pt x="350" y="568"/>
                    <a:pt x="363" y="522"/>
                  </a:cubicBezTo>
                  <a:lnTo>
                    <a:pt x="363" y="305"/>
                  </a:lnTo>
                  <a:lnTo>
                    <a:pt x="447" y="405"/>
                  </a:lnTo>
                  <a:cubicBezTo>
                    <a:pt x="475" y="420"/>
                    <a:pt x="515" y="412"/>
                    <a:pt x="534" y="398"/>
                  </a:cubicBezTo>
                  <a:cubicBezTo>
                    <a:pt x="553" y="384"/>
                    <a:pt x="562" y="357"/>
                    <a:pt x="562" y="320"/>
                  </a:cubicBezTo>
                  <a:cubicBezTo>
                    <a:pt x="446" y="168"/>
                    <a:pt x="331" y="17"/>
                    <a:pt x="331" y="17"/>
                  </a:cubicBezTo>
                  <a:cubicBezTo>
                    <a:pt x="303" y="0"/>
                    <a:pt x="296" y="2"/>
                    <a:pt x="280" y="2"/>
                  </a:cubicBezTo>
                  <a:cubicBezTo>
                    <a:pt x="264" y="2"/>
                    <a:pt x="247" y="6"/>
                    <a:pt x="226" y="24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AutoShape 279"/>
            <p:cNvSpPr>
              <a:spLocks noChangeArrowheads="1"/>
            </p:cNvSpPr>
            <p:nvPr userDrawn="1"/>
          </p:nvSpPr>
          <p:spPr bwMode="gray">
            <a:xfrm>
              <a:off x="42" y="4085"/>
              <a:ext cx="224" cy="224"/>
            </a:xfrm>
            <a:custGeom>
              <a:avLst/>
              <a:gdLst>
                <a:gd name="G0" fmla="+- 2121 0 0"/>
                <a:gd name="G1" fmla="+- 21600 0 2121"/>
                <a:gd name="G2" fmla="+- 21600 0 212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21" y="10800"/>
                  </a:moveTo>
                  <a:cubicBezTo>
                    <a:pt x="2121" y="15593"/>
                    <a:pt x="6007" y="19479"/>
                    <a:pt x="10800" y="19479"/>
                  </a:cubicBezTo>
                  <a:cubicBezTo>
                    <a:pt x="15593" y="19479"/>
                    <a:pt x="19479" y="15593"/>
                    <a:pt x="19479" y="10800"/>
                  </a:cubicBezTo>
                  <a:cubicBezTo>
                    <a:pt x="19479" y="6007"/>
                    <a:pt x="15593" y="2121"/>
                    <a:pt x="10800" y="2121"/>
                  </a:cubicBezTo>
                  <a:cubicBezTo>
                    <a:pt x="6007" y="2121"/>
                    <a:pt x="2121" y="6007"/>
                    <a:pt x="2121" y="1080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2" name="Rectangle 11"/>
          <p:cNvSpPr/>
          <p:nvPr/>
        </p:nvSpPr>
        <p:spPr bwMode="gray">
          <a:xfrm>
            <a:off x="11472672" y="0"/>
            <a:ext cx="719328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/>
        </p:nvSpPr>
        <p:spPr bwMode="gray">
          <a:xfrm>
            <a:off x="11460480" y="0"/>
            <a:ext cx="52425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8" name="Group 18"/>
          <p:cNvGrpSpPr/>
          <p:nvPr/>
        </p:nvGrpSpPr>
        <p:grpSpPr bwMode="gray">
          <a:xfrm>
            <a:off x="10692384" y="246889"/>
            <a:ext cx="1426464" cy="490035"/>
            <a:chOff x="8019288" y="246888"/>
            <a:chExt cx="1069848" cy="490035"/>
          </a:xfrm>
        </p:grpSpPr>
        <p:sp>
          <p:nvSpPr>
            <p:cNvPr id="15" name="Freeform 14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Rectangle 16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8" name="Rectangle 17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1A24-906F-487B-9E0A-B6B64F1871B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10813143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87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gray">
          <a:xfrm>
            <a:off x="0" y="4718304"/>
            <a:ext cx="12192000" cy="17282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999232"/>
            <a:ext cx="8388096" cy="149961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3760-8ECE-47C6-B07F-3CAEDCB2FAB5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1A24-906F-487B-9E0A-B6B64F1871B8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7" name="Group 6"/>
          <p:cNvGrpSpPr/>
          <p:nvPr/>
        </p:nvGrpSpPr>
        <p:grpSpPr bwMode="gray">
          <a:xfrm>
            <a:off x="9448800" y="3465576"/>
            <a:ext cx="984069" cy="1640146"/>
            <a:chOff x="6869341" y="609600"/>
            <a:chExt cx="738052" cy="1640146"/>
          </a:xfrm>
        </p:grpSpPr>
        <p:sp>
          <p:nvSpPr>
            <p:cNvPr id="8" name="Rectangle 7"/>
            <p:cNvSpPr/>
            <p:nvPr userDrawn="1"/>
          </p:nvSpPr>
          <p:spPr bwMode="gray">
            <a:xfrm rot="360000">
              <a:off x="7397081" y="748488"/>
              <a:ext cx="210312" cy="1444752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35000">
                  <a:schemeClr val="bg1">
                    <a:lumMod val="50000"/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grpSp>
          <p:nvGrpSpPr>
            <p:cNvPr id="9" name="Group 18"/>
            <p:cNvGrpSpPr/>
            <p:nvPr userDrawn="1"/>
          </p:nvGrpSpPr>
          <p:grpSpPr bwMode="gray">
            <a:xfrm>
              <a:off x="6869341" y="609600"/>
              <a:ext cx="586829" cy="1640146"/>
              <a:chOff x="6850291" y="609600"/>
              <a:chExt cx="586829" cy="1640146"/>
            </a:xfrm>
          </p:grpSpPr>
          <p:sp>
            <p:nvSpPr>
              <p:cNvPr id="10" name="Rectangle 9"/>
              <p:cNvSpPr/>
              <p:nvPr userDrawn="1"/>
            </p:nvSpPr>
            <p:spPr bwMode="gray">
              <a:xfrm rot="360000">
                <a:off x="6934200" y="609600"/>
                <a:ext cx="502920" cy="5760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1" name="Rectangle 10"/>
              <p:cNvSpPr/>
              <p:nvPr userDrawn="1"/>
            </p:nvSpPr>
            <p:spPr bwMode="gray">
              <a:xfrm rot="360000">
                <a:off x="6850291" y="1179898"/>
                <a:ext cx="502920" cy="10698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</p:grpSp>
      <p:grpSp>
        <p:nvGrpSpPr>
          <p:cNvPr id="12" name="Group 11"/>
          <p:cNvGrpSpPr/>
          <p:nvPr/>
        </p:nvGrpSpPr>
        <p:grpSpPr bwMode="gray">
          <a:xfrm>
            <a:off x="10277857" y="3831336"/>
            <a:ext cx="1005068" cy="1637570"/>
            <a:chOff x="7946136" y="1106424"/>
            <a:chExt cx="753801" cy="1637570"/>
          </a:xfrm>
        </p:grpSpPr>
        <p:sp>
          <p:nvSpPr>
            <p:cNvPr id="13" name="Rectangle 12"/>
            <p:cNvSpPr/>
            <p:nvPr userDrawn="1"/>
          </p:nvSpPr>
          <p:spPr bwMode="gray">
            <a:xfrm rot="600000">
              <a:off x="8489625" y="1245312"/>
              <a:ext cx="210312" cy="1444752"/>
            </a:xfrm>
            <a:prstGeom prst="rect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35000">
                  <a:schemeClr val="bg1">
                    <a:lumMod val="50000"/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" name="Rectangle 13"/>
            <p:cNvSpPr/>
            <p:nvPr userDrawn="1"/>
          </p:nvSpPr>
          <p:spPr bwMode="gray">
            <a:xfrm rot="600000">
              <a:off x="8083296" y="1106424"/>
              <a:ext cx="502920" cy="5760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/>
            <p:cNvSpPr/>
            <p:nvPr userDrawn="1"/>
          </p:nvSpPr>
          <p:spPr bwMode="gray">
            <a:xfrm rot="600000">
              <a:off x="7946136" y="1674146"/>
              <a:ext cx="502920" cy="1069848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20" name="Group 19"/>
          <p:cNvGrpSpPr/>
          <p:nvPr/>
        </p:nvGrpSpPr>
        <p:grpSpPr bwMode="gray">
          <a:xfrm>
            <a:off x="0" y="4575048"/>
            <a:ext cx="12192000" cy="120460"/>
            <a:chOff x="0" y="1810512"/>
            <a:chExt cx="9144000" cy="120460"/>
          </a:xfrm>
        </p:grpSpPr>
        <p:cxnSp>
          <p:nvCxnSpPr>
            <p:cNvPr id="16" name="Straight Connector 15"/>
            <p:cNvCxnSpPr/>
            <p:nvPr userDrawn="1"/>
          </p:nvCxnSpPr>
          <p:spPr bwMode="gray">
            <a:xfrm>
              <a:off x="0" y="1810512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 bwMode="gray">
            <a:xfrm>
              <a:off x="0" y="1865376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 bwMode="gray">
            <a:xfrm>
              <a:off x="0" y="1929384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77"/>
          <p:cNvGrpSpPr>
            <a:grpSpLocks/>
          </p:cNvGrpSpPr>
          <p:nvPr/>
        </p:nvGrpSpPr>
        <p:grpSpPr bwMode="gray">
          <a:xfrm rot="5400000">
            <a:off x="605028" y="4872228"/>
            <a:ext cx="1069848" cy="1328928"/>
            <a:chOff x="42" y="4085"/>
            <a:chExt cx="224" cy="224"/>
          </a:xfrm>
          <a:solidFill>
            <a:schemeClr val="bg2">
              <a:alpha val="70000"/>
            </a:schemeClr>
          </a:solidFill>
        </p:grpSpPr>
        <p:sp>
          <p:nvSpPr>
            <p:cNvPr id="22" name="Freeform 278"/>
            <p:cNvSpPr>
              <a:spLocks/>
            </p:cNvSpPr>
            <p:nvPr userDrawn="1"/>
          </p:nvSpPr>
          <p:spPr bwMode="gray">
            <a:xfrm>
              <a:off x="89" y="4127"/>
              <a:ext cx="136" cy="142"/>
            </a:xfrm>
            <a:custGeom>
              <a:avLst/>
              <a:gdLst/>
              <a:ahLst/>
              <a:cxnLst>
                <a:cxn ang="0">
                  <a:pos x="226" y="24"/>
                </a:cxn>
                <a:cxn ang="0">
                  <a:pos x="7" y="311"/>
                </a:cxn>
                <a:cxn ang="0">
                  <a:pos x="30" y="389"/>
                </a:cxn>
                <a:cxn ang="0">
                  <a:pos x="124" y="402"/>
                </a:cxn>
                <a:cxn ang="0">
                  <a:pos x="193" y="317"/>
                </a:cxn>
                <a:cxn ang="0">
                  <a:pos x="193" y="524"/>
                </a:cxn>
                <a:cxn ang="0">
                  <a:pos x="276" y="585"/>
                </a:cxn>
                <a:cxn ang="0">
                  <a:pos x="363" y="522"/>
                </a:cxn>
                <a:cxn ang="0">
                  <a:pos x="363" y="305"/>
                </a:cxn>
                <a:cxn ang="0">
                  <a:pos x="447" y="405"/>
                </a:cxn>
                <a:cxn ang="0">
                  <a:pos x="534" y="398"/>
                </a:cxn>
                <a:cxn ang="0">
                  <a:pos x="562" y="320"/>
                </a:cxn>
                <a:cxn ang="0">
                  <a:pos x="331" y="17"/>
                </a:cxn>
                <a:cxn ang="0">
                  <a:pos x="280" y="2"/>
                </a:cxn>
                <a:cxn ang="0">
                  <a:pos x="226" y="24"/>
                </a:cxn>
              </a:cxnLst>
              <a:rect l="0" t="0" r="r" b="b"/>
              <a:pathLst>
                <a:path w="562" h="587">
                  <a:moveTo>
                    <a:pt x="226" y="24"/>
                  </a:moveTo>
                  <a:cubicBezTo>
                    <a:pt x="181" y="76"/>
                    <a:pt x="40" y="250"/>
                    <a:pt x="7" y="311"/>
                  </a:cubicBezTo>
                  <a:cubicBezTo>
                    <a:pt x="0" y="350"/>
                    <a:pt x="11" y="361"/>
                    <a:pt x="30" y="389"/>
                  </a:cubicBezTo>
                  <a:cubicBezTo>
                    <a:pt x="49" y="417"/>
                    <a:pt x="87" y="422"/>
                    <a:pt x="124" y="402"/>
                  </a:cubicBezTo>
                  <a:lnTo>
                    <a:pt x="193" y="317"/>
                  </a:lnTo>
                  <a:lnTo>
                    <a:pt x="193" y="524"/>
                  </a:lnTo>
                  <a:cubicBezTo>
                    <a:pt x="207" y="569"/>
                    <a:pt x="248" y="585"/>
                    <a:pt x="276" y="585"/>
                  </a:cubicBezTo>
                  <a:cubicBezTo>
                    <a:pt x="315" y="587"/>
                    <a:pt x="350" y="568"/>
                    <a:pt x="363" y="522"/>
                  </a:cubicBezTo>
                  <a:lnTo>
                    <a:pt x="363" y="305"/>
                  </a:lnTo>
                  <a:lnTo>
                    <a:pt x="447" y="405"/>
                  </a:lnTo>
                  <a:cubicBezTo>
                    <a:pt x="475" y="420"/>
                    <a:pt x="515" y="412"/>
                    <a:pt x="534" y="398"/>
                  </a:cubicBezTo>
                  <a:cubicBezTo>
                    <a:pt x="553" y="384"/>
                    <a:pt x="562" y="357"/>
                    <a:pt x="562" y="320"/>
                  </a:cubicBezTo>
                  <a:cubicBezTo>
                    <a:pt x="446" y="168"/>
                    <a:pt x="331" y="17"/>
                    <a:pt x="331" y="17"/>
                  </a:cubicBezTo>
                  <a:cubicBezTo>
                    <a:pt x="303" y="0"/>
                    <a:pt x="296" y="2"/>
                    <a:pt x="280" y="2"/>
                  </a:cubicBezTo>
                  <a:cubicBezTo>
                    <a:pt x="264" y="2"/>
                    <a:pt x="247" y="6"/>
                    <a:pt x="226" y="24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3" name="AutoShape 279"/>
            <p:cNvSpPr>
              <a:spLocks noChangeArrowheads="1"/>
            </p:cNvSpPr>
            <p:nvPr userDrawn="1"/>
          </p:nvSpPr>
          <p:spPr bwMode="gray">
            <a:xfrm>
              <a:off x="42" y="4085"/>
              <a:ext cx="224" cy="224"/>
            </a:xfrm>
            <a:custGeom>
              <a:avLst/>
              <a:gdLst>
                <a:gd name="G0" fmla="+- 2121 0 0"/>
                <a:gd name="G1" fmla="+- 21600 0 2121"/>
                <a:gd name="G2" fmla="+- 21600 0 212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21" y="10800"/>
                  </a:moveTo>
                  <a:cubicBezTo>
                    <a:pt x="2121" y="15593"/>
                    <a:pt x="6007" y="19479"/>
                    <a:pt x="10800" y="19479"/>
                  </a:cubicBezTo>
                  <a:cubicBezTo>
                    <a:pt x="15593" y="19479"/>
                    <a:pt x="19479" y="15593"/>
                    <a:pt x="19479" y="10800"/>
                  </a:cubicBezTo>
                  <a:cubicBezTo>
                    <a:pt x="19479" y="6007"/>
                    <a:pt x="15593" y="2121"/>
                    <a:pt x="10800" y="2121"/>
                  </a:cubicBezTo>
                  <a:cubicBezTo>
                    <a:pt x="6007" y="2121"/>
                    <a:pt x="2121" y="6007"/>
                    <a:pt x="2121" y="1080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9488" y="4855465"/>
            <a:ext cx="9314688" cy="1362075"/>
          </a:xfrm>
        </p:spPr>
        <p:txBody>
          <a:bodyPr anchor="ctr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17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0" y="1600199"/>
            <a:ext cx="5145024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8464" y="1600199"/>
            <a:ext cx="5145024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3760-8ECE-47C6-B07F-3CAEDCB2FAB5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11472672" y="0"/>
            <a:ext cx="719328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 bwMode="gray">
          <a:xfrm>
            <a:off x="11460480" y="0"/>
            <a:ext cx="52425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2" name="Group 9"/>
          <p:cNvGrpSpPr/>
          <p:nvPr/>
        </p:nvGrpSpPr>
        <p:grpSpPr bwMode="gray">
          <a:xfrm>
            <a:off x="10692384" y="246889"/>
            <a:ext cx="1426464" cy="490035"/>
            <a:chOff x="8019288" y="246888"/>
            <a:chExt cx="1069848" cy="490035"/>
          </a:xfrm>
        </p:grpSpPr>
        <p:sp>
          <p:nvSpPr>
            <p:cNvPr id="11" name="Freeform 10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Rectangle 11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" name="Rectangle 12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cxnSp>
        <p:nvCxnSpPr>
          <p:cNvPr id="14" name="Straight Connector 13"/>
          <p:cNvCxnSpPr/>
          <p:nvPr/>
        </p:nvCxnSpPr>
        <p:spPr bwMode="gray">
          <a:xfrm>
            <a:off x="0" y="1316736"/>
            <a:ext cx="11436096" cy="1588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  <a:effectLst>
            <a:outerShdw dist="25400" dir="5400000" algn="ctr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1A24-906F-487B-9E0A-B6B64F1871B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197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gray">
          <a:xfrm>
            <a:off x="0" y="0"/>
            <a:ext cx="12192000" cy="1143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024" y="1535113"/>
            <a:ext cx="5242560" cy="639762"/>
          </a:xfrm>
          <a:solidFill>
            <a:srgbClr val="77933C">
              <a:alpha val="2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24" y="2267712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6416" y="1535113"/>
            <a:ext cx="5242560" cy="639762"/>
          </a:xfrm>
          <a:solidFill>
            <a:srgbClr val="E46C0A">
              <a:alpha val="20000"/>
            </a:srgb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6416" y="2267712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3760-8ECE-47C6-B07F-3CAEDCB2FAB5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1A24-906F-487B-9E0A-B6B64F1871B8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2" name="Group 10"/>
          <p:cNvGrpSpPr/>
          <p:nvPr/>
        </p:nvGrpSpPr>
        <p:grpSpPr bwMode="gray">
          <a:xfrm>
            <a:off x="0" y="1143000"/>
            <a:ext cx="12192000" cy="120460"/>
            <a:chOff x="0" y="1810512"/>
            <a:chExt cx="9144000" cy="120460"/>
          </a:xfrm>
        </p:grpSpPr>
        <p:cxnSp>
          <p:nvCxnSpPr>
            <p:cNvPr id="12" name="Straight Connector 11"/>
            <p:cNvCxnSpPr/>
            <p:nvPr userDrawn="1"/>
          </p:nvCxnSpPr>
          <p:spPr bwMode="gray">
            <a:xfrm>
              <a:off x="0" y="1810512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 bwMode="gray">
            <a:xfrm>
              <a:off x="0" y="1865376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 bwMode="gray">
            <a:xfrm>
              <a:off x="0" y="1929384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77"/>
          <p:cNvGrpSpPr>
            <a:grpSpLocks/>
          </p:cNvGrpSpPr>
          <p:nvPr/>
        </p:nvGrpSpPr>
        <p:grpSpPr bwMode="gray">
          <a:xfrm rot="5400000">
            <a:off x="484632" y="39624"/>
            <a:ext cx="932688" cy="1146048"/>
            <a:chOff x="42" y="4085"/>
            <a:chExt cx="224" cy="224"/>
          </a:xfrm>
          <a:solidFill>
            <a:schemeClr val="bg2">
              <a:alpha val="70000"/>
            </a:schemeClr>
          </a:solidFill>
        </p:grpSpPr>
        <p:sp>
          <p:nvSpPr>
            <p:cNvPr id="16" name="Freeform 278"/>
            <p:cNvSpPr>
              <a:spLocks/>
            </p:cNvSpPr>
            <p:nvPr userDrawn="1"/>
          </p:nvSpPr>
          <p:spPr bwMode="gray">
            <a:xfrm>
              <a:off x="89" y="4127"/>
              <a:ext cx="136" cy="142"/>
            </a:xfrm>
            <a:custGeom>
              <a:avLst/>
              <a:gdLst/>
              <a:ahLst/>
              <a:cxnLst>
                <a:cxn ang="0">
                  <a:pos x="226" y="24"/>
                </a:cxn>
                <a:cxn ang="0">
                  <a:pos x="7" y="311"/>
                </a:cxn>
                <a:cxn ang="0">
                  <a:pos x="30" y="389"/>
                </a:cxn>
                <a:cxn ang="0">
                  <a:pos x="124" y="402"/>
                </a:cxn>
                <a:cxn ang="0">
                  <a:pos x="193" y="317"/>
                </a:cxn>
                <a:cxn ang="0">
                  <a:pos x="193" y="524"/>
                </a:cxn>
                <a:cxn ang="0">
                  <a:pos x="276" y="585"/>
                </a:cxn>
                <a:cxn ang="0">
                  <a:pos x="363" y="522"/>
                </a:cxn>
                <a:cxn ang="0">
                  <a:pos x="363" y="305"/>
                </a:cxn>
                <a:cxn ang="0">
                  <a:pos x="447" y="405"/>
                </a:cxn>
                <a:cxn ang="0">
                  <a:pos x="534" y="398"/>
                </a:cxn>
                <a:cxn ang="0">
                  <a:pos x="562" y="320"/>
                </a:cxn>
                <a:cxn ang="0">
                  <a:pos x="331" y="17"/>
                </a:cxn>
                <a:cxn ang="0">
                  <a:pos x="280" y="2"/>
                </a:cxn>
                <a:cxn ang="0">
                  <a:pos x="226" y="24"/>
                </a:cxn>
              </a:cxnLst>
              <a:rect l="0" t="0" r="r" b="b"/>
              <a:pathLst>
                <a:path w="562" h="587">
                  <a:moveTo>
                    <a:pt x="226" y="24"/>
                  </a:moveTo>
                  <a:cubicBezTo>
                    <a:pt x="181" y="76"/>
                    <a:pt x="40" y="250"/>
                    <a:pt x="7" y="311"/>
                  </a:cubicBezTo>
                  <a:cubicBezTo>
                    <a:pt x="0" y="350"/>
                    <a:pt x="11" y="361"/>
                    <a:pt x="30" y="389"/>
                  </a:cubicBezTo>
                  <a:cubicBezTo>
                    <a:pt x="49" y="417"/>
                    <a:pt x="87" y="422"/>
                    <a:pt x="124" y="402"/>
                  </a:cubicBezTo>
                  <a:lnTo>
                    <a:pt x="193" y="317"/>
                  </a:lnTo>
                  <a:lnTo>
                    <a:pt x="193" y="524"/>
                  </a:lnTo>
                  <a:cubicBezTo>
                    <a:pt x="207" y="569"/>
                    <a:pt x="248" y="585"/>
                    <a:pt x="276" y="585"/>
                  </a:cubicBezTo>
                  <a:cubicBezTo>
                    <a:pt x="315" y="587"/>
                    <a:pt x="350" y="568"/>
                    <a:pt x="363" y="522"/>
                  </a:cubicBezTo>
                  <a:lnTo>
                    <a:pt x="363" y="305"/>
                  </a:lnTo>
                  <a:lnTo>
                    <a:pt x="447" y="405"/>
                  </a:lnTo>
                  <a:cubicBezTo>
                    <a:pt x="475" y="420"/>
                    <a:pt x="515" y="412"/>
                    <a:pt x="534" y="398"/>
                  </a:cubicBezTo>
                  <a:cubicBezTo>
                    <a:pt x="553" y="384"/>
                    <a:pt x="562" y="357"/>
                    <a:pt x="562" y="320"/>
                  </a:cubicBezTo>
                  <a:cubicBezTo>
                    <a:pt x="446" y="168"/>
                    <a:pt x="331" y="17"/>
                    <a:pt x="331" y="17"/>
                  </a:cubicBezTo>
                  <a:cubicBezTo>
                    <a:pt x="303" y="0"/>
                    <a:pt x="296" y="2"/>
                    <a:pt x="280" y="2"/>
                  </a:cubicBezTo>
                  <a:cubicBezTo>
                    <a:pt x="264" y="2"/>
                    <a:pt x="247" y="6"/>
                    <a:pt x="226" y="24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7" name="AutoShape 279"/>
            <p:cNvSpPr>
              <a:spLocks noChangeArrowheads="1"/>
            </p:cNvSpPr>
            <p:nvPr userDrawn="1"/>
          </p:nvSpPr>
          <p:spPr bwMode="gray">
            <a:xfrm>
              <a:off x="42" y="4085"/>
              <a:ext cx="224" cy="224"/>
            </a:xfrm>
            <a:custGeom>
              <a:avLst/>
              <a:gdLst>
                <a:gd name="G0" fmla="+- 2121 0 0"/>
                <a:gd name="G1" fmla="+- 21600 0 2121"/>
                <a:gd name="G2" fmla="+- 21600 0 212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121" y="10800"/>
                  </a:moveTo>
                  <a:cubicBezTo>
                    <a:pt x="2121" y="15593"/>
                    <a:pt x="6007" y="19479"/>
                    <a:pt x="10800" y="19479"/>
                  </a:cubicBezTo>
                  <a:cubicBezTo>
                    <a:pt x="15593" y="19479"/>
                    <a:pt x="19479" y="15593"/>
                    <a:pt x="19479" y="10800"/>
                  </a:cubicBezTo>
                  <a:cubicBezTo>
                    <a:pt x="19479" y="6007"/>
                    <a:pt x="15593" y="2121"/>
                    <a:pt x="10800" y="2121"/>
                  </a:cubicBezTo>
                  <a:cubicBezTo>
                    <a:pt x="6007" y="2121"/>
                    <a:pt x="2121" y="6007"/>
                    <a:pt x="2121" y="1080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426464" y="146304"/>
            <a:ext cx="9241536" cy="99669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55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3760-8ECE-47C6-B07F-3CAEDCB2FAB5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1A24-906F-487B-9E0A-B6B64F187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228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3760-8ECE-47C6-B07F-3CAEDCB2FAB5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1A24-906F-487B-9E0A-B6B64F187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4376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952" y="356616"/>
            <a:ext cx="10863072" cy="71323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5424" y="1216152"/>
            <a:ext cx="6705600" cy="50749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953" y="1216152"/>
            <a:ext cx="4011084" cy="50749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3760-8ECE-47C6-B07F-3CAEDCB2FAB5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1A24-906F-487B-9E0A-B6B64F1871B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Rectangle 7"/>
          <p:cNvSpPr/>
          <p:nvPr/>
        </p:nvSpPr>
        <p:spPr bwMode="gray">
          <a:xfrm>
            <a:off x="11472672" y="0"/>
            <a:ext cx="719328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 bwMode="gray">
          <a:xfrm>
            <a:off x="11460480" y="0"/>
            <a:ext cx="52425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0" name="Group 9"/>
          <p:cNvGrpSpPr/>
          <p:nvPr/>
        </p:nvGrpSpPr>
        <p:grpSpPr bwMode="gray">
          <a:xfrm>
            <a:off x="10692384" y="246889"/>
            <a:ext cx="1426464" cy="490035"/>
            <a:chOff x="8019288" y="246888"/>
            <a:chExt cx="1069848" cy="490035"/>
          </a:xfrm>
        </p:grpSpPr>
        <p:sp>
          <p:nvSpPr>
            <p:cNvPr id="11" name="Freeform 10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Rectangle 11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" name="Rectangle 12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943087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43456" y="1143000"/>
            <a:ext cx="8217408" cy="5029200"/>
          </a:xfrm>
          <a:solidFill>
            <a:srgbClr val="FFFFFF"/>
          </a:solidFill>
          <a:ln w="920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 anchor="b">
            <a:normAutofit/>
          </a:bodyPr>
          <a:lstStyle>
            <a:lvl1pPr marL="0" indent="0">
              <a:buFont typeface="Arial" pitchFamily="34" charset="0"/>
              <a:buChar char="•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 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1621536" y="384048"/>
            <a:ext cx="8400288" cy="566738"/>
          </a:xfrm>
        </p:spPr>
        <p:txBody>
          <a:bodyPr anchor="b"/>
          <a:lstStyle>
            <a:lvl1pPr algn="l">
              <a:defRPr sz="2000" b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1755648" y="1143000"/>
            <a:ext cx="8144256" cy="3867912"/>
          </a:xfrm>
          <a:solidFill>
            <a:srgbClr val="F8F8F8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3760-8ECE-47C6-B07F-3CAEDCB2FAB5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1A24-906F-487B-9E0A-B6B64F1871B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Rectangle 8"/>
          <p:cNvSpPr/>
          <p:nvPr/>
        </p:nvSpPr>
        <p:spPr bwMode="gray">
          <a:xfrm>
            <a:off x="11472672" y="0"/>
            <a:ext cx="719328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 bwMode="gray">
          <a:xfrm>
            <a:off x="11460480" y="0"/>
            <a:ext cx="52425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8" name="Group 10"/>
          <p:cNvGrpSpPr/>
          <p:nvPr/>
        </p:nvGrpSpPr>
        <p:grpSpPr bwMode="gray">
          <a:xfrm>
            <a:off x="10692384" y="246889"/>
            <a:ext cx="1426464" cy="490035"/>
            <a:chOff x="8019288" y="246888"/>
            <a:chExt cx="1069848" cy="490035"/>
          </a:xfrm>
        </p:grpSpPr>
        <p:sp>
          <p:nvSpPr>
            <p:cNvPr id="12" name="Freeform 11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" name="Rectangle 12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" name="Rectangle 13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1552721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0" y="0"/>
            <a:ext cx="12192000" cy="13898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2" name="Group 7"/>
          <p:cNvGrpSpPr/>
          <p:nvPr/>
        </p:nvGrpSpPr>
        <p:grpSpPr bwMode="gray">
          <a:xfrm>
            <a:off x="0" y="1380744"/>
            <a:ext cx="12192000" cy="120460"/>
            <a:chOff x="0" y="1810512"/>
            <a:chExt cx="9144000" cy="120460"/>
          </a:xfrm>
        </p:grpSpPr>
        <p:cxnSp>
          <p:nvCxnSpPr>
            <p:cNvPr id="9" name="Straight Connector 8"/>
            <p:cNvCxnSpPr/>
            <p:nvPr userDrawn="1"/>
          </p:nvCxnSpPr>
          <p:spPr bwMode="gray">
            <a:xfrm>
              <a:off x="0" y="1810512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 bwMode="gray">
            <a:xfrm>
              <a:off x="0" y="1865376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 bwMode="gray">
            <a:xfrm>
              <a:off x="0" y="1929384"/>
              <a:ext cx="9144000" cy="1588"/>
            </a:xfrm>
            <a:prstGeom prst="line">
              <a:avLst/>
            </a:prstGeom>
            <a:ln w="9525">
              <a:solidFill>
                <a:schemeClr val="bg2">
                  <a:lumMod val="75000"/>
                </a:schemeClr>
              </a:solidFill>
            </a:ln>
            <a:effectLst>
              <a:outerShdw dist="254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3760-8ECE-47C6-B07F-3CAEDCB2FAB5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51A24-906F-487B-9E0A-B6B64F1871B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5" name="Vertical Text Placeholder 14"/>
          <p:cNvSpPr>
            <a:spLocks noGrp="1"/>
          </p:cNvSpPr>
          <p:nvPr>
            <p:ph type="body" orient="vert" sz="quarter" idx="13"/>
          </p:nvPr>
        </p:nvSpPr>
        <p:spPr>
          <a:xfrm>
            <a:off x="609600" y="1719072"/>
            <a:ext cx="10972800" cy="452628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7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세로 제목 및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11472672" y="0"/>
            <a:ext cx="719328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 bwMode="gray">
          <a:xfrm>
            <a:off x="11460480" y="0"/>
            <a:ext cx="52425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3" name="Group 8"/>
          <p:cNvGrpSpPr/>
          <p:nvPr/>
        </p:nvGrpSpPr>
        <p:grpSpPr bwMode="gray">
          <a:xfrm>
            <a:off x="10692384" y="246889"/>
            <a:ext cx="1426464" cy="490035"/>
            <a:chOff x="8019288" y="246888"/>
            <a:chExt cx="1069848" cy="490035"/>
          </a:xfrm>
        </p:grpSpPr>
        <p:sp>
          <p:nvSpPr>
            <p:cNvPr id="10" name="Freeform 9"/>
            <p:cNvSpPr/>
            <p:nvPr userDrawn="1"/>
          </p:nvSpPr>
          <p:spPr bwMode="gray">
            <a:xfrm rot="4680000">
              <a:off x="8513063" y="174567"/>
              <a:ext cx="137160" cy="987552"/>
            </a:xfrm>
            <a:custGeom>
              <a:avLst/>
              <a:gdLst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210312 w 210312"/>
                <a:gd name="connsiteY2" fmla="*/ 4233101 h 4233101"/>
                <a:gd name="connsiteX3" fmla="*/ 0 w 210312"/>
                <a:gd name="connsiteY3" fmla="*/ 4233101 h 4233101"/>
                <a:gd name="connsiteX4" fmla="*/ 0 w 210312"/>
                <a:gd name="connsiteY4" fmla="*/ 0 h 4233101"/>
                <a:gd name="connsiteX0" fmla="*/ 0 w 210312"/>
                <a:gd name="connsiteY0" fmla="*/ 0 h 4233101"/>
                <a:gd name="connsiteX1" fmla="*/ 210312 w 210312"/>
                <a:gd name="connsiteY1" fmla="*/ 0 h 4233101"/>
                <a:gd name="connsiteX2" fmla="*/ 0 w 210312"/>
                <a:gd name="connsiteY2" fmla="*/ 4233101 h 4233101"/>
                <a:gd name="connsiteX3" fmla="*/ 0 w 210312"/>
                <a:gd name="connsiteY3" fmla="*/ 0 h 4233101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0 w 91050"/>
                <a:gd name="connsiteY0" fmla="*/ 27578 h 4260679"/>
                <a:gd name="connsiteX1" fmla="*/ 91050 w 91050"/>
                <a:gd name="connsiteY1" fmla="*/ 0 h 4260679"/>
                <a:gd name="connsiteX2" fmla="*/ 0 w 91050"/>
                <a:gd name="connsiteY2" fmla="*/ 4260679 h 4260679"/>
                <a:gd name="connsiteX3" fmla="*/ 0 w 91050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6703 w 97753"/>
                <a:gd name="connsiteY0" fmla="*/ 27578 h 4260679"/>
                <a:gd name="connsiteX1" fmla="*/ 97753 w 97753"/>
                <a:gd name="connsiteY1" fmla="*/ 0 h 4260679"/>
                <a:gd name="connsiteX2" fmla="*/ 6703 w 97753"/>
                <a:gd name="connsiteY2" fmla="*/ 4260679 h 4260679"/>
                <a:gd name="connsiteX3" fmla="*/ 6703 w 97753"/>
                <a:gd name="connsiteY3" fmla="*/ 27578 h 4260679"/>
                <a:gd name="connsiteX0" fmla="*/ 25745 w 97753"/>
                <a:gd name="connsiteY0" fmla="*/ 1 h 4233102"/>
                <a:gd name="connsiteX1" fmla="*/ 97753 w 97753"/>
                <a:gd name="connsiteY1" fmla="*/ 61420 h 4233102"/>
                <a:gd name="connsiteX2" fmla="*/ 25745 w 97753"/>
                <a:gd name="connsiteY2" fmla="*/ 4233102 h 4233102"/>
                <a:gd name="connsiteX3" fmla="*/ 25745 w 97753"/>
                <a:gd name="connsiteY3" fmla="*/ 1 h 42331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24478 w 97753"/>
                <a:gd name="connsiteY0" fmla="*/ 8201 h 4241302"/>
                <a:gd name="connsiteX1" fmla="*/ 97753 w 97753"/>
                <a:gd name="connsiteY1" fmla="*/ 0 h 4241302"/>
                <a:gd name="connsiteX2" fmla="*/ 24478 w 97753"/>
                <a:gd name="connsiteY2" fmla="*/ 4241302 h 4241302"/>
                <a:gd name="connsiteX3" fmla="*/ 24478 w 97753"/>
                <a:gd name="connsiteY3" fmla="*/ 8201 h 4241302"/>
                <a:gd name="connsiteX0" fmla="*/ 14176 w 87451"/>
                <a:gd name="connsiteY0" fmla="*/ 8201 h 4241302"/>
                <a:gd name="connsiteX1" fmla="*/ 87451 w 87451"/>
                <a:gd name="connsiteY1" fmla="*/ 0 h 4241302"/>
                <a:gd name="connsiteX2" fmla="*/ 14176 w 87451"/>
                <a:gd name="connsiteY2" fmla="*/ 4241302 h 4241302"/>
                <a:gd name="connsiteX3" fmla="*/ 14176 w 87451"/>
                <a:gd name="connsiteY3" fmla="*/ 8201 h 4241302"/>
                <a:gd name="connsiteX0" fmla="*/ 14176 w 87451"/>
                <a:gd name="connsiteY0" fmla="*/ 8201 h 4001504"/>
                <a:gd name="connsiteX1" fmla="*/ 87451 w 87451"/>
                <a:gd name="connsiteY1" fmla="*/ 0 h 4001504"/>
                <a:gd name="connsiteX2" fmla="*/ 18941 w 87451"/>
                <a:gd name="connsiteY2" fmla="*/ 4001504 h 4001504"/>
                <a:gd name="connsiteX3" fmla="*/ 14176 w 87451"/>
                <a:gd name="connsiteY3" fmla="*/ 8201 h 4001504"/>
                <a:gd name="connsiteX0" fmla="*/ 14176 w 87451"/>
                <a:gd name="connsiteY0" fmla="*/ 8201 h 3875955"/>
                <a:gd name="connsiteX1" fmla="*/ 87451 w 87451"/>
                <a:gd name="connsiteY1" fmla="*/ 0 h 3875955"/>
                <a:gd name="connsiteX2" fmla="*/ 7278 w 87451"/>
                <a:gd name="connsiteY2" fmla="*/ 3875955 h 3875955"/>
                <a:gd name="connsiteX3" fmla="*/ 14176 w 87451"/>
                <a:gd name="connsiteY3" fmla="*/ 8201 h 3875955"/>
                <a:gd name="connsiteX0" fmla="*/ 14176 w 87451"/>
                <a:gd name="connsiteY0" fmla="*/ 8201 h 3961135"/>
                <a:gd name="connsiteX1" fmla="*/ 87451 w 87451"/>
                <a:gd name="connsiteY1" fmla="*/ 0 h 3961135"/>
                <a:gd name="connsiteX2" fmla="*/ 16239 w 87451"/>
                <a:gd name="connsiteY2" fmla="*/ 3961135 h 3961135"/>
                <a:gd name="connsiteX3" fmla="*/ 14176 w 87451"/>
                <a:gd name="connsiteY3" fmla="*/ 8201 h 3961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1" h="3961135">
                  <a:moveTo>
                    <a:pt x="14176" y="8201"/>
                  </a:moveTo>
                  <a:lnTo>
                    <a:pt x="87451" y="0"/>
                  </a:lnTo>
                  <a:cubicBezTo>
                    <a:pt x="0" y="2301293"/>
                    <a:pt x="31791" y="2848354"/>
                    <a:pt x="16239" y="3961135"/>
                  </a:cubicBezTo>
                  <a:cubicBezTo>
                    <a:pt x="14651" y="2630034"/>
                    <a:pt x="15764" y="1339302"/>
                    <a:pt x="14176" y="82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  <a:alpha val="5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10"/>
            <p:cNvSpPr/>
            <p:nvPr userDrawn="1"/>
          </p:nvSpPr>
          <p:spPr bwMode="gray">
            <a:xfrm rot="4680000">
              <a:off x="8750808" y="210312"/>
              <a:ext cx="301752" cy="374904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Rectangle 11"/>
            <p:cNvSpPr/>
            <p:nvPr userDrawn="1"/>
          </p:nvSpPr>
          <p:spPr bwMode="gray">
            <a:xfrm rot="4680000">
              <a:off x="8220456" y="155448"/>
              <a:ext cx="301752" cy="704088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gray">
          <a:xfrm>
            <a:off x="9339072" y="429768"/>
            <a:ext cx="1999488" cy="582472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CD423760-8ECE-47C6-B07F-3CAEDCB2FAB5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B8D51A24-906F-487B-9E0A-B6B64F1871B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4" name="Vertical Text Placeholder 13"/>
          <p:cNvSpPr>
            <a:spLocks noGrp="1"/>
          </p:cNvSpPr>
          <p:nvPr>
            <p:ph type="body" orient="vert" sz="quarter" idx="13"/>
          </p:nvPr>
        </p:nvSpPr>
        <p:spPr bwMode="gray">
          <a:xfrm>
            <a:off x="609600" y="429768"/>
            <a:ext cx="8534400" cy="582472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95983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3952"/>
            <a:ext cx="2844800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23760-8ECE-47C6-B07F-3CAEDCB2FAB5}" type="datetimeFigureOut">
              <a:rPr lang="ko-KR" altLang="en-US" smtClean="0"/>
              <a:t>2020-12-30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73952"/>
            <a:ext cx="3860800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1936" y="6473952"/>
            <a:ext cx="2844800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51A24-906F-487B-9E0A-B6B64F1871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171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accent2"/>
        </a:buClr>
        <a:buSzPct val="75000"/>
        <a:buFont typeface="Wingdings" pitchFamily="2" charset="2"/>
        <a:buChar char="q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3"/>
        </a:buClr>
        <a:buSzPct val="70000"/>
        <a:buFont typeface="Wingdings 2" pitchFamily="18" charset="2"/>
        <a:buChar char="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4"/>
        </a:buClr>
        <a:buSzPct val="70000"/>
        <a:buFont typeface="Wingdings 2" pitchFamily="18" charset="2"/>
        <a:buChar char="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5"/>
        </a:buClr>
        <a:buSzPct val="100000"/>
        <a:buFont typeface="Wingdings 2" pitchFamily="18" charset="2"/>
        <a:buChar char="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6"/>
        </a:buClr>
        <a:buSzPct val="100000"/>
        <a:buFont typeface="Wingdings 2" pitchFamily="18" charset="2"/>
        <a:buChar char="¡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.jpeg"  /><Relationship Id="rId3" Type="http://schemas.openxmlformats.org/officeDocument/2006/relationships/image" Target="../media/image3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4.jpeg"  /><Relationship Id="rId3" Type="http://schemas.openxmlformats.org/officeDocument/2006/relationships/image" Target="../media/image5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6.jpeg"  /><Relationship Id="rId3" Type="http://schemas.openxmlformats.org/officeDocument/2006/relationships/image" Target="../media/image7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8.jpeg"  /><Relationship Id="rId3" Type="http://schemas.openxmlformats.org/officeDocument/2006/relationships/image" Target="../media/image9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0.jpeg"  /><Relationship Id="rId3" Type="http://schemas.openxmlformats.org/officeDocument/2006/relationships/image" Target="../media/image11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2.jpeg"  /><Relationship Id="rId3" Type="http://schemas.openxmlformats.org/officeDocument/2006/relationships/image" Target="../media/image13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4.jpeg"  /><Relationship Id="rId3" Type="http://schemas.openxmlformats.org/officeDocument/2006/relationships/image" Target="../media/image15.jpe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6.jpeg"  /><Relationship Id="rId3" Type="http://schemas.openxmlformats.org/officeDocument/2006/relationships/image" Target="../media/image17.jpe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8.jpeg"  /><Relationship Id="rId3" Type="http://schemas.openxmlformats.org/officeDocument/2006/relationships/image" Target="../media/image19.jpe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0.jpeg"  /><Relationship Id="rId3" Type="http://schemas.openxmlformats.org/officeDocument/2006/relationships/image" Target="../media/image21.jpe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2.jpeg"  /><Relationship Id="rId3" Type="http://schemas.openxmlformats.org/officeDocument/2006/relationships/image" Target="../media/image23.jpe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4.jpeg"  /><Relationship Id="rId3" Type="http://schemas.openxmlformats.org/officeDocument/2006/relationships/image" Target="../media/image25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947050"/>
            <a:ext cx="9144000" cy="572583"/>
          </a:xfrm>
        </p:spPr>
        <p:txBody>
          <a:bodyPr>
            <a:normAutofit lnSpcReduction="10000"/>
          </a:bodyPr>
          <a:lstStyle/>
          <a:p>
            <a:pPr algn="r">
              <a:defRPr/>
            </a:pPr>
            <a:r>
              <a:rPr lang="ko-KR" altLang="en-US" sz="2400" b="1">
                <a:solidFill>
                  <a:schemeClr val="dk1"/>
                </a:solidFill>
              </a:rPr>
              <a:t>늘사랑주간보호센터</a:t>
            </a:r>
            <a:endParaRPr lang="ko-KR" altLang="en-US">
              <a:solidFill>
                <a:srgbClr val="00b050"/>
              </a:solidFill>
            </a:endParaRPr>
          </a:p>
          <a:p>
            <a:pPr algn="l">
              <a:defRPr/>
            </a:pPr>
            <a:endParaRPr lang="ko-KR" altLang="en-US" sz="2000"/>
          </a:p>
        </p:txBody>
      </p:sp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524000" y="2245809"/>
            <a:ext cx="9144000" cy="1564716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altLang="ko-KR" sz="8000">
                <a:solidFill>
                  <a:srgbClr val="002060"/>
                </a:solidFill>
                <a:latin typeface="+mj-ea"/>
              </a:rPr>
              <a:t>21</a:t>
            </a:r>
            <a:r>
              <a:rPr lang="ko-KR" altLang="en-US" sz="8000">
                <a:solidFill>
                  <a:srgbClr val="002060"/>
                </a:solidFill>
                <a:latin typeface="+mj-ea"/>
              </a:rPr>
              <a:t>년 </a:t>
            </a:r>
            <a:r>
              <a:rPr lang="en-US" altLang="ko-KR" sz="8000">
                <a:solidFill>
                  <a:srgbClr val="002060"/>
                </a:solidFill>
                <a:latin typeface="+mj-ea"/>
              </a:rPr>
              <a:t>4</a:t>
            </a:r>
            <a:r>
              <a:rPr lang="ko-KR" altLang="en-US" sz="8000">
                <a:solidFill>
                  <a:srgbClr val="002060"/>
                </a:solidFill>
                <a:latin typeface="+mj-ea"/>
              </a:rPr>
              <a:t>분기 소식지</a:t>
            </a:r>
            <a:endParaRPr lang="ko-KR" altLang="en-US" sz="8000">
              <a:solidFill>
                <a:srgbClr val="002060"/>
              </a:soli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573024" y="1550103"/>
            <a:ext cx="11045952" cy="639762"/>
          </a:xfrm>
        </p:spPr>
        <p:txBody>
          <a:bodyPr/>
          <a:lstStyle/>
          <a:p>
            <a:pPr algn="l">
              <a:defRPr/>
            </a:pP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힐링국악 흥겹게 참여해주셨습니다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altLang="ko-KR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573088" y="2276872"/>
            <a:ext cx="5241924" cy="3931443"/>
          </a:xfrm>
        </p:spPr>
      </p:pic>
      <p:pic>
        <p:nvPicPr>
          <p:cNvPr id="10" name="내용 개체 틀 9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376988" y="2276872"/>
            <a:ext cx="5241924" cy="3931443"/>
          </a:xfrm>
        </p:spPr>
      </p:pic>
      <p:sp>
        <p:nvSpPr>
          <p:cNvPr id="6" name="제목 5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540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ko-KR" altLang="en-US" sz="5400">
                <a:solidFill>
                  <a:schemeClr val="accent5">
                    <a:lumMod val="75000"/>
                  </a:schemeClr>
                </a:solidFill>
              </a:rPr>
              <a:t>월</a:t>
            </a:r>
            <a:endParaRPr lang="ko-KR" altLang="en-US" sz="54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573024" y="1535113"/>
            <a:ext cx="11045952" cy="639762"/>
          </a:xfrm>
        </p:spPr>
        <p:txBody>
          <a:bodyPr/>
          <a:lstStyle/>
          <a:p>
            <a:pPr algn="l">
              <a:defRPr/>
            </a:pP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협동 컵쌓기 즐겁게 참여해주셨습니다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altLang="ko-KR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573088" y="2337829"/>
            <a:ext cx="5241925" cy="3931443"/>
          </a:xfrm>
        </p:spPr>
      </p:pic>
      <p:pic>
        <p:nvPicPr>
          <p:cNvPr id="10" name="내용 개체 틀 9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376987" y="2337829"/>
            <a:ext cx="5241925" cy="3931443"/>
          </a:xfrm>
        </p:spPr>
      </p:pic>
      <p:sp>
        <p:nvSpPr>
          <p:cNvPr id="6" name="제목 5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540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ko-KR" altLang="en-US" sz="5400">
                <a:solidFill>
                  <a:schemeClr val="accent5">
                    <a:lumMod val="75000"/>
                  </a:schemeClr>
                </a:solidFill>
              </a:rPr>
              <a:t>월</a:t>
            </a:r>
            <a:endParaRPr lang="ko-KR" altLang="en-US" sz="54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573024" y="1535113"/>
            <a:ext cx="11045952" cy="639762"/>
          </a:xfrm>
        </p:spPr>
        <p:txBody>
          <a:bodyPr/>
          <a:lstStyle/>
          <a:p>
            <a:pPr algn="l">
              <a:defRPr/>
            </a:pP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독감예방접종 하셨습니다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altLang="ko-KR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820175" y="2276872"/>
            <a:ext cx="4765387" cy="3931443"/>
          </a:xfrm>
        </p:spPr>
      </p:pic>
      <p:pic>
        <p:nvPicPr>
          <p:cNvPr id="10" name="내용 개체 틀 9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624076" y="2276872"/>
            <a:ext cx="4765387" cy="3931443"/>
          </a:xfrm>
        </p:spPr>
      </p:pic>
      <p:sp>
        <p:nvSpPr>
          <p:cNvPr id="6" name="제목 5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540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ko-KR" altLang="en-US" sz="5400">
                <a:solidFill>
                  <a:schemeClr val="accent5">
                    <a:lumMod val="75000"/>
                  </a:schemeClr>
                </a:solidFill>
              </a:rPr>
              <a:t>월</a:t>
            </a:r>
            <a:endParaRPr lang="ko-KR" altLang="en-US" sz="54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573024" y="1535113"/>
            <a:ext cx="11045952" cy="639762"/>
          </a:xfrm>
        </p:spPr>
        <p:txBody>
          <a:bodyPr/>
          <a:lstStyle/>
          <a:p>
            <a:pPr algn="l">
              <a:defRPr/>
            </a:pP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10</a:t>
            </a: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월 생신잔치 기쁜 마음으로 참여하셨습니다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altLang="ko-KR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844635" y="2276872"/>
            <a:ext cx="4698830" cy="3931443"/>
          </a:xfrm>
        </p:spPr>
      </p:pic>
      <p:pic>
        <p:nvPicPr>
          <p:cNvPr id="10" name="내용 개체 틀 9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226005" y="2266950"/>
            <a:ext cx="5262902" cy="3951288"/>
          </a:xfrm>
        </p:spPr>
      </p:pic>
      <p:sp>
        <p:nvSpPr>
          <p:cNvPr id="6" name="제목 5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540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ko-KR" altLang="en-US" sz="5400">
                <a:solidFill>
                  <a:schemeClr val="accent5">
                    <a:lumMod val="75000"/>
                  </a:schemeClr>
                </a:solidFill>
              </a:rPr>
              <a:t>월</a:t>
            </a:r>
            <a:endParaRPr lang="ko-KR" altLang="en-US" sz="54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573024" y="1535113"/>
            <a:ext cx="11045952" cy="639762"/>
          </a:xfrm>
        </p:spPr>
        <p:txBody>
          <a:bodyPr/>
          <a:lstStyle/>
          <a:p>
            <a:pPr algn="l">
              <a:defRPr/>
            </a:pP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노래교실 신이 나게 참여해주셨습니다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altLang="ko-KR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573088" y="2276872"/>
            <a:ext cx="5241924" cy="3931443"/>
          </a:xfrm>
        </p:spPr>
      </p:pic>
      <p:pic>
        <p:nvPicPr>
          <p:cNvPr id="10" name="내용 개체 틀 9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376988" y="2276872"/>
            <a:ext cx="5241924" cy="3931443"/>
          </a:xfrm>
        </p:spPr>
      </p:pic>
      <p:sp>
        <p:nvSpPr>
          <p:cNvPr id="6" name="제목 5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5400">
                <a:solidFill>
                  <a:schemeClr val="accent5">
                    <a:lumMod val="75000"/>
                  </a:schemeClr>
                </a:solidFill>
              </a:rPr>
              <a:t>11</a:t>
            </a:r>
            <a:r>
              <a:rPr lang="ko-KR" altLang="en-US" sz="5400">
                <a:solidFill>
                  <a:schemeClr val="accent5">
                    <a:lumMod val="75000"/>
                  </a:schemeClr>
                </a:solidFill>
              </a:rPr>
              <a:t>월</a:t>
            </a:r>
            <a:endParaRPr lang="ko-KR" altLang="en-US" sz="54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573024" y="1535113"/>
            <a:ext cx="11045952" cy="639762"/>
          </a:xfrm>
        </p:spPr>
        <p:txBody>
          <a:bodyPr/>
          <a:lstStyle/>
          <a:p>
            <a:pPr algn="l">
              <a:defRPr/>
            </a:pP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긴장감 넘치는 순발력 게임 하셨습니다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altLang="ko-KR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573088" y="2276872"/>
            <a:ext cx="5241924" cy="3931443"/>
          </a:xfrm>
        </p:spPr>
      </p:pic>
      <p:pic>
        <p:nvPicPr>
          <p:cNvPr id="10" name="내용 개체 틀 9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376988" y="2276872"/>
            <a:ext cx="5241924" cy="3931443"/>
          </a:xfrm>
        </p:spPr>
      </p:pic>
      <p:sp>
        <p:nvSpPr>
          <p:cNvPr id="6" name="제목 5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5400">
                <a:solidFill>
                  <a:schemeClr val="accent5">
                    <a:lumMod val="75000"/>
                  </a:schemeClr>
                </a:solidFill>
              </a:rPr>
              <a:t>11</a:t>
            </a:r>
            <a:r>
              <a:rPr lang="ko-KR" altLang="en-US" sz="5400">
                <a:solidFill>
                  <a:schemeClr val="accent5">
                    <a:lumMod val="75000"/>
                  </a:schemeClr>
                </a:solidFill>
              </a:rPr>
              <a:t>월</a:t>
            </a:r>
            <a:endParaRPr lang="ko-KR" altLang="en-US" sz="54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573024" y="1535113"/>
            <a:ext cx="11045952" cy="639762"/>
          </a:xfrm>
        </p:spPr>
        <p:txBody>
          <a:bodyPr/>
          <a:lstStyle/>
          <a:p>
            <a:pPr algn="l">
              <a:defRPr/>
            </a:pP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코로나 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19</a:t>
            </a: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 예방을 위해 실내 소독 했습니다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altLang="ko-KR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573088" y="2276872"/>
            <a:ext cx="5241924" cy="3931443"/>
          </a:xfrm>
        </p:spPr>
      </p:pic>
      <p:pic>
        <p:nvPicPr>
          <p:cNvPr id="10" name="내용 개체 틀 9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376988" y="2276872"/>
            <a:ext cx="5241924" cy="3931443"/>
          </a:xfrm>
        </p:spPr>
      </p:pic>
      <p:sp>
        <p:nvSpPr>
          <p:cNvPr id="6" name="제목 5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5400">
                <a:solidFill>
                  <a:schemeClr val="accent5">
                    <a:lumMod val="75000"/>
                  </a:schemeClr>
                </a:solidFill>
              </a:rPr>
              <a:t>11</a:t>
            </a:r>
            <a:r>
              <a:rPr lang="ko-KR" altLang="en-US" sz="5400">
                <a:solidFill>
                  <a:schemeClr val="accent5">
                    <a:lumMod val="75000"/>
                  </a:schemeClr>
                </a:solidFill>
              </a:rPr>
              <a:t>월</a:t>
            </a:r>
            <a:endParaRPr lang="ko-KR" altLang="en-US" sz="54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573024" y="1535113"/>
            <a:ext cx="11045952" cy="639762"/>
          </a:xfrm>
        </p:spPr>
        <p:txBody>
          <a:bodyPr/>
          <a:lstStyle/>
          <a:p>
            <a:pPr algn="l">
              <a:defRPr/>
            </a:pP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11</a:t>
            </a: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월 생신잔치 모두 기쁜 마음으로 참여하였습니다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altLang="ko-KR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575815" y="2276872"/>
            <a:ext cx="5236469" cy="3931443"/>
          </a:xfrm>
        </p:spPr>
      </p:pic>
      <p:pic>
        <p:nvPicPr>
          <p:cNvPr id="10" name="내용 개체 틀 9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239222" y="2276873"/>
            <a:ext cx="5236468" cy="3931442"/>
          </a:xfrm>
        </p:spPr>
      </p:pic>
      <p:sp>
        <p:nvSpPr>
          <p:cNvPr id="6" name="제목 5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5400">
                <a:solidFill>
                  <a:schemeClr val="accent5">
                    <a:lumMod val="75000"/>
                  </a:schemeClr>
                </a:solidFill>
              </a:rPr>
              <a:t>11</a:t>
            </a:r>
            <a:r>
              <a:rPr lang="ko-KR" altLang="en-US" sz="5400">
                <a:solidFill>
                  <a:schemeClr val="accent5">
                    <a:lumMod val="75000"/>
                  </a:schemeClr>
                </a:solidFill>
              </a:rPr>
              <a:t>월</a:t>
            </a:r>
            <a:endParaRPr lang="ko-KR" altLang="en-US" sz="54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573024" y="1535113"/>
            <a:ext cx="11045952" cy="639762"/>
          </a:xfrm>
        </p:spPr>
        <p:txBody>
          <a:bodyPr/>
          <a:lstStyle/>
          <a:p>
            <a:pPr algn="l">
              <a:defRPr/>
            </a:pP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아기자기한 눈사람 만들기 클레이 공예 하셨습니다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altLang="ko-KR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" name="내용 개체 틀 9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680668" y="2267251"/>
            <a:ext cx="4920931" cy="3931443"/>
          </a:xfrm>
        </p:spPr>
      </p:pic>
      <p:pic>
        <p:nvPicPr>
          <p:cNvPr id="12" name="내용 개체 틀 11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484569" y="2267251"/>
            <a:ext cx="4920931" cy="3931443"/>
          </a:xfrm>
        </p:spPr>
      </p:pic>
      <p:sp>
        <p:nvSpPr>
          <p:cNvPr id="6" name="제목 5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5400">
                <a:solidFill>
                  <a:schemeClr val="accent5">
                    <a:lumMod val="75000"/>
                  </a:schemeClr>
                </a:solidFill>
              </a:rPr>
              <a:t>12</a:t>
            </a:r>
            <a:r>
              <a:rPr lang="ko-KR" altLang="en-US" sz="5400">
                <a:solidFill>
                  <a:schemeClr val="accent5">
                    <a:lumMod val="75000"/>
                  </a:schemeClr>
                </a:solidFill>
              </a:rPr>
              <a:t>월</a:t>
            </a:r>
            <a:endParaRPr lang="ko-KR" altLang="en-US" sz="54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573024" y="1535113"/>
            <a:ext cx="11045952" cy="639762"/>
          </a:xfrm>
        </p:spPr>
        <p:txBody>
          <a:bodyPr/>
          <a:lstStyle/>
          <a:p>
            <a:pPr algn="l">
              <a:defRPr/>
            </a:pP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어르신만의 개성이 담긴 손장갑 꾸미기 하셨습니다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altLang="ko-KR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573088" y="2276872"/>
            <a:ext cx="5241924" cy="3931443"/>
          </a:xfrm>
        </p:spPr>
      </p:pic>
      <p:pic>
        <p:nvPicPr>
          <p:cNvPr id="10" name="내용 개체 틀 9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376988" y="2276872"/>
            <a:ext cx="5241924" cy="3931443"/>
          </a:xfrm>
        </p:spPr>
      </p:pic>
      <p:sp>
        <p:nvSpPr>
          <p:cNvPr id="6" name="제목 5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5400">
                <a:solidFill>
                  <a:schemeClr val="accent5">
                    <a:lumMod val="75000"/>
                  </a:schemeClr>
                </a:solidFill>
              </a:rPr>
              <a:t>12</a:t>
            </a:r>
            <a:r>
              <a:rPr lang="ko-KR" altLang="en-US" sz="5400">
                <a:solidFill>
                  <a:schemeClr val="accent5">
                    <a:lumMod val="75000"/>
                  </a:schemeClr>
                </a:solidFill>
              </a:rPr>
              <a:t>월</a:t>
            </a:r>
            <a:endParaRPr lang="ko-KR" altLang="en-US" sz="54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idx="1"/>
          </p:nvPr>
        </p:nvSpPr>
        <p:spPr>
          <a:xfrm>
            <a:off x="573024" y="1535113"/>
            <a:ext cx="11045952" cy="639762"/>
          </a:xfrm>
        </p:spPr>
        <p:txBody>
          <a:bodyPr/>
          <a:lstStyle/>
          <a:p>
            <a:pPr algn="l">
              <a:defRPr/>
            </a:pP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모두가 지켜보는 가운데 높은 집중력으로 골프 하셨습니다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altLang="ko-KR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603698" y="2344221"/>
            <a:ext cx="4680400" cy="3931443"/>
          </a:xfrm>
        </p:spPr>
      </p:pic>
      <p:pic>
        <p:nvPicPr>
          <p:cNvPr id="10" name="내용 개체 틀 9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407599" y="2344221"/>
            <a:ext cx="4680400" cy="3931443"/>
          </a:xfrm>
        </p:spPr>
      </p:pic>
      <p:sp>
        <p:nvSpPr>
          <p:cNvPr id="6" name="제목 5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5400">
                <a:solidFill>
                  <a:schemeClr val="accent5">
                    <a:lumMod val="75000"/>
                  </a:schemeClr>
                </a:solidFill>
              </a:rPr>
              <a:t>12</a:t>
            </a:r>
            <a:r>
              <a:rPr lang="ko-KR" altLang="en-US" sz="5400">
                <a:solidFill>
                  <a:schemeClr val="accent5">
                    <a:lumMod val="75000"/>
                  </a:schemeClr>
                </a:solidFill>
              </a:rPr>
              <a:t>월</a:t>
            </a:r>
            <a:endParaRPr lang="ko-KR" altLang="en-US" sz="54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8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608682" y="2276872"/>
            <a:ext cx="4605955" cy="3931443"/>
          </a:xfrm>
        </p:spPr>
      </p:pic>
      <p:pic>
        <p:nvPicPr>
          <p:cNvPr id="11" name="내용 개체 틀 10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195932" y="2286301"/>
            <a:ext cx="4449491" cy="3931443"/>
          </a:xfrm>
        </p:spPr>
      </p:pic>
      <p:sp>
        <p:nvSpPr>
          <p:cNvPr id="6" name="제목 5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5400">
                <a:solidFill>
                  <a:schemeClr val="accent5">
                    <a:lumMod val="75000"/>
                  </a:schemeClr>
                </a:solidFill>
              </a:rPr>
              <a:t>12</a:t>
            </a:r>
            <a:r>
              <a:rPr lang="ko-KR" altLang="en-US" sz="5400">
                <a:solidFill>
                  <a:schemeClr val="accent5">
                    <a:lumMod val="75000"/>
                  </a:schemeClr>
                </a:solidFill>
              </a:rPr>
              <a:t>월</a:t>
            </a:r>
            <a:endParaRPr lang="ko-KR" altLang="en-US" sz="54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텍스트 개체 틀 1"/>
          <p:cNvSpPr>
            <a:spLocks noGrp="1"/>
          </p:cNvSpPr>
          <p:nvPr>
            <p:ph type="body" idx="1"/>
          </p:nvPr>
        </p:nvSpPr>
        <p:spPr>
          <a:xfrm>
            <a:off x="573024" y="1535113"/>
            <a:ext cx="11045952" cy="639762"/>
          </a:xfrm>
        </p:spPr>
        <p:txBody>
          <a:bodyPr/>
          <a:lstStyle/>
          <a:p>
            <a:pPr algn="l">
              <a:defRPr/>
            </a:pP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12</a:t>
            </a:r>
            <a:r>
              <a:rPr lang="ko-KR" altLang="en-US">
                <a:solidFill>
                  <a:schemeClr val="accent5">
                    <a:lumMod val="50000"/>
                  </a:schemeClr>
                </a:solidFill>
              </a:rPr>
              <a:t>월 생신잔치 다 함께 기쁜 마음으로 축하해드렸습니다</a:t>
            </a:r>
            <a:r>
              <a:rPr lang="en-US" altLang="ko-KR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altLang="ko-KR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name="New_Education03">
  <a:themeElements>
    <a:clrScheme name="Education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ucation03">
      <a:majorFont>
        <a:latin typeface="Corbel"/>
        <a:ea typeface=""/>
        <a:cs typeface=""/>
        <a:font script="Jpan" typeface="HG丸ｺﾞｼｯｸM-PRO"/>
        <a:font script="Hang" typeface="맑은 고딕"/>
        <a:font script="Hans" typeface="黑体"/>
        <a:font script="Hant" typeface="Microsoft JhengHei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丸ｺﾞｼｯｸM-PRO"/>
        <a:font script="Hang" typeface="맑은 고딕"/>
        <a:font script="Hans" typeface="黑体"/>
        <a:font script="Hant" typeface="Microsoft JhengHei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Education03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hade val="100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sx="102000" sy="102000" algn="ct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3500" dist="25400" dir="5400000" sx="102000" sy="102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6600000"/>
            </a:lightRig>
          </a:scene3d>
          <a:sp3d contourW="12700" prstMaterial="dkEdge">
            <a:bevelT w="31750" h="19050" prst="softRound"/>
            <a:contourClr>
              <a:schemeClr val="phClr"/>
            </a:contourClr>
          </a:sp3d>
        </a:effectStyle>
        <a:effectStyle>
          <a:effectLst>
            <a:outerShdw blurRad="63500" dist="25400" dir="5400000" sx="102000" sy="102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6600000"/>
            </a:lightRig>
          </a:scene3d>
          <a:sp3d contourW="12700" prstMaterial="dkEdge">
            <a:bevelT w="69850" h="5715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50000"/>
              </a:schemeClr>
            </a:gs>
            <a:gs pos="64000">
              <a:schemeClr val="phClr">
                <a:tint val="100000"/>
                <a:shade val="85000"/>
                <a:satMod val="130000"/>
              </a:schemeClr>
            </a:gs>
            <a:gs pos="72000">
              <a:schemeClr val="phClr">
                <a:shade val="85000"/>
                <a:satMod val="13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90000"/>
                <a:satMod val="200000"/>
              </a:schemeClr>
            </a:gs>
            <a:gs pos="100000">
              <a:schemeClr val="phClr">
                <a:shade val="70000"/>
                <a:satMod val="150000"/>
              </a:schemeClr>
            </a:gs>
          </a:gsLst>
          <a:path path="circle">
            <a:fillToRect l="50000" t="10000" r="50000" b="9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95</ep:Words>
  <ep:PresentationFormat>와이드스크린</ep:PresentationFormat>
  <ep:Paragraphs>26</ep:Paragraphs>
  <ep:Slides>13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ep:HeadingPairs>
  <ep:TitlesOfParts>
    <vt:vector size="14" baseType="lpstr">
      <vt:lpstr>New_Education03</vt:lpstr>
      <vt:lpstr>21년 4분기 소식지</vt:lpstr>
      <vt:lpstr>10월</vt:lpstr>
      <vt:lpstr>10월</vt:lpstr>
      <vt:lpstr>10월</vt:lpstr>
      <vt:lpstr>10월</vt:lpstr>
      <vt:lpstr>11월</vt:lpstr>
      <vt:lpstr>11월</vt:lpstr>
      <vt:lpstr>11월</vt:lpstr>
      <vt:lpstr>11월</vt:lpstr>
      <vt:lpstr>12월</vt:lpstr>
      <vt:lpstr>12월</vt:lpstr>
      <vt:lpstr>12월</vt:lpstr>
      <vt:lpstr>12월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2020-12-30T01:41:19.000</dcterms:created>
  <dc:creator>히 영</dc:creator>
  <cp:lastModifiedBy>alway</cp:lastModifiedBy>
  <dcterms:modified xsi:type="dcterms:W3CDTF">2021-12-27T03:51:29.095</dcterms:modified>
  <cp:revision>16</cp:revision>
  <dc:title>20년 4분기 소식지</dc:title>
  <cp:version>1000.0000.01</cp:version>
</cp:coreProperties>
</file>