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5"/>
  </p:notesMasterIdLst>
  <p:sldIdLst>
    <p:sldId id="262" r:id="rId2"/>
    <p:sldId id="265" r:id="rId3"/>
    <p:sldId id="316" r:id="rId4"/>
    <p:sldId id="266" r:id="rId5"/>
    <p:sldId id="372" r:id="rId6"/>
    <p:sldId id="366" r:id="rId7"/>
    <p:sldId id="367" r:id="rId8"/>
    <p:sldId id="368" r:id="rId9"/>
    <p:sldId id="369" r:id="rId10"/>
    <p:sldId id="370" r:id="rId11"/>
    <p:sldId id="268" r:id="rId12"/>
    <p:sldId id="286" r:id="rId13"/>
    <p:sldId id="374" r:id="rId14"/>
    <p:sldId id="363" r:id="rId15"/>
    <p:sldId id="375" r:id="rId16"/>
    <p:sldId id="362" r:id="rId17"/>
    <p:sldId id="270" r:id="rId18"/>
    <p:sldId id="349" r:id="rId19"/>
    <p:sldId id="379" r:id="rId20"/>
    <p:sldId id="352" r:id="rId21"/>
    <p:sldId id="353" r:id="rId22"/>
    <p:sldId id="354" r:id="rId23"/>
    <p:sldId id="378" r:id="rId24"/>
  </p:sldIdLst>
  <p:sldSz cx="12192000" cy="6858000"/>
  <p:notesSz cx="6807200" cy="9939338"/>
  <p:defaultTextStyle>
    <a:defPPr>
      <a:defRPr lang="ko-KR"/>
    </a:defPPr>
    <a:lvl1pPr marL="0" algn="l" defTabSz="1219170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1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0066"/>
    <a:srgbClr val="68686D"/>
    <a:srgbClr val="00589E"/>
    <a:srgbClr val="E6E6E6"/>
    <a:srgbClr val="D9E6F1"/>
    <a:srgbClr val="DEDEE2"/>
    <a:srgbClr val="737373"/>
    <a:srgbClr val="00477F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217" autoAdjust="0"/>
    <p:restoredTop sz="86411" autoAdjust="0"/>
  </p:normalViewPr>
  <p:slideViewPr>
    <p:cSldViewPr>
      <p:cViewPr varScale="1">
        <p:scale>
          <a:sx n="63" d="100"/>
          <a:sy n="63" d="100"/>
        </p:scale>
        <p:origin x="1374" y="72"/>
      </p:cViewPr>
      <p:guideLst>
        <p:guide orient="horz" pos="2160"/>
        <p:guide pos="2952"/>
      </p:guideLst>
    </p:cSldViewPr>
  </p:slideViewPr>
  <p:outlineViewPr>
    <p:cViewPr>
      <p:scale>
        <a:sx n="33" d="100"/>
        <a:sy n="33" d="100"/>
      </p:scale>
      <p:origin x="0" y="-229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39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F4A50558-F7C0-448B-B9D8-699799CEE1D5}" type="datetimeFigureOut">
              <a:rPr lang="ko-KR" altLang="en-US" smtClean="0"/>
              <a:t>2021-12-29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2940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2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CD5C75FB-E0C3-4296-9073-95BDD2D85D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853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1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C75FB-E0C3-4296-9073-95BDD2D85DC7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941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13EC3-7878-40E9-9A9B-E6A9D51932BC}" type="slidenum">
              <a:rPr lang="ko-KR" altLang="en-US" smtClean="0">
                <a:solidFill>
                  <a:prstClr val="black"/>
                </a:solidFill>
              </a:rPr>
              <a:pPr/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790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13EC3-7878-40E9-9A9B-E6A9D51932BC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531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13EC3-7878-40E9-9A9B-E6A9D51932BC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475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13EC3-7878-40E9-9A9B-E6A9D51932BC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80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13EC3-7878-40E9-9A9B-E6A9D51932BC}" type="slidenum">
              <a:rPr lang="ko-KR" altLang="en-US" smtClean="0">
                <a:solidFill>
                  <a:prstClr val="black"/>
                </a:solidFill>
              </a:rPr>
              <a:pPr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77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13EC3-7878-40E9-9A9B-E6A9D51932BC}" type="slidenum">
              <a:rPr lang="ko-KR" altLang="en-US" smtClean="0">
                <a:solidFill>
                  <a:prstClr val="black"/>
                </a:solidFill>
              </a:rPr>
              <a:pPr/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219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13EC3-7878-40E9-9A9B-E6A9D51932BC}" type="slidenum">
              <a:rPr lang="ko-KR" altLang="en-US" smtClean="0">
                <a:solidFill>
                  <a:prstClr val="black"/>
                </a:solidFill>
              </a:rPr>
              <a:pPr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033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13EC3-7878-40E9-9A9B-E6A9D51932BC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37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355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13EC3-7878-40E9-9A9B-E6A9D51932BC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841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13EC3-7878-40E9-9A9B-E6A9D51932BC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556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13EC3-7878-40E9-9A9B-E6A9D51932BC}" type="slidenum">
              <a:rPr lang="ko-KR" altLang="en-US" smtClean="0">
                <a:solidFill>
                  <a:prstClr val="black"/>
                </a:solidFill>
              </a:rPr>
              <a:pPr/>
              <a:t>22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499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 userDrawn="1"/>
        </p:nvSpPr>
        <p:spPr>
          <a:xfrm>
            <a:off x="3105150" y="214"/>
            <a:ext cx="5981700" cy="5286375"/>
          </a:xfrm>
          <a:prstGeom prst="rect">
            <a:avLst/>
          </a:prstGeom>
          <a:solidFill>
            <a:srgbClr val="0058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1219170" rtl="0" eaLnBrk="1" latinLnBrk="1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1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1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1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1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1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1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1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1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pic>
        <p:nvPicPr>
          <p:cNvPr id="33" name="그림 3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96"/>
          <a:stretch/>
        </p:blipFill>
        <p:spPr>
          <a:xfrm>
            <a:off x="0" y="2852936"/>
            <a:ext cx="12193548" cy="40053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" name="그룹 35"/>
          <p:cNvGrpSpPr/>
          <p:nvPr userDrawn="1"/>
        </p:nvGrpSpPr>
        <p:grpSpPr>
          <a:xfrm>
            <a:off x="5096280" y="980942"/>
            <a:ext cx="1999426" cy="524599"/>
            <a:chOff x="5159896" y="1412776"/>
            <a:chExt cx="1646686" cy="432048"/>
          </a:xfrm>
        </p:grpSpPr>
        <p:grpSp>
          <p:nvGrpSpPr>
            <p:cNvPr id="41" name="그룹 40"/>
            <p:cNvGrpSpPr/>
            <p:nvPr userDrawn="1"/>
          </p:nvGrpSpPr>
          <p:grpSpPr>
            <a:xfrm>
              <a:off x="5159896" y="1412776"/>
              <a:ext cx="432048" cy="432048"/>
              <a:chOff x="758355" y="538374"/>
              <a:chExt cx="432048" cy="432048"/>
            </a:xfrm>
          </p:grpSpPr>
          <p:sp>
            <p:nvSpPr>
              <p:cNvPr id="57" name="타원 56"/>
              <p:cNvSpPr/>
              <p:nvPr userDrawn="1"/>
            </p:nvSpPr>
            <p:spPr>
              <a:xfrm>
                <a:off x="758355" y="538374"/>
                <a:ext cx="432048" cy="432048"/>
              </a:xfrm>
              <a:prstGeom prst="ellipse">
                <a:avLst/>
              </a:prstGeom>
              <a:solidFill>
                <a:srgbClr val="0047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58" name="Freeform 5"/>
              <p:cNvSpPr>
                <a:spLocks noEditPoints="1"/>
              </p:cNvSpPr>
              <p:nvPr userDrawn="1"/>
            </p:nvSpPr>
            <p:spPr bwMode="auto">
              <a:xfrm>
                <a:off x="857824" y="616732"/>
                <a:ext cx="267744" cy="230153"/>
              </a:xfrm>
              <a:custGeom>
                <a:avLst/>
                <a:gdLst>
                  <a:gd name="T0" fmla="*/ 221 w 563"/>
                  <a:gd name="T1" fmla="*/ 337 h 484"/>
                  <a:gd name="T2" fmla="*/ 188 w 563"/>
                  <a:gd name="T3" fmla="*/ 336 h 484"/>
                  <a:gd name="T4" fmla="*/ 176 w 563"/>
                  <a:gd name="T5" fmla="*/ 361 h 484"/>
                  <a:gd name="T6" fmla="*/ 192 w 563"/>
                  <a:gd name="T7" fmla="*/ 382 h 484"/>
                  <a:gd name="T8" fmla="*/ 219 w 563"/>
                  <a:gd name="T9" fmla="*/ 404 h 484"/>
                  <a:gd name="T10" fmla="*/ 230 w 563"/>
                  <a:gd name="T11" fmla="*/ 363 h 484"/>
                  <a:gd name="T12" fmla="*/ 202 w 563"/>
                  <a:gd name="T13" fmla="*/ 296 h 484"/>
                  <a:gd name="T14" fmla="*/ 202 w 563"/>
                  <a:gd name="T15" fmla="*/ 71 h 484"/>
                  <a:gd name="T16" fmla="*/ 202 w 563"/>
                  <a:gd name="T17" fmla="*/ 296 h 484"/>
                  <a:gd name="T18" fmla="*/ 168 w 563"/>
                  <a:gd name="T19" fmla="*/ 175 h 484"/>
                  <a:gd name="T20" fmla="*/ 286 w 563"/>
                  <a:gd name="T21" fmla="*/ 159 h 484"/>
                  <a:gd name="T22" fmla="*/ 202 w 563"/>
                  <a:gd name="T23" fmla="*/ 271 h 484"/>
                  <a:gd name="T24" fmla="*/ 118 w 563"/>
                  <a:gd name="T25" fmla="*/ 163 h 484"/>
                  <a:gd name="T26" fmla="*/ 238 w 563"/>
                  <a:gd name="T27" fmla="*/ 484 h 484"/>
                  <a:gd name="T28" fmla="*/ 198 w 563"/>
                  <a:gd name="T29" fmla="*/ 484 h 484"/>
                  <a:gd name="T30" fmla="*/ 175 w 563"/>
                  <a:gd name="T31" fmla="*/ 452 h 484"/>
                  <a:gd name="T32" fmla="*/ 175 w 563"/>
                  <a:gd name="T33" fmla="*/ 484 h 484"/>
                  <a:gd name="T34" fmla="*/ 222 w 563"/>
                  <a:gd name="T35" fmla="*/ 419 h 484"/>
                  <a:gd name="T36" fmla="*/ 304 w 563"/>
                  <a:gd name="T37" fmla="*/ 335 h 484"/>
                  <a:gd name="T38" fmla="*/ 405 w 563"/>
                  <a:gd name="T39" fmla="*/ 483 h 484"/>
                  <a:gd name="T40" fmla="*/ 307 w 563"/>
                  <a:gd name="T41" fmla="*/ 335 h 484"/>
                  <a:gd name="T42" fmla="*/ 0 w 563"/>
                  <a:gd name="T43" fmla="*/ 433 h 484"/>
                  <a:gd name="T44" fmla="*/ 146 w 563"/>
                  <a:gd name="T45" fmla="*/ 484 h 484"/>
                  <a:gd name="T46" fmla="*/ 99 w 563"/>
                  <a:gd name="T47" fmla="*/ 336 h 484"/>
                  <a:gd name="T48" fmla="*/ 415 w 563"/>
                  <a:gd name="T49" fmla="*/ 15 h 484"/>
                  <a:gd name="T50" fmla="*/ 385 w 563"/>
                  <a:gd name="T51" fmla="*/ 210 h 484"/>
                  <a:gd name="T52" fmla="*/ 470 w 563"/>
                  <a:gd name="T53" fmla="*/ 223 h 484"/>
                  <a:gd name="T54" fmla="*/ 449 w 563"/>
                  <a:gd name="T55" fmla="*/ 96 h 484"/>
                  <a:gd name="T56" fmla="*/ 446 w 563"/>
                  <a:gd name="T57" fmla="*/ 101 h 484"/>
                  <a:gd name="T58" fmla="*/ 427 w 563"/>
                  <a:gd name="T59" fmla="*/ 124 h 484"/>
                  <a:gd name="T60" fmla="*/ 445 w 563"/>
                  <a:gd name="T61" fmla="*/ 93 h 484"/>
                  <a:gd name="T62" fmla="*/ 386 w 563"/>
                  <a:gd name="T63" fmla="*/ 121 h 484"/>
                  <a:gd name="T64" fmla="*/ 377 w 563"/>
                  <a:gd name="T65" fmla="*/ 123 h 484"/>
                  <a:gd name="T66" fmla="*/ 431 w 563"/>
                  <a:gd name="T67" fmla="*/ 55 h 484"/>
                  <a:gd name="T68" fmla="*/ 435 w 563"/>
                  <a:gd name="T69" fmla="*/ 62 h 484"/>
                  <a:gd name="T70" fmla="*/ 397 w 563"/>
                  <a:gd name="T71" fmla="*/ 83 h 484"/>
                  <a:gd name="T72" fmla="*/ 404 w 563"/>
                  <a:gd name="T73" fmla="*/ 130 h 484"/>
                  <a:gd name="T74" fmla="*/ 410 w 563"/>
                  <a:gd name="T75" fmla="*/ 91 h 484"/>
                  <a:gd name="T76" fmla="*/ 447 w 563"/>
                  <a:gd name="T77" fmla="*/ 76 h 484"/>
                  <a:gd name="T78" fmla="*/ 443 w 563"/>
                  <a:gd name="T79" fmla="*/ 81 h 484"/>
                  <a:gd name="T80" fmla="*/ 407 w 563"/>
                  <a:gd name="T81" fmla="*/ 126 h 484"/>
                  <a:gd name="T82" fmla="*/ 447 w 563"/>
                  <a:gd name="T83" fmla="*/ 178 h 484"/>
                  <a:gd name="T84" fmla="*/ 433 w 563"/>
                  <a:gd name="T85" fmla="*/ 140 h 484"/>
                  <a:gd name="T86" fmla="*/ 478 w 563"/>
                  <a:gd name="T87" fmla="*/ 113 h 484"/>
                  <a:gd name="T88" fmla="*/ 478 w 563"/>
                  <a:gd name="T89" fmla="*/ 71 h 484"/>
                  <a:gd name="T90" fmla="*/ 447 w 563"/>
                  <a:gd name="T91" fmla="*/ 178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3" h="484">
                    <a:moveTo>
                      <a:pt x="231" y="361"/>
                    </a:moveTo>
                    <a:cubicBezTo>
                      <a:pt x="221" y="337"/>
                      <a:pt x="221" y="337"/>
                      <a:pt x="221" y="337"/>
                    </a:cubicBezTo>
                    <a:cubicBezTo>
                      <a:pt x="220" y="336"/>
                      <a:pt x="220" y="336"/>
                      <a:pt x="219" y="336"/>
                    </a:cubicBezTo>
                    <a:cubicBezTo>
                      <a:pt x="188" y="336"/>
                      <a:pt x="188" y="336"/>
                      <a:pt x="188" y="336"/>
                    </a:cubicBezTo>
                    <a:cubicBezTo>
                      <a:pt x="187" y="336"/>
                      <a:pt x="186" y="336"/>
                      <a:pt x="186" y="337"/>
                    </a:cubicBezTo>
                    <a:cubicBezTo>
                      <a:pt x="176" y="361"/>
                      <a:pt x="176" y="361"/>
                      <a:pt x="176" y="361"/>
                    </a:cubicBezTo>
                    <a:cubicBezTo>
                      <a:pt x="175" y="362"/>
                      <a:pt x="176" y="363"/>
                      <a:pt x="176" y="363"/>
                    </a:cubicBezTo>
                    <a:cubicBezTo>
                      <a:pt x="192" y="382"/>
                      <a:pt x="192" y="382"/>
                      <a:pt x="192" y="382"/>
                    </a:cubicBezTo>
                    <a:cubicBezTo>
                      <a:pt x="180" y="432"/>
                      <a:pt x="180" y="432"/>
                      <a:pt x="180" y="432"/>
                    </a:cubicBezTo>
                    <a:cubicBezTo>
                      <a:pt x="219" y="404"/>
                      <a:pt x="219" y="404"/>
                      <a:pt x="219" y="404"/>
                    </a:cubicBezTo>
                    <a:cubicBezTo>
                      <a:pt x="214" y="382"/>
                      <a:pt x="214" y="382"/>
                      <a:pt x="214" y="382"/>
                    </a:cubicBezTo>
                    <a:cubicBezTo>
                      <a:pt x="230" y="363"/>
                      <a:pt x="230" y="363"/>
                      <a:pt x="230" y="363"/>
                    </a:cubicBezTo>
                    <a:cubicBezTo>
                      <a:pt x="231" y="363"/>
                      <a:pt x="231" y="362"/>
                      <a:pt x="231" y="361"/>
                    </a:cubicBezTo>
                    <a:close/>
                    <a:moveTo>
                      <a:pt x="202" y="296"/>
                    </a:moveTo>
                    <a:cubicBezTo>
                      <a:pt x="265" y="296"/>
                      <a:pt x="315" y="246"/>
                      <a:pt x="315" y="184"/>
                    </a:cubicBezTo>
                    <a:cubicBezTo>
                      <a:pt x="315" y="122"/>
                      <a:pt x="265" y="71"/>
                      <a:pt x="202" y="71"/>
                    </a:cubicBezTo>
                    <a:cubicBezTo>
                      <a:pt x="140" y="71"/>
                      <a:pt x="89" y="122"/>
                      <a:pt x="89" y="184"/>
                    </a:cubicBezTo>
                    <a:cubicBezTo>
                      <a:pt x="89" y="246"/>
                      <a:pt x="140" y="296"/>
                      <a:pt x="202" y="296"/>
                    </a:cubicBezTo>
                    <a:close/>
                    <a:moveTo>
                      <a:pt x="118" y="163"/>
                    </a:moveTo>
                    <a:cubicBezTo>
                      <a:pt x="128" y="168"/>
                      <a:pt x="147" y="175"/>
                      <a:pt x="168" y="175"/>
                    </a:cubicBezTo>
                    <a:cubicBezTo>
                      <a:pt x="184" y="175"/>
                      <a:pt x="200" y="171"/>
                      <a:pt x="216" y="160"/>
                    </a:cubicBezTo>
                    <a:cubicBezTo>
                      <a:pt x="217" y="159"/>
                      <a:pt x="256" y="132"/>
                      <a:pt x="286" y="159"/>
                    </a:cubicBezTo>
                    <a:cubicBezTo>
                      <a:pt x="289" y="167"/>
                      <a:pt x="290" y="175"/>
                      <a:pt x="290" y="184"/>
                    </a:cubicBezTo>
                    <a:cubicBezTo>
                      <a:pt x="290" y="232"/>
                      <a:pt x="251" y="271"/>
                      <a:pt x="202" y="271"/>
                    </a:cubicBezTo>
                    <a:cubicBezTo>
                      <a:pt x="154" y="271"/>
                      <a:pt x="115" y="232"/>
                      <a:pt x="115" y="184"/>
                    </a:cubicBezTo>
                    <a:cubicBezTo>
                      <a:pt x="115" y="177"/>
                      <a:pt x="116" y="170"/>
                      <a:pt x="118" y="163"/>
                    </a:cubicBezTo>
                    <a:close/>
                    <a:moveTo>
                      <a:pt x="198" y="484"/>
                    </a:moveTo>
                    <a:cubicBezTo>
                      <a:pt x="238" y="484"/>
                      <a:pt x="238" y="484"/>
                      <a:pt x="238" y="484"/>
                    </a:cubicBezTo>
                    <a:cubicBezTo>
                      <a:pt x="232" y="460"/>
                      <a:pt x="232" y="460"/>
                      <a:pt x="232" y="460"/>
                    </a:cubicBezTo>
                    <a:lnTo>
                      <a:pt x="198" y="484"/>
                    </a:lnTo>
                    <a:close/>
                    <a:moveTo>
                      <a:pt x="222" y="419"/>
                    </a:moveTo>
                    <a:cubicBezTo>
                      <a:pt x="175" y="452"/>
                      <a:pt x="175" y="452"/>
                      <a:pt x="175" y="452"/>
                    </a:cubicBezTo>
                    <a:cubicBezTo>
                      <a:pt x="167" y="484"/>
                      <a:pt x="167" y="484"/>
                      <a:pt x="167" y="484"/>
                    </a:cubicBezTo>
                    <a:cubicBezTo>
                      <a:pt x="175" y="484"/>
                      <a:pt x="175" y="484"/>
                      <a:pt x="175" y="484"/>
                    </a:cubicBezTo>
                    <a:cubicBezTo>
                      <a:pt x="229" y="446"/>
                      <a:pt x="229" y="446"/>
                      <a:pt x="229" y="446"/>
                    </a:cubicBezTo>
                    <a:lnTo>
                      <a:pt x="222" y="419"/>
                    </a:lnTo>
                    <a:close/>
                    <a:moveTo>
                      <a:pt x="307" y="335"/>
                    </a:moveTo>
                    <a:cubicBezTo>
                      <a:pt x="304" y="335"/>
                      <a:pt x="304" y="335"/>
                      <a:pt x="304" y="335"/>
                    </a:cubicBezTo>
                    <a:cubicBezTo>
                      <a:pt x="259" y="483"/>
                      <a:pt x="259" y="483"/>
                      <a:pt x="259" y="483"/>
                    </a:cubicBezTo>
                    <a:cubicBezTo>
                      <a:pt x="405" y="483"/>
                      <a:pt x="405" y="483"/>
                      <a:pt x="405" y="483"/>
                    </a:cubicBezTo>
                    <a:cubicBezTo>
                      <a:pt x="405" y="433"/>
                      <a:pt x="405" y="433"/>
                      <a:pt x="405" y="433"/>
                    </a:cubicBezTo>
                    <a:cubicBezTo>
                      <a:pt x="405" y="379"/>
                      <a:pt x="361" y="335"/>
                      <a:pt x="307" y="335"/>
                    </a:cubicBezTo>
                    <a:close/>
                    <a:moveTo>
                      <a:pt x="99" y="336"/>
                    </a:moveTo>
                    <a:cubicBezTo>
                      <a:pt x="44" y="336"/>
                      <a:pt x="0" y="379"/>
                      <a:pt x="0" y="433"/>
                    </a:cubicBezTo>
                    <a:cubicBezTo>
                      <a:pt x="0" y="484"/>
                      <a:pt x="0" y="484"/>
                      <a:pt x="0" y="484"/>
                    </a:cubicBezTo>
                    <a:cubicBezTo>
                      <a:pt x="146" y="484"/>
                      <a:pt x="146" y="484"/>
                      <a:pt x="146" y="484"/>
                    </a:cubicBezTo>
                    <a:cubicBezTo>
                      <a:pt x="103" y="336"/>
                      <a:pt x="103" y="336"/>
                      <a:pt x="103" y="336"/>
                    </a:cubicBezTo>
                    <a:lnTo>
                      <a:pt x="99" y="336"/>
                    </a:lnTo>
                    <a:close/>
                    <a:moveTo>
                      <a:pt x="547" y="91"/>
                    </a:moveTo>
                    <a:cubicBezTo>
                      <a:pt x="532" y="34"/>
                      <a:pt x="473" y="0"/>
                      <a:pt x="415" y="15"/>
                    </a:cubicBezTo>
                    <a:cubicBezTo>
                      <a:pt x="358" y="30"/>
                      <a:pt x="323" y="89"/>
                      <a:pt x="338" y="146"/>
                    </a:cubicBezTo>
                    <a:cubicBezTo>
                      <a:pt x="346" y="174"/>
                      <a:pt x="363" y="196"/>
                      <a:pt x="385" y="210"/>
                    </a:cubicBezTo>
                    <a:cubicBezTo>
                      <a:pt x="356" y="253"/>
                      <a:pt x="356" y="253"/>
                      <a:pt x="356" y="253"/>
                    </a:cubicBezTo>
                    <a:cubicBezTo>
                      <a:pt x="470" y="223"/>
                      <a:pt x="470" y="223"/>
                      <a:pt x="470" y="223"/>
                    </a:cubicBezTo>
                    <a:cubicBezTo>
                      <a:pt x="528" y="208"/>
                      <a:pt x="563" y="149"/>
                      <a:pt x="547" y="91"/>
                    </a:cubicBezTo>
                    <a:close/>
                    <a:moveTo>
                      <a:pt x="449" y="96"/>
                    </a:moveTo>
                    <a:cubicBezTo>
                      <a:pt x="449" y="98"/>
                      <a:pt x="449" y="99"/>
                      <a:pt x="448" y="99"/>
                    </a:cubicBezTo>
                    <a:cubicBezTo>
                      <a:pt x="447" y="100"/>
                      <a:pt x="446" y="100"/>
                      <a:pt x="446" y="101"/>
                    </a:cubicBezTo>
                    <a:cubicBezTo>
                      <a:pt x="436" y="102"/>
                      <a:pt x="430" y="111"/>
                      <a:pt x="431" y="120"/>
                    </a:cubicBezTo>
                    <a:cubicBezTo>
                      <a:pt x="431" y="123"/>
                      <a:pt x="430" y="124"/>
                      <a:pt x="427" y="124"/>
                    </a:cubicBezTo>
                    <a:cubicBezTo>
                      <a:pt x="425" y="124"/>
                      <a:pt x="423" y="123"/>
                      <a:pt x="423" y="121"/>
                    </a:cubicBezTo>
                    <a:cubicBezTo>
                      <a:pt x="422" y="107"/>
                      <a:pt x="431" y="95"/>
                      <a:pt x="445" y="93"/>
                    </a:cubicBezTo>
                    <a:cubicBezTo>
                      <a:pt x="447" y="93"/>
                      <a:pt x="449" y="95"/>
                      <a:pt x="449" y="96"/>
                    </a:cubicBezTo>
                    <a:close/>
                    <a:moveTo>
                      <a:pt x="386" y="121"/>
                    </a:moveTo>
                    <a:cubicBezTo>
                      <a:pt x="387" y="124"/>
                      <a:pt x="385" y="127"/>
                      <a:pt x="382" y="127"/>
                    </a:cubicBezTo>
                    <a:cubicBezTo>
                      <a:pt x="379" y="127"/>
                      <a:pt x="377" y="125"/>
                      <a:pt x="377" y="123"/>
                    </a:cubicBezTo>
                    <a:cubicBezTo>
                      <a:pt x="375" y="107"/>
                      <a:pt x="379" y="90"/>
                      <a:pt x="390" y="78"/>
                    </a:cubicBezTo>
                    <a:cubicBezTo>
                      <a:pt x="400" y="65"/>
                      <a:pt x="414" y="57"/>
                      <a:pt x="431" y="55"/>
                    </a:cubicBezTo>
                    <a:cubicBezTo>
                      <a:pt x="434" y="54"/>
                      <a:pt x="436" y="57"/>
                      <a:pt x="436" y="59"/>
                    </a:cubicBezTo>
                    <a:cubicBezTo>
                      <a:pt x="436" y="60"/>
                      <a:pt x="436" y="62"/>
                      <a:pt x="435" y="62"/>
                    </a:cubicBezTo>
                    <a:cubicBezTo>
                      <a:pt x="434" y="63"/>
                      <a:pt x="433" y="64"/>
                      <a:pt x="431" y="64"/>
                    </a:cubicBezTo>
                    <a:cubicBezTo>
                      <a:pt x="418" y="66"/>
                      <a:pt x="406" y="73"/>
                      <a:pt x="397" y="83"/>
                    </a:cubicBezTo>
                    <a:cubicBezTo>
                      <a:pt x="389" y="95"/>
                      <a:pt x="385" y="108"/>
                      <a:pt x="386" y="121"/>
                    </a:cubicBezTo>
                    <a:close/>
                    <a:moveTo>
                      <a:pt x="404" y="130"/>
                    </a:moveTo>
                    <a:cubicBezTo>
                      <a:pt x="402" y="130"/>
                      <a:pt x="400" y="129"/>
                      <a:pt x="399" y="127"/>
                    </a:cubicBezTo>
                    <a:cubicBezTo>
                      <a:pt x="398" y="114"/>
                      <a:pt x="401" y="101"/>
                      <a:pt x="410" y="91"/>
                    </a:cubicBezTo>
                    <a:cubicBezTo>
                      <a:pt x="418" y="81"/>
                      <a:pt x="429" y="74"/>
                      <a:pt x="442" y="73"/>
                    </a:cubicBezTo>
                    <a:cubicBezTo>
                      <a:pt x="445" y="73"/>
                      <a:pt x="446" y="74"/>
                      <a:pt x="447" y="76"/>
                    </a:cubicBezTo>
                    <a:cubicBezTo>
                      <a:pt x="447" y="77"/>
                      <a:pt x="447" y="78"/>
                      <a:pt x="446" y="79"/>
                    </a:cubicBezTo>
                    <a:cubicBezTo>
                      <a:pt x="446" y="79"/>
                      <a:pt x="445" y="80"/>
                      <a:pt x="443" y="81"/>
                    </a:cubicBezTo>
                    <a:cubicBezTo>
                      <a:pt x="433" y="82"/>
                      <a:pt x="423" y="87"/>
                      <a:pt x="416" y="96"/>
                    </a:cubicBezTo>
                    <a:cubicBezTo>
                      <a:pt x="409" y="104"/>
                      <a:pt x="406" y="115"/>
                      <a:pt x="407" y="126"/>
                    </a:cubicBezTo>
                    <a:cubicBezTo>
                      <a:pt x="408" y="128"/>
                      <a:pt x="406" y="130"/>
                      <a:pt x="404" y="130"/>
                    </a:cubicBezTo>
                    <a:close/>
                    <a:moveTo>
                      <a:pt x="447" y="178"/>
                    </a:moveTo>
                    <a:cubicBezTo>
                      <a:pt x="432" y="186"/>
                      <a:pt x="411" y="163"/>
                      <a:pt x="411" y="163"/>
                    </a:cubicBezTo>
                    <a:cubicBezTo>
                      <a:pt x="433" y="140"/>
                      <a:pt x="433" y="140"/>
                      <a:pt x="433" y="140"/>
                    </a:cubicBezTo>
                    <a:cubicBezTo>
                      <a:pt x="433" y="140"/>
                      <a:pt x="446" y="153"/>
                      <a:pt x="451" y="150"/>
                    </a:cubicBezTo>
                    <a:cubicBezTo>
                      <a:pt x="451" y="150"/>
                      <a:pt x="467" y="140"/>
                      <a:pt x="478" y="113"/>
                    </a:cubicBezTo>
                    <a:cubicBezTo>
                      <a:pt x="480" y="108"/>
                      <a:pt x="463" y="99"/>
                      <a:pt x="463" y="99"/>
                    </a:cubicBezTo>
                    <a:cubicBezTo>
                      <a:pt x="478" y="71"/>
                      <a:pt x="478" y="71"/>
                      <a:pt x="478" y="71"/>
                    </a:cubicBezTo>
                    <a:cubicBezTo>
                      <a:pt x="478" y="71"/>
                      <a:pt x="504" y="83"/>
                      <a:pt x="503" y="98"/>
                    </a:cubicBezTo>
                    <a:cubicBezTo>
                      <a:pt x="502" y="113"/>
                      <a:pt x="492" y="153"/>
                      <a:pt x="447" y="1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  <p:grpSp>
          <p:nvGrpSpPr>
            <p:cNvPr id="42" name="그룹 41"/>
            <p:cNvGrpSpPr/>
            <p:nvPr userDrawn="1"/>
          </p:nvGrpSpPr>
          <p:grpSpPr>
            <a:xfrm>
              <a:off x="5767215" y="1412776"/>
              <a:ext cx="432048" cy="432048"/>
              <a:chOff x="1338514" y="538374"/>
              <a:chExt cx="432048" cy="432048"/>
            </a:xfrm>
          </p:grpSpPr>
          <p:sp>
            <p:nvSpPr>
              <p:cNvPr id="48" name="타원 47"/>
              <p:cNvSpPr/>
              <p:nvPr userDrawn="1"/>
            </p:nvSpPr>
            <p:spPr>
              <a:xfrm>
                <a:off x="1338514" y="538374"/>
                <a:ext cx="432048" cy="432048"/>
              </a:xfrm>
              <a:prstGeom prst="ellipse">
                <a:avLst/>
              </a:prstGeom>
              <a:solidFill>
                <a:srgbClr val="0047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grpSp>
            <p:nvGrpSpPr>
              <p:cNvPr id="49" name="그룹 48"/>
              <p:cNvGrpSpPr/>
              <p:nvPr userDrawn="1"/>
            </p:nvGrpSpPr>
            <p:grpSpPr>
              <a:xfrm>
                <a:off x="1427816" y="658974"/>
                <a:ext cx="253445" cy="190848"/>
                <a:chOff x="3600450" y="1554163"/>
                <a:chExt cx="4987925" cy="3756026"/>
              </a:xfrm>
              <a:solidFill>
                <a:schemeClr val="bg1"/>
              </a:solidFill>
            </p:grpSpPr>
            <p:sp>
              <p:nvSpPr>
                <p:cNvPr id="50" name="Freeform 19"/>
                <p:cNvSpPr>
                  <a:spLocks/>
                </p:cNvSpPr>
                <p:nvPr userDrawn="1"/>
              </p:nvSpPr>
              <p:spPr bwMode="auto">
                <a:xfrm>
                  <a:off x="3798888" y="1863726"/>
                  <a:ext cx="2484438" cy="1992313"/>
                </a:xfrm>
                <a:custGeom>
                  <a:avLst/>
                  <a:gdLst>
                    <a:gd name="T0" fmla="*/ 13 w 661"/>
                    <a:gd name="T1" fmla="*/ 185 h 530"/>
                    <a:gd name="T2" fmla="*/ 1 w 661"/>
                    <a:gd name="T3" fmla="*/ 245 h 530"/>
                    <a:gd name="T4" fmla="*/ 0 w 661"/>
                    <a:gd name="T5" fmla="*/ 265 h 530"/>
                    <a:gd name="T6" fmla="*/ 13 w 661"/>
                    <a:gd name="T7" fmla="*/ 346 h 530"/>
                    <a:gd name="T8" fmla="*/ 146 w 661"/>
                    <a:gd name="T9" fmla="*/ 501 h 530"/>
                    <a:gd name="T10" fmla="*/ 266 w 661"/>
                    <a:gd name="T11" fmla="*/ 530 h 530"/>
                    <a:gd name="T12" fmla="*/ 267 w 661"/>
                    <a:gd name="T13" fmla="*/ 530 h 530"/>
                    <a:gd name="T14" fmla="*/ 279 w 661"/>
                    <a:gd name="T15" fmla="*/ 530 h 530"/>
                    <a:gd name="T16" fmla="*/ 661 w 661"/>
                    <a:gd name="T17" fmla="*/ 530 h 530"/>
                    <a:gd name="T18" fmla="*/ 661 w 661"/>
                    <a:gd name="T19" fmla="*/ 0 h 530"/>
                    <a:gd name="T20" fmla="*/ 266 w 661"/>
                    <a:gd name="T21" fmla="*/ 0 h 530"/>
                    <a:gd name="T22" fmla="*/ 13 w 661"/>
                    <a:gd name="T23" fmla="*/ 185 h 5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61" h="530">
                      <a:moveTo>
                        <a:pt x="13" y="185"/>
                      </a:moveTo>
                      <a:cubicBezTo>
                        <a:pt x="7" y="205"/>
                        <a:pt x="3" y="225"/>
                        <a:pt x="1" y="245"/>
                      </a:cubicBezTo>
                      <a:cubicBezTo>
                        <a:pt x="1" y="252"/>
                        <a:pt x="0" y="259"/>
                        <a:pt x="0" y="265"/>
                      </a:cubicBezTo>
                      <a:cubicBezTo>
                        <a:pt x="0" y="293"/>
                        <a:pt x="5" y="320"/>
                        <a:pt x="13" y="346"/>
                      </a:cubicBezTo>
                      <a:cubicBezTo>
                        <a:pt x="34" y="413"/>
                        <a:pt x="83" y="469"/>
                        <a:pt x="146" y="501"/>
                      </a:cubicBezTo>
                      <a:cubicBezTo>
                        <a:pt x="183" y="521"/>
                        <a:pt x="223" y="530"/>
                        <a:pt x="266" y="530"/>
                      </a:cubicBezTo>
                      <a:cubicBezTo>
                        <a:pt x="267" y="530"/>
                        <a:pt x="267" y="530"/>
                        <a:pt x="267" y="530"/>
                      </a:cubicBezTo>
                      <a:cubicBezTo>
                        <a:pt x="279" y="530"/>
                        <a:pt x="279" y="530"/>
                        <a:pt x="279" y="530"/>
                      </a:cubicBezTo>
                      <a:cubicBezTo>
                        <a:pt x="661" y="530"/>
                        <a:pt x="661" y="530"/>
                        <a:pt x="661" y="530"/>
                      </a:cubicBezTo>
                      <a:cubicBezTo>
                        <a:pt x="661" y="0"/>
                        <a:pt x="661" y="0"/>
                        <a:pt x="661" y="0"/>
                      </a:cubicBezTo>
                      <a:cubicBezTo>
                        <a:pt x="266" y="0"/>
                        <a:pt x="266" y="0"/>
                        <a:pt x="266" y="0"/>
                      </a:cubicBezTo>
                      <a:cubicBezTo>
                        <a:pt x="150" y="0"/>
                        <a:pt x="48" y="74"/>
                        <a:pt x="13" y="1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/>
                </a:p>
              </p:txBody>
            </p:sp>
            <p:sp>
              <p:nvSpPr>
                <p:cNvPr id="51" name="Freeform 20"/>
                <p:cNvSpPr>
                  <a:spLocks/>
                </p:cNvSpPr>
                <p:nvPr userDrawn="1"/>
              </p:nvSpPr>
              <p:spPr bwMode="auto">
                <a:xfrm>
                  <a:off x="4370388" y="3870326"/>
                  <a:ext cx="379413" cy="1439863"/>
                </a:xfrm>
                <a:custGeom>
                  <a:avLst/>
                  <a:gdLst>
                    <a:gd name="T0" fmla="*/ 78 w 101"/>
                    <a:gd name="T1" fmla="*/ 20 h 383"/>
                    <a:gd name="T2" fmla="*/ 47 w 101"/>
                    <a:gd name="T3" fmla="*/ 15 h 383"/>
                    <a:gd name="T4" fmla="*/ 40 w 101"/>
                    <a:gd name="T5" fmla="*/ 13 h 383"/>
                    <a:gd name="T6" fmla="*/ 17 w 101"/>
                    <a:gd name="T7" fmla="*/ 6 h 383"/>
                    <a:gd name="T8" fmla="*/ 8 w 101"/>
                    <a:gd name="T9" fmla="*/ 3 h 383"/>
                    <a:gd name="T10" fmla="*/ 0 w 101"/>
                    <a:gd name="T11" fmla="*/ 0 h 383"/>
                    <a:gd name="T12" fmla="*/ 0 w 101"/>
                    <a:gd name="T13" fmla="*/ 383 h 383"/>
                    <a:gd name="T14" fmla="*/ 101 w 101"/>
                    <a:gd name="T15" fmla="*/ 383 h 383"/>
                    <a:gd name="T16" fmla="*/ 101 w 101"/>
                    <a:gd name="T17" fmla="*/ 22 h 383"/>
                    <a:gd name="T18" fmla="*/ 85 w 101"/>
                    <a:gd name="T19" fmla="*/ 21 h 383"/>
                    <a:gd name="T20" fmla="*/ 78 w 101"/>
                    <a:gd name="T21" fmla="*/ 20 h 3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1" h="383">
                      <a:moveTo>
                        <a:pt x="78" y="20"/>
                      </a:moveTo>
                      <a:cubicBezTo>
                        <a:pt x="67" y="19"/>
                        <a:pt x="58" y="17"/>
                        <a:pt x="47" y="15"/>
                      </a:cubicBezTo>
                      <a:cubicBezTo>
                        <a:pt x="45" y="14"/>
                        <a:pt x="43" y="14"/>
                        <a:pt x="40" y="13"/>
                      </a:cubicBezTo>
                      <a:cubicBezTo>
                        <a:pt x="33" y="11"/>
                        <a:pt x="25" y="9"/>
                        <a:pt x="17" y="6"/>
                      </a:cubicBezTo>
                      <a:cubicBezTo>
                        <a:pt x="14" y="5"/>
                        <a:pt x="11" y="4"/>
                        <a:pt x="8" y="3"/>
                      </a:cubicBezTo>
                      <a:cubicBezTo>
                        <a:pt x="6" y="2"/>
                        <a:pt x="3" y="1"/>
                        <a:pt x="0" y="0"/>
                      </a:cubicBezTo>
                      <a:cubicBezTo>
                        <a:pt x="0" y="383"/>
                        <a:pt x="0" y="383"/>
                        <a:pt x="0" y="383"/>
                      </a:cubicBezTo>
                      <a:cubicBezTo>
                        <a:pt x="101" y="383"/>
                        <a:pt x="101" y="383"/>
                        <a:pt x="101" y="383"/>
                      </a:cubicBezTo>
                      <a:cubicBezTo>
                        <a:pt x="101" y="22"/>
                        <a:pt x="101" y="22"/>
                        <a:pt x="101" y="22"/>
                      </a:cubicBezTo>
                      <a:cubicBezTo>
                        <a:pt x="96" y="22"/>
                        <a:pt x="91" y="21"/>
                        <a:pt x="85" y="21"/>
                      </a:cubicBezTo>
                      <a:cubicBezTo>
                        <a:pt x="83" y="21"/>
                        <a:pt x="80" y="21"/>
                        <a:pt x="7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/>
                </a:p>
              </p:txBody>
            </p:sp>
            <p:sp>
              <p:nvSpPr>
                <p:cNvPr id="52" name="Freeform 21"/>
                <p:cNvSpPr>
                  <a:spLocks/>
                </p:cNvSpPr>
                <p:nvPr userDrawn="1"/>
              </p:nvSpPr>
              <p:spPr bwMode="auto">
                <a:xfrm>
                  <a:off x="3600450" y="2592388"/>
                  <a:ext cx="134938" cy="538163"/>
                </a:xfrm>
                <a:custGeom>
                  <a:avLst/>
                  <a:gdLst>
                    <a:gd name="T0" fmla="*/ 30 w 36"/>
                    <a:gd name="T1" fmla="*/ 33 h 143"/>
                    <a:gd name="T2" fmla="*/ 36 w 36"/>
                    <a:gd name="T3" fmla="*/ 2 h 143"/>
                    <a:gd name="T4" fmla="*/ 36 w 36"/>
                    <a:gd name="T5" fmla="*/ 0 h 143"/>
                    <a:gd name="T6" fmla="*/ 0 w 36"/>
                    <a:gd name="T7" fmla="*/ 0 h 143"/>
                    <a:gd name="T8" fmla="*/ 0 w 36"/>
                    <a:gd name="T9" fmla="*/ 143 h 143"/>
                    <a:gd name="T10" fmla="*/ 36 w 36"/>
                    <a:gd name="T11" fmla="*/ 143 h 143"/>
                    <a:gd name="T12" fmla="*/ 36 w 36"/>
                    <a:gd name="T13" fmla="*/ 141 h 143"/>
                    <a:gd name="T14" fmla="*/ 30 w 36"/>
                    <a:gd name="T15" fmla="*/ 110 h 143"/>
                    <a:gd name="T16" fmla="*/ 29 w 36"/>
                    <a:gd name="T17" fmla="*/ 103 h 143"/>
                    <a:gd name="T18" fmla="*/ 27 w 36"/>
                    <a:gd name="T19" fmla="*/ 71 h 143"/>
                    <a:gd name="T20" fmla="*/ 29 w 36"/>
                    <a:gd name="T21" fmla="*/ 39 h 143"/>
                    <a:gd name="T22" fmla="*/ 30 w 36"/>
                    <a:gd name="T23" fmla="*/ 33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" h="143">
                      <a:moveTo>
                        <a:pt x="30" y="33"/>
                      </a:moveTo>
                      <a:cubicBezTo>
                        <a:pt x="32" y="22"/>
                        <a:pt x="33" y="12"/>
                        <a:pt x="36" y="2"/>
                      </a:cubicBezTo>
                      <a:cubicBezTo>
                        <a:pt x="36" y="1"/>
                        <a:pt x="36" y="1"/>
                        <a:pt x="3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43"/>
                        <a:pt x="0" y="143"/>
                        <a:pt x="0" y="143"/>
                      </a:cubicBezTo>
                      <a:cubicBezTo>
                        <a:pt x="36" y="143"/>
                        <a:pt x="36" y="143"/>
                        <a:pt x="36" y="143"/>
                      </a:cubicBezTo>
                      <a:cubicBezTo>
                        <a:pt x="36" y="142"/>
                        <a:pt x="36" y="141"/>
                        <a:pt x="36" y="141"/>
                      </a:cubicBezTo>
                      <a:cubicBezTo>
                        <a:pt x="33" y="131"/>
                        <a:pt x="32" y="120"/>
                        <a:pt x="30" y="110"/>
                      </a:cubicBezTo>
                      <a:cubicBezTo>
                        <a:pt x="30" y="108"/>
                        <a:pt x="30" y="106"/>
                        <a:pt x="29" y="103"/>
                      </a:cubicBezTo>
                      <a:cubicBezTo>
                        <a:pt x="28" y="93"/>
                        <a:pt x="27" y="82"/>
                        <a:pt x="27" y="71"/>
                      </a:cubicBezTo>
                      <a:cubicBezTo>
                        <a:pt x="27" y="61"/>
                        <a:pt x="28" y="50"/>
                        <a:pt x="29" y="39"/>
                      </a:cubicBezTo>
                      <a:cubicBezTo>
                        <a:pt x="30" y="37"/>
                        <a:pt x="30" y="35"/>
                        <a:pt x="30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/>
                </a:p>
              </p:txBody>
            </p:sp>
            <p:sp>
              <p:nvSpPr>
                <p:cNvPr id="53" name="Freeform 22"/>
                <p:cNvSpPr>
                  <a:spLocks/>
                </p:cNvSpPr>
                <p:nvPr userDrawn="1"/>
              </p:nvSpPr>
              <p:spPr bwMode="auto">
                <a:xfrm>
                  <a:off x="6381750" y="1554163"/>
                  <a:ext cx="865188" cy="2689225"/>
                </a:xfrm>
                <a:custGeom>
                  <a:avLst/>
                  <a:gdLst>
                    <a:gd name="T0" fmla="*/ 0 w 545"/>
                    <a:gd name="T1" fmla="*/ 1462 h 1694"/>
                    <a:gd name="T2" fmla="*/ 545 w 545"/>
                    <a:gd name="T3" fmla="*/ 1694 h 1694"/>
                    <a:gd name="T4" fmla="*/ 545 w 545"/>
                    <a:gd name="T5" fmla="*/ 0 h 1694"/>
                    <a:gd name="T6" fmla="*/ 0 w 545"/>
                    <a:gd name="T7" fmla="*/ 188 h 1694"/>
                    <a:gd name="T8" fmla="*/ 0 w 545"/>
                    <a:gd name="T9" fmla="*/ 1462 h 16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5" h="1694">
                      <a:moveTo>
                        <a:pt x="0" y="1462"/>
                      </a:moveTo>
                      <a:lnTo>
                        <a:pt x="545" y="1694"/>
                      </a:lnTo>
                      <a:lnTo>
                        <a:pt x="545" y="0"/>
                      </a:lnTo>
                      <a:lnTo>
                        <a:pt x="0" y="188"/>
                      </a:lnTo>
                      <a:lnTo>
                        <a:pt x="0" y="14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/>
                </a:p>
              </p:txBody>
            </p:sp>
            <p:sp>
              <p:nvSpPr>
                <p:cNvPr id="54" name="Freeform 23"/>
                <p:cNvSpPr>
                  <a:spLocks/>
                </p:cNvSpPr>
                <p:nvPr userDrawn="1"/>
              </p:nvSpPr>
              <p:spPr bwMode="auto">
                <a:xfrm>
                  <a:off x="7610475" y="1603376"/>
                  <a:ext cx="977900" cy="425450"/>
                </a:xfrm>
                <a:custGeom>
                  <a:avLst/>
                  <a:gdLst>
                    <a:gd name="T0" fmla="*/ 0 w 616"/>
                    <a:gd name="T1" fmla="*/ 209 h 268"/>
                    <a:gd name="T2" fmla="*/ 595 w 616"/>
                    <a:gd name="T3" fmla="*/ 0 h 268"/>
                    <a:gd name="T4" fmla="*/ 616 w 616"/>
                    <a:gd name="T5" fmla="*/ 59 h 268"/>
                    <a:gd name="T6" fmla="*/ 22 w 616"/>
                    <a:gd name="T7" fmla="*/ 268 h 268"/>
                    <a:gd name="T8" fmla="*/ 0 w 616"/>
                    <a:gd name="T9" fmla="*/ 209 h 2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6" h="268">
                      <a:moveTo>
                        <a:pt x="0" y="209"/>
                      </a:moveTo>
                      <a:lnTo>
                        <a:pt x="595" y="0"/>
                      </a:lnTo>
                      <a:lnTo>
                        <a:pt x="616" y="59"/>
                      </a:lnTo>
                      <a:lnTo>
                        <a:pt x="22" y="268"/>
                      </a:lnTo>
                      <a:lnTo>
                        <a:pt x="0" y="2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/>
                </a:p>
              </p:txBody>
            </p:sp>
            <p:sp>
              <p:nvSpPr>
                <p:cNvPr id="55" name="Freeform 24"/>
                <p:cNvSpPr>
                  <a:spLocks/>
                </p:cNvSpPr>
                <p:nvPr userDrawn="1"/>
              </p:nvSpPr>
              <p:spPr bwMode="auto">
                <a:xfrm>
                  <a:off x="7626350" y="3592513"/>
                  <a:ext cx="942975" cy="522288"/>
                </a:xfrm>
                <a:custGeom>
                  <a:avLst/>
                  <a:gdLst>
                    <a:gd name="T0" fmla="*/ 0 w 594"/>
                    <a:gd name="T1" fmla="*/ 57 h 329"/>
                    <a:gd name="T2" fmla="*/ 28 w 594"/>
                    <a:gd name="T3" fmla="*/ 0 h 329"/>
                    <a:gd name="T4" fmla="*/ 594 w 594"/>
                    <a:gd name="T5" fmla="*/ 275 h 329"/>
                    <a:gd name="T6" fmla="*/ 568 w 594"/>
                    <a:gd name="T7" fmla="*/ 329 h 329"/>
                    <a:gd name="T8" fmla="*/ 0 w 594"/>
                    <a:gd name="T9" fmla="*/ 57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4" h="329">
                      <a:moveTo>
                        <a:pt x="0" y="57"/>
                      </a:moveTo>
                      <a:lnTo>
                        <a:pt x="28" y="0"/>
                      </a:lnTo>
                      <a:lnTo>
                        <a:pt x="594" y="275"/>
                      </a:lnTo>
                      <a:lnTo>
                        <a:pt x="568" y="329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/>
                </a:p>
              </p:txBody>
            </p:sp>
            <p:sp>
              <p:nvSpPr>
                <p:cNvPr id="56" name="Rectangle 25"/>
                <p:cNvSpPr>
                  <a:spLocks noChangeArrowheads="1"/>
                </p:cNvSpPr>
                <p:nvPr userDrawn="1"/>
              </p:nvSpPr>
              <p:spPr bwMode="auto">
                <a:xfrm>
                  <a:off x="7648575" y="2809876"/>
                  <a:ext cx="923925" cy="1016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/>
                </a:p>
              </p:txBody>
            </p:sp>
          </p:grpSp>
        </p:grpSp>
        <p:cxnSp>
          <p:nvCxnSpPr>
            <p:cNvPr id="43" name="직선 연결선 42"/>
            <p:cNvCxnSpPr/>
            <p:nvPr userDrawn="1"/>
          </p:nvCxnSpPr>
          <p:spPr>
            <a:xfrm rot="20820000" flipH="1">
              <a:off x="5630466" y="1591165"/>
              <a:ext cx="98227" cy="75271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 userDrawn="1"/>
          </p:nvCxnSpPr>
          <p:spPr>
            <a:xfrm rot="20820000" flipH="1">
              <a:off x="6237785" y="1591165"/>
              <a:ext cx="98227" cy="75271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그룹 44"/>
            <p:cNvGrpSpPr/>
            <p:nvPr userDrawn="1"/>
          </p:nvGrpSpPr>
          <p:grpSpPr>
            <a:xfrm>
              <a:off x="6374534" y="1412776"/>
              <a:ext cx="432048" cy="432048"/>
              <a:chOff x="1972993" y="538374"/>
              <a:chExt cx="432048" cy="432048"/>
            </a:xfrm>
          </p:grpSpPr>
          <p:sp>
            <p:nvSpPr>
              <p:cNvPr id="46" name="타원 45"/>
              <p:cNvSpPr/>
              <p:nvPr userDrawn="1"/>
            </p:nvSpPr>
            <p:spPr>
              <a:xfrm>
                <a:off x="1972993" y="538374"/>
                <a:ext cx="432048" cy="432048"/>
              </a:xfrm>
              <a:prstGeom prst="ellipse">
                <a:avLst/>
              </a:prstGeom>
              <a:solidFill>
                <a:srgbClr val="0047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47" name="Freeform 29"/>
              <p:cNvSpPr>
                <a:spLocks/>
              </p:cNvSpPr>
              <p:nvPr userDrawn="1"/>
            </p:nvSpPr>
            <p:spPr bwMode="auto">
              <a:xfrm>
                <a:off x="2076077" y="643025"/>
                <a:ext cx="223869" cy="222744"/>
              </a:xfrm>
              <a:custGeom>
                <a:avLst/>
                <a:gdLst>
                  <a:gd name="T0" fmla="*/ 422 w 839"/>
                  <a:gd name="T1" fmla="*/ 834 h 834"/>
                  <a:gd name="T2" fmla="*/ 0 w 839"/>
                  <a:gd name="T3" fmla="*/ 417 h 834"/>
                  <a:gd name="T4" fmla="*/ 423 w 839"/>
                  <a:gd name="T5" fmla="*/ 0 h 834"/>
                  <a:gd name="T6" fmla="*/ 838 w 839"/>
                  <a:gd name="T7" fmla="*/ 417 h 834"/>
                  <a:gd name="T8" fmla="*/ 816 w 839"/>
                  <a:gd name="T9" fmla="*/ 549 h 834"/>
                  <a:gd name="T10" fmla="*/ 321 w 839"/>
                  <a:gd name="T11" fmla="*/ 549 h 834"/>
                  <a:gd name="T12" fmla="*/ 300 w 839"/>
                  <a:gd name="T13" fmla="*/ 525 h 834"/>
                  <a:gd name="T14" fmla="*/ 321 w 839"/>
                  <a:gd name="T15" fmla="*/ 506 h 834"/>
                  <a:gd name="T16" fmla="*/ 422 w 839"/>
                  <a:gd name="T17" fmla="*/ 505 h 834"/>
                  <a:gd name="T18" fmla="*/ 422 w 839"/>
                  <a:gd name="T19" fmla="*/ 494 h 834"/>
                  <a:gd name="T20" fmla="*/ 257 w 839"/>
                  <a:gd name="T21" fmla="*/ 494 h 834"/>
                  <a:gd name="T22" fmla="*/ 236 w 839"/>
                  <a:gd name="T23" fmla="*/ 473 h 834"/>
                  <a:gd name="T24" fmla="*/ 257 w 839"/>
                  <a:gd name="T25" fmla="*/ 452 h 834"/>
                  <a:gd name="T26" fmla="*/ 422 w 839"/>
                  <a:gd name="T27" fmla="*/ 452 h 834"/>
                  <a:gd name="T28" fmla="*/ 422 w 839"/>
                  <a:gd name="T29" fmla="*/ 438 h 834"/>
                  <a:gd name="T30" fmla="*/ 236 w 839"/>
                  <a:gd name="T31" fmla="*/ 438 h 834"/>
                  <a:gd name="T32" fmla="*/ 215 w 839"/>
                  <a:gd name="T33" fmla="*/ 417 h 834"/>
                  <a:gd name="T34" fmla="*/ 236 w 839"/>
                  <a:gd name="T35" fmla="*/ 396 h 834"/>
                  <a:gd name="T36" fmla="*/ 422 w 839"/>
                  <a:gd name="T37" fmla="*/ 396 h 834"/>
                  <a:gd name="T38" fmla="*/ 422 w 839"/>
                  <a:gd name="T39" fmla="*/ 382 h 834"/>
                  <a:gd name="T40" fmla="*/ 279 w 839"/>
                  <a:gd name="T41" fmla="*/ 382 h 834"/>
                  <a:gd name="T42" fmla="*/ 258 w 839"/>
                  <a:gd name="T43" fmla="*/ 360 h 834"/>
                  <a:gd name="T44" fmla="*/ 279 w 839"/>
                  <a:gd name="T45" fmla="*/ 340 h 834"/>
                  <a:gd name="T46" fmla="*/ 529 w 839"/>
                  <a:gd name="T47" fmla="*/ 340 h 834"/>
                  <a:gd name="T48" fmla="*/ 529 w 839"/>
                  <a:gd name="T49" fmla="*/ 325 h 834"/>
                  <a:gd name="T50" fmla="*/ 443 w 839"/>
                  <a:gd name="T51" fmla="*/ 325 h 834"/>
                  <a:gd name="T52" fmla="*/ 422 w 839"/>
                  <a:gd name="T53" fmla="*/ 304 h 834"/>
                  <a:gd name="T54" fmla="*/ 443 w 839"/>
                  <a:gd name="T55" fmla="*/ 283 h 834"/>
                  <a:gd name="T56" fmla="*/ 528 w 839"/>
                  <a:gd name="T57" fmla="*/ 283 h 834"/>
                  <a:gd name="T58" fmla="*/ 635 w 839"/>
                  <a:gd name="T59" fmla="*/ 382 h 834"/>
                  <a:gd name="T60" fmla="*/ 669 w 839"/>
                  <a:gd name="T61" fmla="*/ 382 h 834"/>
                  <a:gd name="T62" fmla="*/ 423 w 839"/>
                  <a:gd name="T63" fmla="*/ 170 h 834"/>
                  <a:gd name="T64" fmla="*/ 175 w 839"/>
                  <a:gd name="T65" fmla="*/ 417 h 834"/>
                  <a:gd name="T66" fmla="*/ 417 w 839"/>
                  <a:gd name="T67" fmla="*/ 664 h 834"/>
                  <a:gd name="T68" fmla="*/ 524 w 839"/>
                  <a:gd name="T69" fmla="*/ 566 h 834"/>
                  <a:gd name="T70" fmla="*/ 610 w 839"/>
                  <a:gd name="T71" fmla="*/ 566 h 834"/>
                  <a:gd name="T72" fmla="*/ 630 w 839"/>
                  <a:gd name="T73" fmla="*/ 586 h 834"/>
                  <a:gd name="T74" fmla="*/ 610 w 839"/>
                  <a:gd name="T75" fmla="*/ 608 h 834"/>
                  <a:gd name="T76" fmla="*/ 523 w 839"/>
                  <a:gd name="T77" fmla="*/ 608 h 834"/>
                  <a:gd name="T78" fmla="*/ 523 w 839"/>
                  <a:gd name="T79" fmla="*/ 623 h 834"/>
                  <a:gd name="T80" fmla="*/ 776 w 839"/>
                  <a:gd name="T81" fmla="*/ 623 h 834"/>
                  <a:gd name="T82" fmla="*/ 797 w 839"/>
                  <a:gd name="T83" fmla="*/ 643 h 834"/>
                  <a:gd name="T84" fmla="*/ 776 w 839"/>
                  <a:gd name="T85" fmla="*/ 664 h 834"/>
                  <a:gd name="T86" fmla="*/ 630 w 839"/>
                  <a:gd name="T87" fmla="*/ 664 h 834"/>
                  <a:gd name="T88" fmla="*/ 630 w 839"/>
                  <a:gd name="T89" fmla="*/ 678 h 834"/>
                  <a:gd name="T90" fmla="*/ 818 w 839"/>
                  <a:gd name="T91" fmla="*/ 678 h 834"/>
                  <a:gd name="T92" fmla="*/ 839 w 839"/>
                  <a:gd name="T93" fmla="*/ 699 h 834"/>
                  <a:gd name="T94" fmla="*/ 818 w 839"/>
                  <a:gd name="T95" fmla="*/ 721 h 834"/>
                  <a:gd name="T96" fmla="*/ 630 w 839"/>
                  <a:gd name="T97" fmla="*/ 721 h 834"/>
                  <a:gd name="T98" fmla="*/ 630 w 839"/>
                  <a:gd name="T99" fmla="*/ 735 h 834"/>
                  <a:gd name="T100" fmla="*/ 797 w 839"/>
                  <a:gd name="T101" fmla="*/ 735 h 834"/>
                  <a:gd name="T102" fmla="*/ 819 w 839"/>
                  <a:gd name="T103" fmla="*/ 755 h 834"/>
                  <a:gd name="T104" fmla="*/ 798 w 839"/>
                  <a:gd name="T105" fmla="*/ 777 h 834"/>
                  <a:gd name="T106" fmla="*/ 630 w 839"/>
                  <a:gd name="T107" fmla="*/ 777 h 834"/>
                  <a:gd name="T108" fmla="*/ 630 w 839"/>
                  <a:gd name="T109" fmla="*/ 790 h 834"/>
                  <a:gd name="T110" fmla="*/ 733 w 839"/>
                  <a:gd name="T111" fmla="*/ 791 h 834"/>
                  <a:gd name="T112" fmla="*/ 754 w 839"/>
                  <a:gd name="T113" fmla="*/ 809 h 834"/>
                  <a:gd name="T114" fmla="*/ 733 w 839"/>
                  <a:gd name="T115" fmla="*/ 833 h 834"/>
                  <a:gd name="T116" fmla="*/ 422 w 839"/>
                  <a:gd name="T117" fmla="*/ 834 h 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9" h="834">
                    <a:moveTo>
                      <a:pt x="422" y="834"/>
                    </a:moveTo>
                    <a:cubicBezTo>
                      <a:pt x="193" y="833"/>
                      <a:pt x="1" y="664"/>
                      <a:pt x="0" y="417"/>
                    </a:cubicBezTo>
                    <a:cubicBezTo>
                      <a:pt x="1" y="170"/>
                      <a:pt x="203" y="0"/>
                      <a:pt x="423" y="0"/>
                    </a:cubicBezTo>
                    <a:cubicBezTo>
                      <a:pt x="674" y="0"/>
                      <a:pt x="838" y="224"/>
                      <a:pt x="838" y="417"/>
                    </a:cubicBezTo>
                    <a:cubicBezTo>
                      <a:pt x="838" y="483"/>
                      <a:pt x="838" y="486"/>
                      <a:pt x="816" y="549"/>
                    </a:cubicBezTo>
                    <a:cubicBezTo>
                      <a:pt x="321" y="549"/>
                      <a:pt x="321" y="549"/>
                      <a:pt x="321" y="549"/>
                    </a:cubicBezTo>
                    <a:cubicBezTo>
                      <a:pt x="309" y="549"/>
                      <a:pt x="300" y="536"/>
                      <a:pt x="300" y="525"/>
                    </a:cubicBezTo>
                    <a:cubicBezTo>
                      <a:pt x="300" y="513"/>
                      <a:pt x="310" y="506"/>
                      <a:pt x="321" y="506"/>
                    </a:cubicBezTo>
                    <a:cubicBezTo>
                      <a:pt x="422" y="505"/>
                      <a:pt x="422" y="505"/>
                      <a:pt x="422" y="505"/>
                    </a:cubicBezTo>
                    <a:cubicBezTo>
                      <a:pt x="422" y="494"/>
                      <a:pt x="422" y="494"/>
                      <a:pt x="422" y="494"/>
                    </a:cubicBezTo>
                    <a:cubicBezTo>
                      <a:pt x="257" y="494"/>
                      <a:pt x="257" y="494"/>
                      <a:pt x="257" y="494"/>
                    </a:cubicBezTo>
                    <a:cubicBezTo>
                      <a:pt x="245" y="494"/>
                      <a:pt x="236" y="485"/>
                      <a:pt x="236" y="473"/>
                    </a:cubicBezTo>
                    <a:cubicBezTo>
                      <a:pt x="236" y="461"/>
                      <a:pt x="245" y="452"/>
                      <a:pt x="257" y="452"/>
                    </a:cubicBezTo>
                    <a:cubicBezTo>
                      <a:pt x="422" y="452"/>
                      <a:pt x="422" y="452"/>
                      <a:pt x="422" y="452"/>
                    </a:cubicBezTo>
                    <a:cubicBezTo>
                      <a:pt x="422" y="438"/>
                      <a:pt x="422" y="438"/>
                      <a:pt x="422" y="438"/>
                    </a:cubicBezTo>
                    <a:cubicBezTo>
                      <a:pt x="236" y="438"/>
                      <a:pt x="236" y="438"/>
                      <a:pt x="236" y="438"/>
                    </a:cubicBezTo>
                    <a:cubicBezTo>
                      <a:pt x="224" y="438"/>
                      <a:pt x="215" y="429"/>
                      <a:pt x="215" y="417"/>
                    </a:cubicBezTo>
                    <a:cubicBezTo>
                      <a:pt x="215" y="405"/>
                      <a:pt x="225" y="396"/>
                      <a:pt x="236" y="396"/>
                    </a:cubicBezTo>
                    <a:cubicBezTo>
                      <a:pt x="422" y="396"/>
                      <a:pt x="422" y="396"/>
                      <a:pt x="422" y="396"/>
                    </a:cubicBezTo>
                    <a:cubicBezTo>
                      <a:pt x="422" y="382"/>
                      <a:pt x="422" y="382"/>
                      <a:pt x="422" y="382"/>
                    </a:cubicBezTo>
                    <a:cubicBezTo>
                      <a:pt x="279" y="382"/>
                      <a:pt x="279" y="382"/>
                      <a:pt x="279" y="382"/>
                    </a:cubicBezTo>
                    <a:cubicBezTo>
                      <a:pt x="267" y="382"/>
                      <a:pt x="258" y="372"/>
                      <a:pt x="258" y="360"/>
                    </a:cubicBezTo>
                    <a:cubicBezTo>
                      <a:pt x="258" y="349"/>
                      <a:pt x="267" y="340"/>
                      <a:pt x="279" y="340"/>
                    </a:cubicBezTo>
                    <a:cubicBezTo>
                      <a:pt x="529" y="340"/>
                      <a:pt x="529" y="340"/>
                      <a:pt x="529" y="340"/>
                    </a:cubicBezTo>
                    <a:cubicBezTo>
                      <a:pt x="529" y="325"/>
                      <a:pt x="529" y="325"/>
                      <a:pt x="529" y="325"/>
                    </a:cubicBezTo>
                    <a:cubicBezTo>
                      <a:pt x="443" y="325"/>
                      <a:pt x="443" y="325"/>
                      <a:pt x="443" y="325"/>
                    </a:cubicBezTo>
                    <a:cubicBezTo>
                      <a:pt x="431" y="325"/>
                      <a:pt x="422" y="316"/>
                      <a:pt x="422" y="304"/>
                    </a:cubicBezTo>
                    <a:cubicBezTo>
                      <a:pt x="422" y="292"/>
                      <a:pt x="433" y="283"/>
                      <a:pt x="443" y="283"/>
                    </a:cubicBezTo>
                    <a:cubicBezTo>
                      <a:pt x="528" y="283"/>
                      <a:pt x="528" y="283"/>
                      <a:pt x="528" y="283"/>
                    </a:cubicBezTo>
                    <a:cubicBezTo>
                      <a:pt x="592" y="283"/>
                      <a:pt x="635" y="340"/>
                      <a:pt x="635" y="382"/>
                    </a:cubicBezTo>
                    <a:cubicBezTo>
                      <a:pt x="669" y="382"/>
                      <a:pt x="669" y="382"/>
                      <a:pt x="669" y="382"/>
                    </a:cubicBezTo>
                    <a:cubicBezTo>
                      <a:pt x="661" y="274"/>
                      <a:pt x="564" y="170"/>
                      <a:pt x="423" y="170"/>
                    </a:cubicBezTo>
                    <a:cubicBezTo>
                      <a:pt x="258" y="170"/>
                      <a:pt x="174" y="305"/>
                      <a:pt x="175" y="417"/>
                    </a:cubicBezTo>
                    <a:cubicBezTo>
                      <a:pt x="174" y="549"/>
                      <a:pt x="282" y="661"/>
                      <a:pt x="417" y="664"/>
                    </a:cubicBezTo>
                    <a:cubicBezTo>
                      <a:pt x="417" y="623"/>
                      <a:pt x="460" y="566"/>
                      <a:pt x="524" y="566"/>
                    </a:cubicBezTo>
                    <a:cubicBezTo>
                      <a:pt x="610" y="566"/>
                      <a:pt x="610" y="566"/>
                      <a:pt x="610" y="566"/>
                    </a:cubicBezTo>
                    <a:cubicBezTo>
                      <a:pt x="619" y="566"/>
                      <a:pt x="630" y="575"/>
                      <a:pt x="630" y="586"/>
                    </a:cubicBezTo>
                    <a:cubicBezTo>
                      <a:pt x="630" y="598"/>
                      <a:pt x="621" y="608"/>
                      <a:pt x="610" y="608"/>
                    </a:cubicBezTo>
                    <a:cubicBezTo>
                      <a:pt x="523" y="608"/>
                      <a:pt x="523" y="608"/>
                      <a:pt x="523" y="608"/>
                    </a:cubicBezTo>
                    <a:cubicBezTo>
                      <a:pt x="523" y="623"/>
                      <a:pt x="523" y="623"/>
                      <a:pt x="523" y="623"/>
                    </a:cubicBezTo>
                    <a:cubicBezTo>
                      <a:pt x="776" y="623"/>
                      <a:pt x="776" y="623"/>
                      <a:pt x="776" y="623"/>
                    </a:cubicBezTo>
                    <a:cubicBezTo>
                      <a:pt x="787" y="622"/>
                      <a:pt x="797" y="631"/>
                      <a:pt x="797" y="643"/>
                    </a:cubicBezTo>
                    <a:cubicBezTo>
                      <a:pt x="797" y="655"/>
                      <a:pt x="787" y="664"/>
                      <a:pt x="776" y="664"/>
                    </a:cubicBezTo>
                    <a:cubicBezTo>
                      <a:pt x="630" y="664"/>
                      <a:pt x="630" y="664"/>
                      <a:pt x="630" y="664"/>
                    </a:cubicBezTo>
                    <a:cubicBezTo>
                      <a:pt x="630" y="678"/>
                      <a:pt x="630" y="678"/>
                      <a:pt x="630" y="678"/>
                    </a:cubicBezTo>
                    <a:cubicBezTo>
                      <a:pt x="818" y="678"/>
                      <a:pt x="818" y="678"/>
                      <a:pt x="818" y="678"/>
                    </a:cubicBezTo>
                    <a:cubicBezTo>
                      <a:pt x="830" y="678"/>
                      <a:pt x="839" y="688"/>
                      <a:pt x="839" y="699"/>
                    </a:cubicBezTo>
                    <a:cubicBezTo>
                      <a:pt x="839" y="711"/>
                      <a:pt x="830" y="720"/>
                      <a:pt x="818" y="721"/>
                    </a:cubicBezTo>
                    <a:cubicBezTo>
                      <a:pt x="630" y="721"/>
                      <a:pt x="630" y="721"/>
                      <a:pt x="630" y="721"/>
                    </a:cubicBezTo>
                    <a:cubicBezTo>
                      <a:pt x="630" y="735"/>
                      <a:pt x="630" y="735"/>
                      <a:pt x="630" y="735"/>
                    </a:cubicBezTo>
                    <a:cubicBezTo>
                      <a:pt x="797" y="735"/>
                      <a:pt x="797" y="735"/>
                      <a:pt x="797" y="735"/>
                    </a:cubicBezTo>
                    <a:cubicBezTo>
                      <a:pt x="809" y="735"/>
                      <a:pt x="819" y="744"/>
                      <a:pt x="819" y="755"/>
                    </a:cubicBezTo>
                    <a:cubicBezTo>
                      <a:pt x="819" y="767"/>
                      <a:pt x="809" y="777"/>
                      <a:pt x="798" y="777"/>
                    </a:cubicBezTo>
                    <a:cubicBezTo>
                      <a:pt x="630" y="777"/>
                      <a:pt x="630" y="777"/>
                      <a:pt x="630" y="777"/>
                    </a:cubicBezTo>
                    <a:cubicBezTo>
                      <a:pt x="630" y="790"/>
                      <a:pt x="630" y="790"/>
                      <a:pt x="630" y="790"/>
                    </a:cubicBezTo>
                    <a:cubicBezTo>
                      <a:pt x="733" y="791"/>
                      <a:pt x="733" y="791"/>
                      <a:pt x="733" y="791"/>
                    </a:cubicBezTo>
                    <a:cubicBezTo>
                      <a:pt x="745" y="791"/>
                      <a:pt x="754" y="797"/>
                      <a:pt x="754" y="809"/>
                    </a:cubicBezTo>
                    <a:cubicBezTo>
                      <a:pt x="754" y="821"/>
                      <a:pt x="745" y="833"/>
                      <a:pt x="733" y="833"/>
                    </a:cubicBezTo>
                    <a:cubicBezTo>
                      <a:pt x="422" y="834"/>
                      <a:pt x="422" y="834"/>
                      <a:pt x="422" y="8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</p:grpSp>
      <p:sp>
        <p:nvSpPr>
          <p:cNvPr id="37" name="TextBox 54"/>
          <p:cNvSpPr txBox="1"/>
          <p:nvPr userDrawn="1"/>
        </p:nvSpPr>
        <p:spPr>
          <a:xfrm>
            <a:off x="3714739" y="1900869"/>
            <a:ext cx="4762522" cy="23083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marL="0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75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</a:t>
            </a:r>
            <a:endParaRPr lang="en-US" altLang="ko-KR" sz="75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  <a:p>
            <a:pPr algn="ctr"/>
            <a:r>
              <a:rPr lang="ko-KR" altLang="en-US" sz="7500" spc="-3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신고 </a:t>
            </a:r>
            <a:r>
              <a:rPr lang="en-US" altLang="ko-KR" sz="7500" spc="-3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&amp; </a:t>
            </a:r>
            <a:r>
              <a:rPr lang="ko-KR" altLang="en-US" sz="7500" spc="-3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예방</a:t>
            </a:r>
          </a:p>
        </p:txBody>
      </p:sp>
      <p:pic>
        <p:nvPicPr>
          <p:cNvPr id="40" name="그림 3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46"/>
          <a:stretch/>
        </p:blipFill>
        <p:spPr>
          <a:xfrm>
            <a:off x="0" y="2780928"/>
            <a:ext cx="12193548" cy="407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그림 5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437" b="94105"/>
          <a:stretch/>
        </p:blipFill>
        <p:spPr>
          <a:xfrm>
            <a:off x="0" y="429"/>
            <a:ext cx="1775520" cy="40423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53" b="93055"/>
          <a:stretch/>
        </p:blipFill>
        <p:spPr>
          <a:xfrm>
            <a:off x="11064552" y="429"/>
            <a:ext cx="1127448" cy="47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662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08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35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01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01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8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9"/>
            <a:ext cx="12191998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66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1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마스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0534650" y="0"/>
            <a:ext cx="1435027" cy="742950"/>
          </a:xfrm>
          <a:prstGeom prst="rect">
            <a:avLst/>
          </a:prstGeom>
          <a:solidFill>
            <a:srgbClr val="0058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10667899" y="537279"/>
            <a:ext cx="1192634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9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 신고 </a:t>
            </a:r>
            <a:r>
              <a:rPr lang="en-US" altLang="ko-KR" sz="9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&amp; </a:t>
            </a:r>
            <a:r>
              <a:rPr lang="ko-KR" altLang="en-US" sz="9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예방</a:t>
            </a:r>
          </a:p>
        </p:txBody>
      </p:sp>
      <p:sp>
        <p:nvSpPr>
          <p:cNvPr id="4" name="타원 3"/>
          <p:cNvSpPr/>
          <p:nvPr userDrawn="1"/>
        </p:nvSpPr>
        <p:spPr>
          <a:xfrm>
            <a:off x="10813914" y="189745"/>
            <a:ext cx="237626" cy="237626"/>
          </a:xfrm>
          <a:prstGeom prst="ellipse">
            <a:avLst/>
          </a:prstGeom>
          <a:solidFill>
            <a:srgbClr val="004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 userDrawn="1"/>
        </p:nvSpPr>
        <p:spPr>
          <a:xfrm>
            <a:off x="11133001" y="189745"/>
            <a:ext cx="237626" cy="237626"/>
          </a:xfrm>
          <a:prstGeom prst="ellipse">
            <a:avLst/>
          </a:prstGeom>
          <a:solidFill>
            <a:srgbClr val="004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 userDrawn="1"/>
        </p:nvSpPr>
        <p:spPr>
          <a:xfrm>
            <a:off x="11452089" y="189745"/>
            <a:ext cx="237626" cy="237626"/>
          </a:xfrm>
          <a:prstGeom prst="ellipse">
            <a:avLst/>
          </a:prstGeom>
          <a:solidFill>
            <a:srgbClr val="004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Freeform 5"/>
          <p:cNvSpPr>
            <a:spLocks noEditPoints="1"/>
          </p:cNvSpPr>
          <p:nvPr userDrawn="1"/>
        </p:nvSpPr>
        <p:spPr bwMode="auto">
          <a:xfrm>
            <a:off x="10868622" y="232842"/>
            <a:ext cx="147259" cy="126584"/>
          </a:xfrm>
          <a:custGeom>
            <a:avLst/>
            <a:gdLst>
              <a:gd name="T0" fmla="*/ 221 w 563"/>
              <a:gd name="T1" fmla="*/ 337 h 484"/>
              <a:gd name="T2" fmla="*/ 188 w 563"/>
              <a:gd name="T3" fmla="*/ 336 h 484"/>
              <a:gd name="T4" fmla="*/ 176 w 563"/>
              <a:gd name="T5" fmla="*/ 361 h 484"/>
              <a:gd name="T6" fmla="*/ 192 w 563"/>
              <a:gd name="T7" fmla="*/ 382 h 484"/>
              <a:gd name="T8" fmla="*/ 219 w 563"/>
              <a:gd name="T9" fmla="*/ 404 h 484"/>
              <a:gd name="T10" fmla="*/ 230 w 563"/>
              <a:gd name="T11" fmla="*/ 363 h 484"/>
              <a:gd name="T12" fmla="*/ 202 w 563"/>
              <a:gd name="T13" fmla="*/ 296 h 484"/>
              <a:gd name="T14" fmla="*/ 202 w 563"/>
              <a:gd name="T15" fmla="*/ 71 h 484"/>
              <a:gd name="T16" fmla="*/ 202 w 563"/>
              <a:gd name="T17" fmla="*/ 296 h 484"/>
              <a:gd name="T18" fmla="*/ 168 w 563"/>
              <a:gd name="T19" fmla="*/ 175 h 484"/>
              <a:gd name="T20" fmla="*/ 286 w 563"/>
              <a:gd name="T21" fmla="*/ 159 h 484"/>
              <a:gd name="T22" fmla="*/ 202 w 563"/>
              <a:gd name="T23" fmla="*/ 271 h 484"/>
              <a:gd name="T24" fmla="*/ 118 w 563"/>
              <a:gd name="T25" fmla="*/ 163 h 484"/>
              <a:gd name="T26" fmla="*/ 238 w 563"/>
              <a:gd name="T27" fmla="*/ 484 h 484"/>
              <a:gd name="T28" fmla="*/ 198 w 563"/>
              <a:gd name="T29" fmla="*/ 484 h 484"/>
              <a:gd name="T30" fmla="*/ 175 w 563"/>
              <a:gd name="T31" fmla="*/ 452 h 484"/>
              <a:gd name="T32" fmla="*/ 175 w 563"/>
              <a:gd name="T33" fmla="*/ 484 h 484"/>
              <a:gd name="T34" fmla="*/ 222 w 563"/>
              <a:gd name="T35" fmla="*/ 419 h 484"/>
              <a:gd name="T36" fmla="*/ 304 w 563"/>
              <a:gd name="T37" fmla="*/ 335 h 484"/>
              <a:gd name="T38" fmla="*/ 405 w 563"/>
              <a:gd name="T39" fmla="*/ 483 h 484"/>
              <a:gd name="T40" fmla="*/ 307 w 563"/>
              <a:gd name="T41" fmla="*/ 335 h 484"/>
              <a:gd name="T42" fmla="*/ 0 w 563"/>
              <a:gd name="T43" fmla="*/ 433 h 484"/>
              <a:gd name="T44" fmla="*/ 146 w 563"/>
              <a:gd name="T45" fmla="*/ 484 h 484"/>
              <a:gd name="T46" fmla="*/ 99 w 563"/>
              <a:gd name="T47" fmla="*/ 336 h 484"/>
              <a:gd name="T48" fmla="*/ 415 w 563"/>
              <a:gd name="T49" fmla="*/ 15 h 484"/>
              <a:gd name="T50" fmla="*/ 385 w 563"/>
              <a:gd name="T51" fmla="*/ 210 h 484"/>
              <a:gd name="T52" fmla="*/ 470 w 563"/>
              <a:gd name="T53" fmla="*/ 223 h 484"/>
              <a:gd name="T54" fmla="*/ 449 w 563"/>
              <a:gd name="T55" fmla="*/ 96 h 484"/>
              <a:gd name="T56" fmla="*/ 446 w 563"/>
              <a:gd name="T57" fmla="*/ 101 h 484"/>
              <a:gd name="T58" fmla="*/ 427 w 563"/>
              <a:gd name="T59" fmla="*/ 124 h 484"/>
              <a:gd name="T60" fmla="*/ 445 w 563"/>
              <a:gd name="T61" fmla="*/ 93 h 484"/>
              <a:gd name="T62" fmla="*/ 386 w 563"/>
              <a:gd name="T63" fmla="*/ 121 h 484"/>
              <a:gd name="T64" fmla="*/ 377 w 563"/>
              <a:gd name="T65" fmla="*/ 123 h 484"/>
              <a:gd name="T66" fmla="*/ 431 w 563"/>
              <a:gd name="T67" fmla="*/ 55 h 484"/>
              <a:gd name="T68" fmla="*/ 435 w 563"/>
              <a:gd name="T69" fmla="*/ 62 h 484"/>
              <a:gd name="T70" fmla="*/ 397 w 563"/>
              <a:gd name="T71" fmla="*/ 83 h 484"/>
              <a:gd name="T72" fmla="*/ 404 w 563"/>
              <a:gd name="T73" fmla="*/ 130 h 484"/>
              <a:gd name="T74" fmla="*/ 410 w 563"/>
              <a:gd name="T75" fmla="*/ 91 h 484"/>
              <a:gd name="T76" fmla="*/ 447 w 563"/>
              <a:gd name="T77" fmla="*/ 76 h 484"/>
              <a:gd name="T78" fmla="*/ 443 w 563"/>
              <a:gd name="T79" fmla="*/ 81 h 484"/>
              <a:gd name="T80" fmla="*/ 407 w 563"/>
              <a:gd name="T81" fmla="*/ 126 h 484"/>
              <a:gd name="T82" fmla="*/ 447 w 563"/>
              <a:gd name="T83" fmla="*/ 178 h 484"/>
              <a:gd name="T84" fmla="*/ 433 w 563"/>
              <a:gd name="T85" fmla="*/ 140 h 484"/>
              <a:gd name="T86" fmla="*/ 478 w 563"/>
              <a:gd name="T87" fmla="*/ 113 h 484"/>
              <a:gd name="T88" fmla="*/ 478 w 563"/>
              <a:gd name="T89" fmla="*/ 71 h 484"/>
              <a:gd name="T90" fmla="*/ 447 w 563"/>
              <a:gd name="T91" fmla="*/ 178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3" h="484">
                <a:moveTo>
                  <a:pt x="231" y="361"/>
                </a:moveTo>
                <a:cubicBezTo>
                  <a:pt x="221" y="337"/>
                  <a:pt x="221" y="337"/>
                  <a:pt x="221" y="337"/>
                </a:cubicBezTo>
                <a:cubicBezTo>
                  <a:pt x="220" y="336"/>
                  <a:pt x="220" y="336"/>
                  <a:pt x="219" y="336"/>
                </a:cubicBezTo>
                <a:cubicBezTo>
                  <a:pt x="188" y="336"/>
                  <a:pt x="188" y="336"/>
                  <a:pt x="188" y="336"/>
                </a:cubicBezTo>
                <a:cubicBezTo>
                  <a:pt x="187" y="336"/>
                  <a:pt x="186" y="336"/>
                  <a:pt x="186" y="337"/>
                </a:cubicBezTo>
                <a:cubicBezTo>
                  <a:pt x="176" y="361"/>
                  <a:pt x="176" y="361"/>
                  <a:pt x="176" y="361"/>
                </a:cubicBezTo>
                <a:cubicBezTo>
                  <a:pt x="175" y="362"/>
                  <a:pt x="176" y="363"/>
                  <a:pt x="176" y="363"/>
                </a:cubicBezTo>
                <a:cubicBezTo>
                  <a:pt x="192" y="382"/>
                  <a:pt x="192" y="382"/>
                  <a:pt x="192" y="382"/>
                </a:cubicBezTo>
                <a:cubicBezTo>
                  <a:pt x="180" y="432"/>
                  <a:pt x="180" y="432"/>
                  <a:pt x="180" y="432"/>
                </a:cubicBezTo>
                <a:cubicBezTo>
                  <a:pt x="219" y="404"/>
                  <a:pt x="219" y="404"/>
                  <a:pt x="219" y="404"/>
                </a:cubicBezTo>
                <a:cubicBezTo>
                  <a:pt x="214" y="382"/>
                  <a:pt x="214" y="382"/>
                  <a:pt x="214" y="382"/>
                </a:cubicBezTo>
                <a:cubicBezTo>
                  <a:pt x="230" y="363"/>
                  <a:pt x="230" y="363"/>
                  <a:pt x="230" y="363"/>
                </a:cubicBezTo>
                <a:cubicBezTo>
                  <a:pt x="231" y="363"/>
                  <a:pt x="231" y="362"/>
                  <a:pt x="231" y="361"/>
                </a:cubicBezTo>
                <a:close/>
                <a:moveTo>
                  <a:pt x="202" y="296"/>
                </a:moveTo>
                <a:cubicBezTo>
                  <a:pt x="265" y="296"/>
                  <a:pt x="315" y="246"/>
                  <a:pt x="315" y="184"/>
                </a:cubicBezTo>
                <a:cubicBezTo>
                  <a:pt x="315" y="122"/>
                  <a:pt x="265" y="71"/>
                  <a:pt x="202" y="71"/>
                </a:cubicBezTo>
                <a:cubicBezTo>
                  <a:pt x="140" y="71"/>
                  <a:pt x="89" y="122"/>
                  <a:pt x="89" y="184"/>
                </a:cubicBezTo>
                <a:cubicBezTo>
                  <a:pt x="89" y="246"/>
                  <a:pt x="140" y="296"/>
                  <a:pt x="202" y="296"/>
                </a:cubicBezTo>
                <a:close/>
                <a:moveTo>
                  <a:pt x="118" y="163"/>
                </a:moveTo>
                <a:cubicBezTo>
                  <a:pt x="128" y="168"/>
                  <a:pt x="147" y="175"/>
                  <a:pt x="168" y="175"/>
                </a:cubicBezTo>
                <a:cubicBezTo>
                  <a:pt x="184" y="175"/>
                  <a:pt x="200" y="171"/>
                  <a:pt x="216" y="160"/>
                </a:cubicBezTo>
                <a:cubicBezTo>
                  <a:pt x="217" y="159"/>
                  <a:pt x="256" y="132"/>
                  <a:pt x="286" y="159"/>
                </a:cubicBezTo>
                <a:cubicBezTo>
                  <a:pt x="289" y="167"/>
                  <a:pt x="290" y="175"/>
                  <a:pt x="290" y="184"/>
                </a:cubicBezTo>
                <a:cubicBezTo>
                  <a:pt x="290" y="232"/>
                  <a:pt x="251" y="271"/>
                  <a:pt x="202" y="271"/>
                </a:cubicBezTo>
                <a:cubicBezTo>
                  <a:pt x="154" y="271"/>
                  <a:pt x="115" y="232"/>
                  <a:pt x="115" y="184"/>
                </a:cubicBezTo>
                <a:cubicBezTo>
                  <a:pt x="115" y="177"/>
                  <a:pt x="116" y="170"/>
                  <a:pt x="118" y="163"/>
                </a:cubicBezTo>
                <a:close/>
                <a:moveTo>
                  <a:pt x="198" y="484"/>
                </a:moveTo>
                <a:cubicBezTo>
                  <a:pt x="238" y="484"/>
                  <a:pt x="238" y="484"/>
                  <a:pt x="238" y="484"/>
                </a:cubicBezTo>
                <a:cubicBezTo>
                  <a:pt x="232" y="460"/>
                  <a:pt x="232" y="460"/>
                  <a:pt x="232" y="460"/>
                </a:cubicBezTo>
                <a:lnTo>
                  <a:pt x="198" y="484"/>
                </a:lnTo>
                <a:close/>
                <a:moveTo>
                  <a:pt x="222" y="419"/>
                </a:moveTo>
                <a:cubicBezTo>
                  <a:pt x="175" y="452"/>
                  <a:pt x="175" y="452"/>
                  <a:pt x="175" y="452"/>
                </a:cubicBezTo>
                <a:cubicBezTo>
                  <a:pt x="167" y="484"/>
                  <a:pt x="167" y="484"/>
                  <a:pt x="167" y="484"/>
                </a:cubicBezTo>
                <a:cubicBezTo>
                  <a:pt x="175" y="484"/>
                  <a:pt x="175" y="484"/>
                  <a:pt x="175" y="484"/>
                </a:cubicBezTo>
                <a:cubicBezTo>
                  <a:pt x="229" y="446"/>
                  <a:pt x="229" y="446"/>
                  <a:pt x="229" y="446"/>
                </a:cubicBezTo>
                <a:lnTo>
                  <a:pt x="222" y="419"/>
                </a:lnTo>
                <a:close/>
                <a:moveTo>
                  <a:pt x="307" y="335"/>
                </a:moveTo>
                <a:cubicBezTo>
                  <a:pt x="304" y="335"/>
                  <a:pt x="304" y="335"/>
                  <a:pt x="304" y="335"/>
                </a:cubicBezTo>
                <a:cubicBezTo>
                  <a:pt x="259" y="483"/>
                  <a:pt x="259" y="483"/>
                  <a:pt x="259" y="483"/>
                </a:cubicBezTo>
                <a:cubicBezTo>
                  <a:pt x="405" y="483"/>
                  <a:pt x="405" y="483"/>
                  <a:pt x="405" y="483"/>
                </a:cubicBezTo>
                <a:cubicBezTo>
                  <a:pt x="405" y="433"/>
                  <a:pt x="405" y="433"/>
                  <a:pt x="405" y="433"/>
                </a:cubicBezTo>
                <a:cubicBezTo>
                  <a:pt x="405" y="379"/>
                  <a:pt x="361" y="335"/>
                  <a:pt x="307" y="335"/>
                </a:cubicBezTo>
                <a:close/>
                <a:moveTo>
                  <a:pt x="99" y="336"/>
                </a:moveTo>
                <a:cubicBezTo>
                  <a:pt x="44" y="336"/>
                  <a:pt x="0" y="379"/>
                  <a:pt x="0" y="433"/>
                </a:cubicBezTo>
                <a:cubicBezTo>
                  <a:pt x="0" y="484"/>
                  <a:pt x="0" y="484"/>
                  <a:pt x="0" y="484"/>
                </a:cubicBezTo>
                <a:cubicBezTo>
                  <a:pt x="146" y="484"/>
                  <a:pt x="146" y="484"/>
                  <a:pt x="146" y="484"/>
                </a:cubicBezTo>
                <a:cubicBezTo>
                  <a:pt x="103" y="336"/>
                  <a:pt x="103" y="336"/>
                  <a:pt x="103" y="336"/>
                </a:cubicBezTo>
                <a:lnTo>
                  <a:pt x="99" y="336"/>
                </a:lnTo>
                <a:close/>
                <a:moveTo>
                  <a:pt x="547" y="91"/>
                </a:moveTo>
                <a:cubicBezTo>
                  <a:pt x="532" y="34"/>
                  <a:pt x="473" y="0"/>
                  <a:pt x="415" y="15"/>
                </a:cubicBezTo>
                <a:cubicBezTo>
                  <a:pt x="358" y="30"/>
                  <a:pt x="323" y="89"/>
                  <a:pt x="338" y="146"/>
                </a:cubicBezTo>
                <a:cubicBezTo>
                  <a:pt x="346" y="174"/>
                  <a:pt x="363" y="196"/>
                  <a:pt x="385" y="210"/>
                </a:cubicBezTo>
                <a:cubicBezTo>
                  <a:pt x="356" y="253"/>
                  <a:pt x="356" y="253"/>
                  <a:pt x="356" y="253"/>
                </a:cubicBezTo>
                <a:cubicBezTo>
                  <a:pt x="470" y="223"/>
                  <a:pt x="470" y="223"/>
                  <a:pt x="470" y="223"/>
                </a:cubicBezTo>
                <a:cubicBezTo>
                  <a:pt x="528" y="208"/>
                  <a:pt x="563" y="149"/>
                  <a:pt x="547" y="91"/>
                </a:cubicBezTo>
                <a:close/>
                <a:moveTo>
                  <a:pt x="449" y="96"/>
                </a:moveTo>
                <a:cubicBezTo>
                  <a:pt x="449" y="98"/>
                  <a:pt x="449" y="99"/>
                  <a:pt x="448" y="99"/>
                </a:cubicBezTo>
                <a:cubicBezTo>
                  <a:pt x="447" y="100"/>
                  <a:pt x="446" y="100"/>
                  <a:pt x="446" y="101"/>
                </a:cubicBezTo>
                <a:cubicBezTo>
                  <a:pt x="436" y="102"/>
                  <a:pt x="430" y="111"/>
                  <a:pt x="431" y="120"/>
                </a:cubicBezTo>
                <a:cubicBezTo>
                  <a:pt x="431" y="123"/>
                  <a:pt x="430" y="124"/>
                  <a:pt x="427" y="124"/>
                </a:cubicBezTo>
                <a:cubicBezTo>
                  <a:pt x="425" y="124"/>
                  <a:pt x="423" y="123"/>
                  <a:pt x="423" y="121"/>
                </a:cubicBezTo>
                <a:cubicBezTo>
                  <a:pt x="422" y="107"/>
                  <a:pt x="431" y="95"/>
                  <a:pt x="445" y="93"/>
                </a:cubicBezTo>
                <a:cubicBezTo>
                  <a:pt x="447" y="93"/>
                  <a:pt x="449" y="95"/>
                  <a:pt x="449" y="96"/>
                </a:cubicBezTo>
                <a:close/>
                <a:moveTo>
                  <a:pt x="386" y="121"/>
                </a:moveTo>
                <a:cubicBezTo>
                  <a:pt x="387" y="124"/>
                  <a:pt x="385" y="127"/>
                  <a:pt x="382" y="127"/>
                </a:cubicBezTo>
                <a:cubicBezTo>
                  <a:pt x="379" y="127"/>
                  <a:pt x="377" y="125"/>
                  <a:pt x="377" y="123"/>
                </a:cubicBezTo>
                <a:cubicBezTo>
                  <a:pt x="375" y="107"/>
                  <a:pt x="379" y="90"/>
                  <a:pt x="390" y="78"/>
                </a:cubicBezTo>
                <a:cubicBezTo>
                  <a:pt x="400" y="65"/>
                  <a:pt x="414" y="57"/>
                  <a:pt x="431" y="55"/>
                </a:cubicBezTo>
                <a:cubicBezTo>
                  <a:pt x="434" y="54"/>
                  <a:pt x="436" y="57"/>
                  <a:pt x="436" y="59"/>
                </a:cubicBezTo>
                <a:cubicBezTo>
                  <a:pt x="436" y="60"/>
                  <a:pt x="436" y="62"/>
                  <a:pt x="435" y="62"/>
                </a:cubicBezTo>
                <a:cubicBezTo>
                  <a:pt x="434" y="63"/>
                  <a:pt x="433" y="64"/>
                  <a:pt x="431" y="64"/>
                </a:cubicBezTo>
                <a:cubicBezTo>
                  <a:pt x="418" y="66"/>
                  <a:pt x="406" y="73"/>
                  <a:pt x="397" y="83"/>
                </a:cubicBezTo>
                <a:cubicBezTo>
                  <a:pt x="389" y="95"/>
                  <a:pt x="385" y="108"/>
                  <a:pt x="386" y="121"/>
                </a:cubicBezTo>
                <a:close/>
                <a:moveTo>
                  <a:pt x="404" y="130"/>
                </a:moveTo>
                <a:cubicBezTo>
                  <a:pt x="402" y="130"/>
                  <a:pt x="400" y="129"/>
                  <a:pt x="399" y="127"/>
                </a:cubicBezTo>
                <a:cubicBezTo>
                  <a:pt x="398" y="114"/>
                  <a:pt x="401" y="101"/>
                  <a:pt x="410" y="91"/>
                </a:cubicBezTo>
                <a:cubicBezTo>
                  <a:pt x="418" y="81"/>
                  <a:pt x="429" y="74"/>
                  <a:pt x="442" y="73"/>
                </a:cubicBezTo>
                <a:cubicBezTo>
                  <a:pt x="445" y="73"/>
                  <a:pt x="446" y="74"/>
                  <a:pt x="447" y="76"/>
                </a:cubicBezTo>
                <a:cubicBezTo>
                  <a:pt x="447" y="77"/>
                  <a:pt x="447" y="78"/>
                  <a:pt x="446" y="79"/>
                </a:cubicBezTo>
                <a:cubicBezTo>
                  <a:pt x="446" y="79"/>
                  <a:pt x="445" y="80"/>
                  <a:pt x="443" y="81"/>
                </a:cubicBezTo>
                <a:cubicBezTo>
                  <a:pt x="433" y="82"/>
                  <a:pt x="423" y="87"/>
                  <a:pt x="416" y="96"/>
                </a:cubicBezTo>
                <a:cubicBezTo>
                  <a:pt x="409" y="104"/>
                  <a:pt x="406" y="115"/>
                  <a:pt x="407" y="126"/>
                </a:cubicBezTo>
                <a:cubicBezTo>
                  <a:pt x="408" y="128"/>
                  <a:pt x="406" y="130"/>
                  <a:pt x="404" y="130"/>
                </a:cubicBezTo>
                <a:close/>
                <a:moveTo>
                  <a:pt x="447" y="178"/>
                </a:moveTo>
                <a:cubicBezTo>
                  <a:pt x="432" y="186"/>
                  <a:pt x="411" y="163"/>
                  <a:pt x="411" y="163"/>
                </a:cubicBezTo>
                <a:cubicBezTo>
                  <a:pt x="433" y="140"/>
                  <a:pt x="433" y="140"/>
                  <a:pt x="433" y="140"/>
                </a:cubicBezTo>
                <a:cubicBezTo>
                  <a:pt x="433" y="140"/>
                  <a:pt x="446" y="153"/>
                  <a:pt x="451" y="150"/>
                </a:cubicBezTo>
                <a:cubicBezTo>
                  <a:pt x="451" y="150"/>
                  <a:pt x="467" y="140"/>
                  <a:pt x="478" y="113"/>
                </a:cubicBezTo>
                <a:cubicBezTo>
                  <a:pt x="480" y="108"/>
                  <a:pt x="463" y="99"/>
                  <a:pt x="463" y="99"/>
                </a:cubicBezTo>
                <a:cubicBezTo>
                  <a:pt x="478" y="71"/>
                  <a:pt x="478" y="71"/>
                  <a:pt x="478" y="71"/>
                </a:cubicBezTo>
                <a:cubicBezTo>
                  <a:pt x="478" y="71"/>
                  <a:pt x="504" y="83"/>
                  <a:pt x="503" y="98"/>
                </a:cubicBezTo>
                <a:cubicBezTo>
                  <a:pt x="502" y="113"/>
                  <a:pt x="492" y="153"/>
                  <a:pt x="447" y="1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8" name="그룹 7"/>
          <p:cNvGrpSpPr/>
          <p:nvPr userDrawn="1"/>
        </p:nvGrpSpPr>
        <p:grpSpPr>
          <a:xfrm>
            <a:off x="11182117" y="256075"/>
            <a:ext cx="139394" cy="104967"/>
            <a:chOff x="3600450" y="1554163"/>
            <a:chExt cx="4987925" cy="3756026"/>
          </a:xfrm>
          <a:solidFill>
            <a:schemeClr val="bg1"/>
          </a:solidFill>
        </p:grpSpPr>
        <p:sp>
          <p:nvSpPr>
            <p:cNvPr id="9" name="Freeform 19"/>
            <p:cNvSpPr>
              <a:spLocks/>
            </p:cNvSpPr>
            <p:nvPr/>
          </p:nvSpPr>
          <p:spPr bwMode="auto">
            <a:xfrm>
              <a:off x="3798888" y="1863726"/>
              <a:ext cx="2484438" cy="1992313"/>
            </a:xfrm>
            <a:custGeom>
              <a:avLst/>
              <a:gdLst>
                <a:gd name="T0" fmla="*/ 13 w 661"/>
                <a:gd name="T1" fmla="*/ 185 h 530"/>
                <a:gd name="T2" fmla="*/ 1 w 661"/>
                <a:gd name="T3" fmla="*/ 245 h 530"/>
                <a:gd name="T4" fmla="*/ 0 w 661"/>
                <a:gd name="T5" fmla="*/ 265 h 530"/>
                <a:gd name="T6" fmla="*/ 13 w 661"/>
                <a:gd name="T7" fmla="*/ 346 h 530"/>
                <a:gd name="T8" fmla="*/ 146 w 661"/>
                <a:gd name="T9" fmla="*/ 501 h 530"/>
                <a:gd name="T10" fmla="*/ 266 w 661"/>
                <a:gd name="T11" fmla="*/ 530 h 530"/>
                <a:gd name="T12" fmla="*/ 267 w 661"/>
                <a:gd name="T13" fmla="*/ 530 h 530"/>
                <a:gd name="T14" fmla="*/ 279 w 661"/>
                <a:gd name="T15" fmla="*/ 530 h 530"/>
                <a:gd name="T16" fmla="*/ 661 w 661"/>
                <a:gd name="T17" fmla="*/ 530 h 530"/>
                <a:gd name="T18" fmla="*/ 661 w 661"/>
                <a:gd name="T19" fmla="*/ 0 h 530"/>
                <a:gd name="T20" fmla="*/ 266 w 661"/>
                <a:gd name="T21" fmla="*/ 0 h 530"/>
                <a:gd name="T22" fmla="*/ 13 w 661"/>
                <a:gd name="T23" fmla="*/ 18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1" h="530">
                  <a:moveTo>
                    <a:pt x="13" y="185"/>
                  </a:moveTo>
                  <a:cubicBezTo>
                    <a:pt x="7" y="205"/>
                    <a:pt x="3" y="225"/>
                    <a:pt x="1" y="245"/>
                  </a:cubicBezTo>
                  <a:cubicBezTo>
                    <a:pt x="1" y="252"/>
                    <a:pt x="0" y="259"/>
                    <a:pt x="0" y="265"/>
                  </a:cubicBezTo>
                  <a:cubicBezTo>
                    <a:pt x="0" y="293"/>
                    <a:pt x="5" y="320"/>
                    <a:pt x="13" y="346"/>
                  </a:cubicBezTo>
                  <a:cubicBezTo>
                    <a:pt x="34" y="413"/>
                    <a:pt x="83" y="469"/>
                    <a:pt x="146" y="501"/>
                  </a:cubicBezTo>
                  <a:cubicBezTo>
                    <a:pt x="183" y="521"/>
                    <a:pt x="223" y="530"/>
                    <a:pt x="266" y="530"/>
                  </a:cubicBezTo>
                  <a:cubicBezTo>
                    <a:pt x="267" y="530"/>
                    <a:pt x="267" y="530"/>
                    <a:pt x="267" y="530"/>
                  </a:cubicBezTo>
                  <a:cubicBezTo>
                    <a:pt x="279" y="530"/>
                    <a:pt x="279" y="530"/>
                    <a:pt x="279" y="530"/>
                  </a:cubicBezTo>
                  <a:cubicBezTo>
                    <a:pt x="661" y="530"/>
                    <a:pt x="661" y="530"/>
                    <a:pt x="661" y="530"/>
                  </a:cubicBezTo>
                  <a:cubicBezTo>
                    <a:pt x="661" y="0"/>
                    <a:pt x="661" y="0"/>
                    <a:pt x="661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150" y="0"/>
                    <a:pt x="48" y="74"/>
                    <a:pt x="13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20"/>
            <p:cNvSpPr>
              <a:spLocks/>
            </p:cNvSpPr>
            <p:nvPr/>
          </p:nvSpPr>
          <p:spPr bwMode="auto">
            <a:xfrm>
              <a:off x="4370388" y="3870326"/>
              <a:ext cx="379413" cy="1439863"/>
            </a:xfrm>
            <a:custGeom>
              <a:avLst/>
              <a:gdLst>
                <a:gd name="T0" fmla="*/ 78 w 101"/>
                <a:gd name="T1" fmla="*/ 20 h 383"/>
                <a:gd name="T2" fmla="*/ 47 w 101"/>
                <a:gd name="T3" fmla="*/ 15 h 383"/>
                <a:gd name="T4" fmla="*/ 40 w 101"/>
                <a:gd name="T5" fmla="*/ 13 h 383"/>
                <a:gd name="T6" fmla="*/ 17 w 101"/>
                <a:gd name="T7" fmla="*/ 6 h 383"/>
                <a:gd name="T8" fmla="*/ 8 w 101"/>
                <a:gd name="T9" fmla="*/ 3 h 383"/>
                <a:gd name="T10" fmla="*/ 0 w 101"/>
                <a:gd name="T11" fmla="*/ 0 h 383"/>
                <a:gd name="T12" fmla="*/ 0 w 101"/>
                <a:gd name="T13" fmla="*/ 383 h 383"/>
                <a:gd name="T14" fmla="*/ 101 w 101"/>
                <a:gd name="T15" fmla="*/ 383 h 383"/>
                <a:gd name="T16" fmla="*/ 101 w 101"/>
                <a:gd name="T17" fmla="*/ 22 h 383"/>
                <a:gd name="T18" fmla="*/ 85 w 101"/>
                <a:gd name="T19" fmla="*/ 21 h 383"/>
                <a:gd name="T20" fmla="*/ 78 w 101"/>
                <a:gd name="T21" fmla="*/ 2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383">
                  <a:moveTo>
                    <a:pt x="78" y="20"/>
                  </a:moveTo>
                  <a:cubicBezTo>
                    <a:pt x="67" y="19"/>
                    <a:pt x="58" y="17"/>
                    <a:pt x="47" y="15"/>
                  </a:cubicBezTo>
                  <a:cubicBezTo>
                    <a:pt x="45" y="14"/>
                    <a:pt x="43" y="14"/>
                    <a:pt x="40" y="13"/>
                  </a:cubicBezTo>
                  <a:cubicBezTo>
                    <a:pt x="33" y="11"/>
                    <a:pt x="25" y="9"/>
                    <a:pt x="17" y="6"/>
                  </a:cubicBezTo>
                  <a:cubicBezTo>
                    <a:pt x="14" y="5"/>
                    <a:pt x="11" y="4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101" y="383"/>
                    <a:pt x="101" y="383"/>
                    <a:pt x="101" y="383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96" y="22"/>
                    <a:pt x="91" y="21"/>
                    <a:pt x="85" y="21"/>
                  </a:cubicBezTo>
                  <a:cubicBezTo>
                    <a:pt x="83" y="21"/>
                    <a:pt x="80" y="21"/>
                    <a:pt x="7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21"/>
            <p:cNvSpPr>
              <a:spLocks/>
            </p:cNvSpPr>
            <p:nvPr/>
          </p:nvSpPr>
          <p:spPr bwMode="auto">
            <a:xfrm>
              <a:off x="3600450" y="2592388"/>
              <a:ext cx="134938" cy="538163"/>
            </a:xfrm>
            <a:custGeom>
              <a:avLst/>
              <a:gdLst>
                <a:gd name="T0" fmla="*/ 30 w 36"/>
                <a:gd name="T1" fmla="*/ 33 h 143"/>
                <a:gd name="T2" fmla="*/ 36 w 36"/>
                <a:gd name="T3" fmla="*/ 2 h 143"/>
                <a:gd name="T4" fmla="*/ 36 w 36"/>
                <a:gd name="T5" fmla="*/ 0 h 143"/>
                <a:gd name="T6" fmla="*/ 0 w 36"/>
                <a:gd name="T7" fmla="*/ 0 h 143"/>
                <a:gd name="T8" fmla="*/ 0 w 36"/>
                <a:gd name="T9" fmla="*/ 143 h 143"/>
                <a:gd name="T10" fmla="*/ 36 w 36"/>
                <a:gd name="T11" fmla="*/ 143 h 143"/>
                <a:gd name="T12" fmla="*/ 36 w 36"/>
                <a:gd name="T13" fmla="*/ 141 h 143"/>
                <a:gd name="T14" fmla="*/ 30 w 36"/>
                <a:gd name="T15" fmla="*/ 110 h 143"/>
                <a:gd name="T16" fmla="*/ 29 w 36"/>
                <a:gd name="T17" fmla="*/ 103 h 143"/>
                <a:gd name="T18" fmla="*/ 27 w 36"/>
                <a:gd name="T19" fmla="*/ 71 h 143"/>
                <a:gd name="T20" fmla="*/ 29 w 36"/>
                <a:gd name="T21" fmla="*/ 39 h 143"/>
                <a:gd name="T22" fmla="*/ 30 w 36"/>
                <a:gd name="T23" fmla="*/ 3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43">
                  <a:moveTo>
                    <a:pt x="30" y="33"/>
                  </a:moveTo>
                  <a:cubicBezTo>
                    <a:pt x="32" y="22"/>
                    <a:pt x="33" y="12"/>
                    <a:pt x="36" y="2"/>
                  </a:cubicBezTo>
                  <a:cubicBezTo>
                    <a:pt x="36" y="1"/>
                    <a:pt x="36" y="1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36" y="143"/>
                    <a:pt x="36" y="143"/>
                    <a:pt x="36" y="143"/>
                  </a:cubicBezTo>
                  <a:cubicBezTo>
                    <a:pt x="36" y="142"/>
                    <a:pt x="36" y="141"/>
                    <a:pt x="36" y="141"/>
                  </a:cubicBezTo>
                  <a:cubicBezTo>
                    <a:pt x="33" y="131"/>
                    <a:pt x="32" y="120"/>
                    <a:pt x="30" y="110"/>
                  </a:cubicBezTo>
                  <a:cubicBezTo>
                    <a:pt x="30" y="108"/>
                    <a:pt x="30" y="106"/>
                    <a:pt x="29" y="103"/>
                  </a:cubicBezTo>
                  <a:cubicBezTo>
                    <a:pt x="28" y="93"/>
                    <a:pt x="27" y="82"/>
                    <a:pt x="27" y="71"/>
                  </a:cubicBezTo>
                  <a:cubicBezTo>
                    <a:pt x="27" y="61"/>
                    <a:pt x="28" y="50"/>
                    <a:pt x="29" y="39"/>
                  </a:cubicBezTo>
                  <a:cubicBezTo>
                    <a:pt x="30" y="37"/>
                    <a:pt x="30" y="35"/>
                    <a:pt x="3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6381750" y="1554163"/>
              <a:ext cx="865188" cy="2689225"/>
            </a:xfrm>
            <a:custGeom>
              <a:avLst/>
              <a:gdLst>
                <a:gd name="T0" fmla="*/ 0 w 545"/>
                <a:gd name="T1" fmla="*/ 1462 h 1694"/>
                <a:gd name="T2" fmla="*/ 545 w 545"/>
                <a:gd name="T3" fmla="*/ 1694 h 1694"/>
                <a:gd name="T4" fmla="*/ 545 w 545"/>
                <a:gd name="T5" fmla="*/ 0 h 1694"/>
                <a:gd name="T6" fmla="*/ 0 w 545"/>
                <a:gd name="T7" fmla="*/ 188 h 1694"/>
                <a:gd name="T8" fmla="*/ 0 w 545"/>
                <a:gd name="T9" fmla="*/ 1462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1694">
                  <a:moveTo>
                    <a:pt x="0" y="1462"/>
                  </a:moveTo>
                  <a:lnTo>
                    <a:pt x="545" y="1694"/>
                  </a:lnTo>
                  <a:lnTo>
                    <a:pt x="545" y="0"/>
                  </a:lnTo>
                  <a:lnTo>
                    <a:pt x="0" y="188"/>
                  </a:lnTo>
                  <a:lnTo>
                    <a:pt x="0" y="14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7610475" y="1603376"/>
              <a:ext cx="977900" cy="425450"/>
            </a:xfrm>
            <a:custGeom>
              <a:avLst/>
              <a:gdLst>
                <a:gd name="T0" fmla="*/ 0 w 616"/>
                <a:gd name="T1" fmla="*/ 209 h 268"/>
                <a:gd name="T2" fmla="*/ 595 w 616"/>
                <a:gd name="T3" fmla="*/ 0 h 268"/>
                <a:gd name="T4" fmla="*/ 616 w 616"/>
                <a:gd name="T5" fmla="*/ 59 h 268"/>
                <a:gd name="T6" fmla="*/ 22 w 616"/>
                <a:gd name="T7" fmla="*/ 268 h 268"/>
                <a:gd name="T8" fmla="*/ 0 w 616"/>
                <a:gd name="T9" fmla="*/ 209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268">
                  <a:moveTo>
                    <a:pt x="0" y="209"/>
                  </a:moveTo>
                  <a:lnTo>
                    <a:pt x="595" y="0"/>
                  </a:lnTo>
                  <a:lnTo>
                    <a:pt x="616" y="59"/>
                  </a:lnTo>
                  <a:lnTo>
                    <a:pt x="22" y="268"/>
                  </a:lnTo>
                  <a:lnTo>
                    <a:pt x="0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auto">
            <a:xfrm>
              <a:off x="7626350" y="3592513"/>
              <a:ext cx="942975" cy="522288"/>
            </a:xfrm>
            <a:custGeom>
              <a:avLst/>
              <a:gdLst>
                <a:gd name="T0" fmla="*/ 0 w 594"/>
                <a:gd name="T1" fmla="*/ 57 h 329"/>
                <a:gd name="T2" fmla="*/ 28 w 594"/>
                <a:gd name="T3" fmla="*/ 0 h 329"/>
                <a:gd name="T4" fmla="*/ 594 w 594"/>
                <a:gd name="T5" fmla="*/ 275 h 329"/>
                <a:gd name="T6" fmla="*/ 568 w 594"/>
                <a:gd name="T7" fmla="*/ 329 h 329"/>
                <a:gd name="T8" fmla="*/ 0 w 594"/>
                <a:gd name="T9" fmla="*/ 57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329">
                  <a:moveTo>
                    <a:pt x="0" y="57"/>
                  </a:moveTo>
                  <a:lnTo>
                    <a:pt x="28" y="0"/>
                  </a:lnTo>
                  <a:lnTo>
                    <a:pt x="594" y="275"/>
                  </a:lnTo>
                  <a:lnTo>
                    <a:pt x="568" y="329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Rectangle 25"/>
            <p:cNvSpPr>
              <a:spLocks noChangeArrowheads="1"/>
            </p:cNvSpPr>
            <p:nvPr/>
          </p:nvSpPr>
          <p:spPr bwMode="auto">
            <a:xfrm>
              <a:off x="7648575" y="2809876"/>
              <a:ext cx="923925" cy="101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16" name="직선 연결선 15"/>
          <p:cNvCxnSpPr/>
          <p:nvPr userDrawn="1"/>
        </p:nvCxnSpPr>
        <p:spPr>
          <a:xfrm rot="20820000" flipH="1">
            <a:off x="11065258" y="287859"/>
            <a:ext cx="54025" cy="4139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 userDrawn="1"/>
        </p:nvCxnSpPr>
        <p:spPr>
          <a:xfrm rot="20820000" flipH="1">
            <a:off x="11384345" y="287859"/>
            <a:ext cx="54025" cy="4139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29"/>
          <p:cNvSpPr>
            <a:spLocks/>
          </p:cNvSpPr>
          <p:nvPr userDrawn="1"/>
        </p:nvSpPr>
        <p:spPr bwMode="auto">
          <a:xfrm>
            <a:off x="11508785" y="247303"/>
            <a:ext cx="123128" cy="122509"/>
          </a:xfrm>
          <a:custGeom>
            <a:avLst/>
            <a:gdLst>
              <a:gd name="T0" fmla="*/ 422 w 839"/>
              <a:gd name="T1" fmla="*/ 834 h 834"/>
              <a:gd name="T2" fmla="*/ 0 w 839"/>
              <a:gd name="T3" fmla="*/ 417 h 834"/>
              <a:gd name="T4" fmla="*/ 423 w 839"/>
              <a:gd name="T5" fmla="*/ 0 h 834"/>
              <a:gd name="T6" fmla="*/ 838 w 839"/>
              <a:gd name="T7" fmla="*/ 417 h 834"/>
              <a:gd name="T8" fmla="*/ 816 w 839"/>
              <a:gd name="T9" fmla="*/ 549 h 834"/>
              <a:gd name="T10" fmla="*/ 321 w 839"/>
              <a:gd name="T11" fmla="*/ 549 h 834"/>
              <a:gd name="T12" fmla="*/ 300 w 839"/>
              <a:gd name="T13" fmla="*/ 525 h 834"/>
              <a:gd name="T14" fmla="*/ 321 w 839"/>
              <a:gd name="T15" fmla="*/ 506 h 834"/>
              <a:gd name="T16" fmla="*/ 422 w 839"/>
              <a:gd name="T17" fmla="*/ 505 h 834"/>
              <a:gd name="T18" fmla="*/ 422 w 839"/>
              <a:gd name="T19" fmla="*/ 494 h 834"/>
              <a:gd name="T20" fmla="*/ 257 w 839"/>
              <a:gd name="T21" fmla="*/ 494 h 834"/>
              <a:gd name="T22" fmla="*/ 236 w 839"/>
              <a:gd name="T23" fmla="*/ 473 h 834"/>
              <a:gd name="T24" fmla="*/ 257 w 839"/>
              <a:gd name="T25" fmla="*/ 452 h 834"/>
              <a:gd name="T26" fmla="*/ 422 w 839"/>
              <a:gd name="T27" fmla="*/ 452 h 834"/>
              <a:gd name="T28" fmla="*/ 422 w 839"/>
              <a:gd name="T29" fmla="*/ 438 h 834"/>
              <a:gd name="T30" fmla="*/ 236 w 839"/>
              <a:gd name="T31" fmla="*/ 438 h 834"/>
              <a:gd name="T32" fmla="*/ 215 w 839"/>
              <a:gd name="T33" fmla="*/ 417 h 834"/>
              <a:gd name="T34" fmla="*/ 236 w 839"/>
              <a:gd name="T35" fmla="*/ 396 h 834"/>
              <a:gd name="T36" fmla="*/ 422 w 839"/>
              <a:gd name="T37" fmla="*/ 396 h 834"/>
              <a:gd name="T38" fmla="*/ 422 w 839"/>
              <a:gd name="T39" fmla="*/ 382 h 834"/>
              <a:gd name="T40" fmla="*/ 279 w 839"/>
              <a:gd name="T41" fmla="*/ 382 h 834"/>
              <a:gd name="T42" fmla="*/ 258 w 839"/>
              <a:gd name="T43" fmla="*/ 360 h 834"/>
              <a:gd name="T44" fmla="*/ 279 w 839"/>
              <a:gd name="T45" fmla="*/ 340 h 834"/>
              <a:gd name="T46" fmla="*/ 529 w 839"/>
              <a:gd name="T47" fmla="*/ 340 h 834"/>
              <a:gd name="T48" fmla="*/ 529 w 839"/>
              <a:gd name="T49" fmla="*/ 325 h 834"/>
              <a:gd name="T50" fmla="*/ 443 w 839"/>
              <a:gd name="T51" fmla="*/ 325 h 834"/>
              <a:gd name="T52" fmla="*/ 422 w 839"/>
              <a:gd name="T53" fmla="*/ 304 h 834"/>
              <a:gd name="T54" fmla="*/ 443 w 839"/>
              <a:gd name="T55" fmla="*/ 283 h 834"/>
              <a:gd name="T56" fmla="*/ 528 w 839"/>
              <a:gd name="T57" fmla="*/ 283 h 834"/>
              <a:gd name="T58" fmla="*/ 635 w 839"/>
              <a:gd name="T59" fmla="*/ 382 h 834"/>
              <a:gd name="T60" fmla="*/ 669 w 839"/>
              <a:gd name="T61" fmla="*/ 382 h 834"/>
              <a:gd name="T62" fmla="*/ 423 w 839"/>
              <a:gd name="T63" fmla="*/ 170 h 834"/>
              <a:gd name="T64" fmla="*/ 175 w 839"/>
              <a:gd name="T65" fmla="*/ 417 h 834"/>
              <a:gd name="T66" fmla="*/ 417 w 839"/>
              <a:gd name="T67" fmla="*/ 664 h 834"/>
              <a:gd name="T68" fmla="*/ 524 w 839"/>
              <a:gd name="T69" fmla="*/ 566 h 834"/>
              <a:gd name="T70" fmla="*/ 610 w 839"/>
              <a:gd name="T71" fmla="*/ 566 h 834"/>
              <a:gd name="T72" fmla="*/ 630 w 839"/>
              <a:gd name="T73" fmla="*/ 586 h 834"/>
              <a:gd name="T74" fmla="*/ 610 w 839"/>
              <a:gd name="T75" fmla="*/ 608 h 834"/>
              <a:gd name="T76" fmla="*/ 523 w 839"/>
              <a:gd name="T77" fmla="*/ 608 h 834"/>
              <a:gd name="T78" fmla="*/ 523 w 839"/>
              <a:gd name="T79" fmla="*/ 623 h 834"/>
              <a:gd name="T80" fmla="*/ 776 w 839"/>
              <a:gd name="T81" fmla="*/ 623 h 834"/>
              <a:gd name="T82" fmla="*/ 797 w 839"/>
              <a:gd name="T83" fmla="*/ 643 h 834"/>
              <a:gd name="T84" fmla="*/ 776 w 839"/>
              <a:gd name="T85" fmla="*/ 664 h 834"/>
              <a:gd name="T86" fmla="*/ 630 w 839"/>
              <a:gd name="T87" fmla="*/ 664 h 834"/>
              <a:gd name="T88" fmla="*/ 630 w 839"/>
              <a:gd name="T89" fmla="*/ 678 h 834"/>
              <a:gd name="T90" fmla="*/ 818 w 839"/>
              <a:gd name="T91" fmla="*/ 678 h 834"/>
              <a:gd name="T92" fmla="*/ 839 w 839"/>
              <a:gd name="T93" fmla="*/ 699 h 834"/>
              <a:gd name="T94" fmla="*/ 818 w 839"/>
              <a:gd name="T95" fmla="*/ 721 h 834"/>
              <a:gd name="T96" fmla="*/ 630 w 839"/>
              <a:gd name="T97" fmla="*/ 721 h 834"/>
              <a:gd name="T98" fmla="*/ 630 w 839"/>
              <a:gd name="T99" fmla="*/ 735 h 834"/>
              <a:gd name="T100" fmla="*/ 797 w 839"/>
              <a:gd name="T101" fmla="*/ 735 h 834"/>
              <a:gd name="T102" fmla="*/ 819 w 839"/>
              <a:gd name="T103" fmla="*/ 755 h 834"/>
              <a:gd name="T104" fmla="*/ 798 w 839"/>
              <a:gd name="T105" fmla="*/ 777 h 834"/>
              <a:gd name="T106" fmla="*/ 630 w 839"/>
              <a:gd name="T107" fmla="*/ 777 h 834"/>
              <a:gd name="T108" fmla="*/ 630 w 839"/>
              <a:gd name="T109" fmla="*/ 790 h 834"/>
              <a:gd name="T110" fmla="*/ 733 w 839"/>
              <a:gd name="T111" fmla="*/ 791 h 834"/>
              <a:gd name="T112" fmla="*/ 754 w 839"/>
              <a:gd name="T113" fmla="*/ 809 h 834"/>
              <a:gd name="T114" fmla="*/ 733 w 839"/>
              <a:gd name="T115" fmla="*/ 833 h 834"/>
              <a:gd name="T116" fmla="*/ 422 w 839"/>
              <a:gd name="T117" fmla="*/ 834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39" h="834">
                <a:moveTo>
                  <a:pt x="422" y="834"/>
                </a:moveTo>
                <a:cubicBezTo>
                  <a:pt x="193" y="833"/>
                  <a:pt x="1" y="664"/>
                  <a:pt x="0" y="417"/>
                </a:cubicBezTo>
                <a:cubicBezTo>
                  <a:pt x="1" y="170"/>
                  <a:pt x="203" y="0"/>
                  <a:pt x="423" y="0"/>
                </a:cubicBezTo>
                <a:cubicBezTo>
                  <a:pt x="674" y="0"/>
                  <a:pt x="838" y="224"/>
                  <a:pt x="838" y="417"/>
                </a:cubicBezTo>
                <a:cubicBezTo>
                  <a:pt x="838" y="483"/>
                  <a:pt x="838" y="486"/>
                  <a:pt x="816" y="549"/>
                </a:cubicBezTo>
                <a:cubicBezTo>
                  <a:pt x="321" y="549"/>
                  <a:pt x="321" y="549"/>
                  <a:pt x="321" y="549"/>
                </a:cubicBezTo>
                <a:cubicBezTo>
                  <a:pt x="309" y="549"/>
                  <a:pt x="300" y="536"/>
                  <a:pt x="300" y="525"/>
                </a:cubicBezTo>
                <a:cubicBezTo>
                  <a:pt x="300" y="513"/>
                  <a:pt x="310" y="506"/>
                  <a:pt x="321" y="506"/>
                </a:cubicBezTo>
                <a:cubicBezTo>
                  <a:pt x="422" y="505"/>
                  <a:pt x="422" y="505"/>
                  <a:pt x="422" y="505"/>
                </a:cubicBezTo>
                <a:cubicBezTo>
                  <a:pt x="422" y="494"/>
                  <a:pt x="422" y="494"/>
                  <a:pt x="422" y="494"/>
                </a:cubicBezTo>
                <a:cubicBezTo>
                  <a:pt x="257" y="494"/>
                  <a:pt x="257" y="494"/>
                  <a:pt x="257" y="494"/>
                </a:cubicBezTo>
                <a:cubicBezTo>
                  <a:pt x="245" y="494"/>
                  <a:pt x="236" y="485"/>
                  <a:pt x="236" y="473"/>
                </a:cubicBezTo>
                <a:cubicBezTo>
                  <a:pt x="236" y="461"/>
                  <a:pt x="245" y="452"/>
                  <a:pt x="257" y="452"/>
                </a:cubicBezTo>
                <a:cubicBezTo>
                  <a:pt x="422" y="452"/>
                  <a:pt x="422" y="452"/>
                  <a:pt x="422" y="452"/>
                </a:cubicBezTo>
                <a:cubicBezTo>
                  <a:pt x="422" y="438"/>
                  <a:pt x="422" y="438"/>
                  <a:pt x="422" y="438"/>
                </a:cubicBezTo>
                <a:cubicBezTo>
                  <a:pt x="236" y="438"/>
                  <a:pt x="236" y="438"/>
                  <a:pt x="236" y="438"/>
                </a:cubicBezTo>
                <a:cubicBezTo>
                  <a:pt x="224" y="438"/>
                  <a:pt x="215" y="429"/>
                  <a:pt x="215" y="417"/>
                </a:cubicBezTo>
                <a:cubicBezTo>
                  <a:pt x="215" y="405"/>
                  <a:pt x="225" y="396"/>
                  <a:pt x="236" y="396"/>
                </a:cubicBezTo>
                <a:cubicBezTo>
                  <a:pt x="422" y="396"/>
                  <a:pt x="422" y="396"/>
                  <a:pt x="422" y="396"/>
                </a:cubicBezTo>
                <a:cubicBezTo>
                  <a:pt x="422" y="382"/>
                  <a:pt x="422" y="382"/>
                  <a:pt x="422" y="382"/>
                </a:cubicBezTo>
                <a:cubicBezTo>
                  <a:pt x="279" y="382"/>
                  <a:pt x="279" y="382"/>
                  <a:pt x="279" y="382"/>
                </a:cubicBezTo>
                <a:cubicBezTo>
                  <a:pt x="267" y="382"/>
                  <a:pt x="258" y="372"/>
                  <a:pt x="258" y="360"/>
                </a:cubicBezTo>
                <a:cubicBezTo>
                  <a:pt x="258" y="349"/>
                  <a:pt x="267" y="340"/>
                  <a:pt x="279" y="340"/>
                </a:cubicBezTo>
                <a:cubicBezTo>
                  <a:pt x="529" y="340"/>
                  <a:pt x="529" y="340"/>
                  <a:pt x="529" y="340"/>
                </a:cubicBezTo>
                <a:cubicBezTo>
                  <a:pt x="529" y="325"/>
                  <a:pt x="529" y="325"/>
                  <a:pt x="529" y="325"/>
                </a:cubicBezTo>
                <a:cubicBezTo>
                  <a:pt x="443" y="325"/>
                  <a:pt x="443" y="325"/>
                  <a:pt x="443" y="325"/>
                </a:cubicBezTo>
                <a:cubicBezTo>
                  <a:pt x="431" y="325"/>
                  <a:pt x="422" y="316"/>
                  <a:pt x="422" y="304"/>
                </a:cubicBezTo>
                <a:cubicBezTo>
                  <a:pt x="422" y="292"/>
                  <a:pt x="433" y="283"/>
                  <a:pt x="443" y="283"/>
                </a:cubicBezTo>
                <a:cubicBezTo>
                  <a:pt x="528" y="283"/>
                  <a:pt x="528" y="283"/>
                  <a:pt x="528" y="283"/>
                </a:cubicBezTo>
                <a:cubicBezTo>
                  <a:pt x="592" y="283"/>
                  <a:pt x="635" y="340"/>
                  <a:pt x="635" y="382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1" y="274"/>
                  <a:pt x="564" y="170"/>
                  <a:pt x="423" y="170"/>
                </a:cubicBezTo>
                <a:cubicBezTo>
                  <a:pt x="258" y="170"/>
                  <a:pt x="174" y="305"/>
                  <a:pt x="175" y="417"/>
                </a:cubicBezTo>
                <a:cubicBezTo>
                  <a:pt x="174" y="549"/>
                  <a:pt x="282" y="661"/>
                  <a:pt x="417" y="664"/>
                </a:cubicBezTo>
                <a:cubicBezTo>
                  <a:pt x="417" y="623"/>
                  <a:pt x="460" y="566"/>
                  <a:pt x="524" y="566"/>
                </a:cubicBezTo>
                <a:cubicBezTo>
                  <a:pt x="610" y="566"/>
                  <a:pt x="610" y="566"/>
                  <a:pt x="610" y="566"/>
                </a:cubicBezTo>
                <a:cubicBezTo>
                  <a:pt x="619" y="566"/>
                  <a:pt x="630" y="575"/>
                  <a:pt x="630" y="586"/>
                </a:cubicBezTo>
                <a:cubicBezTo>
                  <a:pt x="630" y="598"/>
                  <a:pt x="621" y="608"/>
                  <a:pt x="610" y="608"/>
                </a:cubicBezTo>
                <a:cubicBezTo>
                  <a:pt x="523" y="608"/>
                  <a:pt x="523" y="608"/>
                  <a:pt x="523" y="608"/>
                </a:cubicBezTo>
                <a:cubicBezTo>
                  <a:pt x="523" y="623"/>
                  <a:pt x="523" y="623"/>
                  <a:pt x="523" y="623"/>
                </a:cubicBezTo>
                <a:cubicBezTo>
                  <a:pt x="776" y="623"/>
                  <a:pt x="776" y="623"/>
                  <a:pt x="776" y="623"/>
                </a:cubicBezTo>
                <a:cubicBezTo>
                  <a:pt x="787" y="622"/>
                  <a:pt x="797" y="631"/>
                  <a:pt x="797" y="643"/>
                </a:cubicBezTo>
                <a:cubicBezTo>
                  <a:pt x="797" y="655"/>
                  <a:pt x="787" y="664"/>
                  <a:pt x="776" y="664"/>
                </a:cubicBezTo>
                <a:cubicBezTo>
                  <a:pt x="630" y="664"/>
                  <a:pt x="630" y="664"/>
                  <a:pt x="630" y="664"/>
                </a:cubicBezTo>
                <a:cubicBezTo>
                  <a:pt x="630" y="678"/>
                  <a:pt x="630" y="678"/>
                  <a:pt x="630" y="678"/>
                </a:cubicBezTo>
                <a:cubicBezTo>
                  <a:pt x="818" y="678"/>
                  <a:pt x="818" y="678"/>
                  <a:pt x="818" y="678"/>
                </a:cubicBezTo>
                <a:cubicBezTo>
                  <a:pt x="830" y="678"/>
                  <a:pt x="839" y="688"/>
                  <a:pt x="839" y="699"/>
                </a:cubicBezTo>
                <a:cubicBezTo>
                  <a:pt x="839" y="711"/>
                  <a:pt x="830" y="720"/>
                  <a:pt x="818" y="721"/>
                </a:cubicBezTo>
                <a:cubicBezTo>
                  <a:pt x="630" y="721"/>
                  <a:pt x="630" y="721"/>
                  <a:pt x="630" y="721"/>
                </a:cubicBezTo>
                <a:cubicBezTo>
                  <a:pt x="630" y="735"/>
                  <a:pt x="630" y="735"/>
                  <a:pt x="630" y="735"/>
                </a:cubicBezTo>
                <a:cubicBezTo>
                  <a:pt x="797" y="735"/>
                  <a:pt x="797" y="735"/>
                  <a:pt x="797" y="735"/>
                </a:cubicBezTo>
                <a:cubicBezTo>
                  <a:pt x="809" y="735"/>
                  <a:pt x="819" y="744"/>
                  <a:pt x="819" y="755"/>
                </a:cubicBezTo>
                <a:cubicBezTo>
                  <a:pt x="819" y="767"/>
                  <a:pt x="809" y="777"/>
                  <a:pt x="798" y="777"/>
                </a:cubicBezTo>
                <a:cubicBezTo>
                  <a:pt x="630" y="777"/>
                  <a:pt x="630" y="777"/>
                  <a:pt x="630" y="777"/>
                </a:cubicBezTo>
                <a:cubicBezTo>
                  <a:pt x="630" y="790"/>
                  <a:pt x="630" y="790"/>
                  <a:pt x="630" y="790"/>
                </a:cubicBezTo>
                <a:cubicBezTo>
                  <a:pt x="733" y="791"/>
                  <a:pt x="733" y="791"/>
                  <a:pt x="733" y="791"/>
                </a:cubicBezTo>
                <a:cubicBezTo>
                  <a:pt x="745" y="791"/>
                  <a:pt x="754" y="797"/>
                  <a:pt x="754" y="809"/>
                </a:cubicBezTo>
                <a:cubicBezTo>
                  <a:pt x="754" y="821"/>
                  <a:pt x="745" y="833"/>
                  <a:pt x="733" y="833"/>
                </a:cubicBezTo>
                <a:cubicBezTo>
                  <a:pt x="422" y="834"/>
                  <a:pt x="422" y="834"/>
                  <a:pt x="422" y="8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0" name="그림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05" r="88390"/>
          <a:stretch/>
        </p:blipFill>
        <p:spPr>
          <a:xfrm>
            <a:off x="0" y="6453336"/>
            <a:ext cx="1415480" cy="40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98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엔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67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6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58" r:id="rId9"/>
    <p:sldLayoutId id="2147483664" r:id="rId10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1.emf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microsoft.com/office/2007/relationships/hdphoto" Target="../media/hdphoto1.wdp"/><Relationship Id="rId9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26.png"/><Relationship Id="rId7" Type="http://schemas.openxmlformats.org/officeDocument/2006/relationships/image" Target="../media/image34.jpe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jpeg"/><Relationship Id="rId11" Type="http://schemas.openxmlformats.org/officeDocument/2006/relationships/image" Target="../media/image30.jpeg"/><Relationship Id="rId5" Type="http://schemas.openxmlformats.org/officeDocument/2006/relationships/image" Target="../media/image28.png"/><Relationship Id="rId10" Type="http://schemas.openxmlformats.org/officeDocument/2006/relationships/image" Target="../media/image36.jpeg"/><Relationship Id="rId4" Type="http://schemas.microsoft.com/office/2007/relationships/hdphoto" Target="../media/hdphoto1.wdp"/><Relationship Id="rId9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6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jpeg"/><Relationship Id="rId5" Type="http://schemas.openxmlformats.org/officeDocument/2006/relationships/image" Target="../media/image28.png"/><Relationship Id="rId10" Type="http://schemas.openxmlformats.org/officeDocument/2006/relationships/image" Target="../media/image41.jpeg"/><Relationship Id="rId4" Type="http://schemas.microsoft.com/office/2007/relationships/hdphoto" Target="../media/hdphoto1.wdp"/><Relationship Id="rId9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hdphoto" Target="../media/hdphoto1.wdp"/><Relationship Id="rId7" Type="http://schemas.openxmlformats.org/officeDocument/2006/relationships/image" Target="../media/image4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emf"/><Relationship Id="rId5" Type="http://schemas.openxmlformats.org/officeDocument/2006/relationships/image" Target="../media/image42.jpeg"/><Relationship Id="rId10" Type="http://schemas.openxmlformats.org/officeDocument/2006/relationships/image" Target="../media/image45.jpeg"/><Relationship Id="rId4" Type="http://schemas.openxmlformats.org/officeDocument/2006/relationships/image" Target="../media/image28.png"/><Relationship Id="rId9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microsoft.com/office/2007/relationships/hdphoto" Target="../media/hdphoto1.wdp"/><Relationship Id="rId7" Type="http://schemas.openxmlformats.org/officeDocument/2006/relationships/image" Target="../media/image11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28.png"/><Relationship Id="rId9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4.png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emf"/><Relationship Id="rId4" Type="http://schemas.openxmlformats.org/officeDocument/2006/relationships/image" Target="../media/image5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407968" y="4458980"/>
            <a:ext cx="1378583" cy="522194"/>
            <a:chOff x="5378134" y="4458980"/>
            <a:chExt cx="1378583" cy="522194"/>
          </a:xfrm>
        </p:grpSpPr>
        <p:sp>
          <p:nvSpPr>
            <p:cNvPr id="3" name="직사각형 2"/>
            <p:cNvSpPr/>
            <p:nvPr/>
          </p:nvSpPr>
          <p:spPr>
            <a:xfrm>
              <a:off x="5472711" y="4458980"/>
              <a:ext cx="1189428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장애인학대신고</a:t>
              </a: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378134" y="4673397"/>
              <a:ext cx="1378583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20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1644-8295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8050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63363" y="1749574"/>
            <a:ext cx="1067600" cy="11541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75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01</a:t>
            </a:r>
            <a:endParaRPr lang="ko-KR" altLang="en-US" sz="75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25063" y="1749574"/>
            <a:ext cx="4924425" cy="11541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75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장애와 인권</a:t>
            </a:r>
          </a:p>
        </p:txBody>
      </p:sp>
    </p:spTree>
    <p:extLst>
      <p:ext uri="{BB962C8B-B14F-4D97-AF65-F5344CB8AC3E}">
        <p14:creationId xmlns:p14="http://schemas.microsoft.com/office/powerpoint/2010/main" val="3366262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010" y="2519163"/>
            <a:ext cx="8919990" cy="4338837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046340" y="3156209"/>
            <a:ext cx="4943819" cy="3134389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6201842" y="3156209"/>
            <a:ext cx="4943819" cy="3134389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156" name="그룹 155"/>
          <p:cNvGrpSpPr/>
          <p:nvPr/>
        </p:nvGrpSpPr>
        <p:grpSpPr>
          <a:xfrm>
            <a:off x="277218" y="293812"/>
            <a:ext cx="11692459" cy="525129"/>
            <a:chOff x="277218" y="293812"/>
            <a:chExt cx="11692459" cy="525129"/>
          </a:xfrm>
        </p:grpSpPr>
        <p:grpSp>
          <p:nvGrpSpPr>
            <p:cNvPr id="54" name="그룹 53"/>
            <p:cNvGrpSpPr/>
            <p:nvPr/>
          </p:nvGrpSpPr>
          <p:grpSpPr>
            <a:xfrm>
              <a:off x="277218" y="293812"/>
              <a:ext cx="525095" cy="525095"/>
              <a:chOff x="5523757" y="2344119"/>
              <a:chExt cx="433963" cy="433963"/>
            </a:xfrm>
          </p:grpSpPr>
          <p:sp>
            <p:nvSpPr>
              <p:cNvPr id="55" name="타원 54"/>
              <p:cNvSpPr/>
              <p:nvPr/>
            </p:nvSpPr>
            <p:spPr>
              <a:xfrm>
                <a:off x="5523757" y="2344119"/>
                <a:ext cx="433963" cy="433963"/>
              </a:xfrm>
              <a:prstGeom prst="ellipse">
                <a:avLst/>
              </a:prstGeom>
              <a:solidFill>
                <a:srgbClr val="005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5622831" y="2452453"/>
                <a:ext cx="235814" cy="254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altLang="ko-KR" sz="20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01</a:t>
                </a:r>
                <a:endParaRPr lang="ko-KR" altLang="en-US" sz="20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948481" y="388054"/>
              <a:ext cx="1933222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장애인이란</a:t>
              </a:r>
              <a:r>
                <a:rPr lang="en-US" altLang="ko-KR" sz="28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?</a:t>
              </a:r>
            </a:p>
          </p:txBody>
        </p:sp>
        <p:cxnSp>
          <p:nvCxnSpPr>
            <p:cNvPr id="58" name="직선 연결선 57"/>
            <p:cNvCxnSpPr/>
            <p:nvPr/>
          </p:nvCxnSpPr>
          <p:spPr>
            <a:xfrm>
              <a:off x="2895600" y="742197"/>
              <a:ext cx="9074077" cy="0"/>
            </a:xfrm>
            <a:prstGeom prst="line">
              <a:avLst/>
            </a:prstGeom>
            <a:ln w="3175">
              <a:solidFill>
                <a:srgbClr val="00589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양쪽 모서리가 둥근 사각형 58"/>
          <p:cNvSpPr/>
          <p:nvPr/>
        </p:nvSpPr>
        <p:spPr>
          <a:xfrm rot="5400000">
            <a:off x="2383674" y="-1203705"/>
            <a:ext cx="414921" cy="51822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86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>
              <a:solidFill>
                <a:srgbClr val="6A6A6D"/>
              </a:solidFill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1282919" y="1248928"/>
            <a:ext cx="221535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우리나라 장애인의 정의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1282919" y="1701856"/>
            <a:ext cx="7518084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‘신체적</a:t>
            </a:r>
            <a:r>
              <a:rPr lang="en-US" altLang="ko-KR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정신적 장애로 오랫동안 일상생활이나 사회생활에서 상당한 제약을 받는 자’로 정의</a:t>
            </a:r>
          </a:p>
        </p:txBody>
      </p:sp>
      <p:grpSp>
        <p:nvGrpSpPr>
          <p:cNvPr id="10" name="그룹 9"/>
          <p:cNvGrpSpPr/>
          <p:nvPr/>
        </p:nvGrpSpPr>
        <p:grpSpPr>
          <a:xfrm>
            <a:off x="3639116" y="1240871"/>
            <a:ext cx="1460718" cy="293119"/>
            <a:chOff x="3712140" y="1141212"/>
            <a:chExt cx="1460718" cy="293119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3712140" y="1141212"/>
              <a:ext cx="1460718" cy="29311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srgbClr val="6A6A6D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3819732" y="1195438"/>
              <a:ext cx="1245534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장애인복지법 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조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046340" y="3260984"/>
            <a:ext cx="10099321" cy="619723"/>
            <a:chOff x="1046340" y="3165884"/>
            <a:chExt cx="10099321" cy="749865"/>
          </a:xfrm>
        </p:grpSpPr>
        <p:sp>
          <p:nvSpPr>
            <p:cNvPr id="139" name="직사각형 138"/>
            <p:cNvSpPr/>
            <p:nvPr/>
          </p:nvSpPr>
          <p:spPr>
            <a:xfrm>
              <a:off x="6201842" y="3165884"/>
              <a:ext cx="4943819" cy="749865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37" name="직사각형 136"/>
            <p:cNvSpPr/>
            <p:nvPr/>
          </p:nvSpPr>
          <p:spPr>
            <a:xfrm>
              <a:off x="1046340" y="3165884"/>
              <a:ext cx="4943819" cy="749865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4077738" y="3391853"/>
              <a:ext cx="1352934" cy="2979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내부기관의</a:t>
              </a:r>
              <a:r>
                <a:rPr lang="en-US" altLang="ko-KR" sz="16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장애</a:t>
              </a:r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1394231" y="3391853"/>
              <a:ext cx="1776127" cy="2979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외부 신체기능의</a:t>
              </a:r>
              <a:r>
                <a:rPr lang="en-US" altLang="ko-KR" sz="16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장애</a:t>
              </a: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7065900" y="3391853"/>
              <a:ext cx="743793" cy="2979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발달장애</a:t>
              </a: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9326213" y="3242888"/>
              <a:ext cx="1166986" cy="5958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정신질환으로</a:t>
              </a:r>
              <a: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발생하는</a:t>
              </a:r>
              <a: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r>
                <a:rPr lang="ko-KR" altLang="en-US" sz="16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장애</a:t>
              </a:r>
            </a:p>
          </p:txBody>
        </p:sp>
      </p:grpSp>
      <p:grpSp>
        <p:nvGrpSpPr>
          <p:cNvPr id="153" name="그룹 152"/>
          <p:cNvGrpSpPr/>
          <p:nvPr/>
        </p:nvGrpSpPr>
        <p:grpSpPr>
          <a:xfrm>
            <a:off x="1873529" y="4070254"/>
            <a:ext cx="8363190" cy="2054737"/>
            <a:chOff x="1873529" y="3699084"/>
            <a:chExt cx="8363190" cy="2054737"/>
          </a:xfrm>
        </p:grpSpPr>
        <p:grpSp>
          <p:nvGrpSpPr>
            <p:cNvPr id="114" name="그룹 113"/>
            <p:cNvGrpSpPr/>
            <p:nvPr/>
          </p:nvGrpSpPr>
          <p:grpSpPr>
            <a:xfrm>
              <a:off x="1873529" y="3699084"/>
              <a:ext cx="817531" cy="2054737"/>
              <a:chOff x="1873529" y="3699084"/>
              <a:chExt cx="817531" cy="2054737"/>
            </a:xfrm>
          </p:grpSpPr>
          <p:sp>
            <p:nvSpPr>
              <p:cNvPr id="85" name="직사각형 84"/>
              <p:cNvSpPr/>
              <p:nvPr/>
            </p:nvSpPr>
            <p:spPr>
              <a:xfrm>
                <a:off x="1955282" y="3699084"/>
                <a:ext cx="654025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지체장애</a:t>
                </a:r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1873529" y="4066943"/>
                <a:ext cx="817531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 err="1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뇌병변장애</a:t>
                </a:r>
                <a:endPara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1955282" y="4434801"/>
                <a:ext cx="654025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시각장애</a:t>
                </a: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1955282" y="4802660"/>
                <a:ext cx="654025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청각장애</a:t>
                </a: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1955282" y="5170518"/>
                <a:ext cx="654025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언어장애</a:t>
                </a:r>
              </a:p>
            </p:txBody>
          </p:sp>
          <p:sp>
            <p:nvSpPr>
              <p:cNvPr id="93" name="직사각형 92"/>
              <p:cNvSpPr/>
              <p:nvPr/>
            </p:nvSpPr>
            <p:spPr>
              <a:xfrm>
                <a:off x="1955282" y="5538377"/>
                <a:ext cx="654025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안면장애</a:t>
                </a:r>
              </a:p>
            </p:txBody>
          </p:sp>
        </p:grpSp>
        <p:grpSp>
          <p:nvGrpSpPr>
            <p:cNvPr id="151" name="그룹 150"/>
            <p:cNvGrpSpPr/>
            <p:nvPr/>
          </p:nvGrpSpPr>
          <p:grpSpPr>
            <a:xfrm>
              <a:off x="4234030" y="3699084"/>
              <a:ext cx="1040348" cy="2054737"/>
              <a:chOff x="4234030" y="3699084"/>
              <a:chExt cx="1040348" cy="2054737"/>
            </a:xfrm>
          </p:grpSpPr>
          <p:sp>
            <p:nvSpPr>
              <p:cNvPr id="86" name="직사각형 85"/>
              <p:cNvSpPr/>
              <p:nvPr/>
            </p:nvSpPr>
            <p:spPr>
              <a:xfrm>
                <a:off x="4427192" y="3699084"/>
                <a:ext cx="654025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신장장애</a:t>
                </a:r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4427192" y="4066943"/>
                <a:ext cx="654025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심장장애</a:t>
                </a:r>
              </a:p>
            </p:txBody>
          </p:sp>
          <p:sp>
            <p:nvSpPr>
              <p:cNvPr id="106" name="직사각형 105"/>
              <p:cNvSpPr/>
              <p:nvPr/>
            </p:nvSpPr>
            <p:spPr>
              <a:xfrm>
                <a:off x="4234030" y="4434801"/>
                <a:ext cx="1040348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장루</a:t>
                </a:r>
                <a:r>
                  <a:rPr lang="en-US" altLang="ko-KR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anose="020B0604020202020204" pitchFamily="34" charset="0"/>
                    <a:ea typeface="나눔스퀘어" panose="020B0600000101010101" pitchFamily="50" charset="-127"/>
                    <a:cs typeface="Arial" panose="020B0604020202020204" pitchFamily="34" charset="0"/>
                  </a:rPr>
                  <a:t>·</a:t>
                </a:r>
                <a:r>
                  <a:rPr lang="ko-KR" altLang="en-US" sz="1400" dirty="0" err="1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요루장애</a:t>
                </a:r>
                <a:endPara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07" name="직사각형 106"/>
              <p:cNvSpPr/>
              <p:nvPr/>
            </p:nvSpPr>
            <p:spPr>
              <a:xfrm>
                <a:off x="4345439" y="4802660"/>
                <a:ext cx="817531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호흡기장애</a:t>
                </a:r>
              </a:p>
            </p:txBody>
          </p:sp>
          <p:sp>
            <p:nvSpPr>
              <p:cNvPr id="108" name="직사각형 107"/>
              <p:cNvSpPr/>
              <p:nvPr/>
            </p:nvSpPr>
            <p:spPr>
              <a:xfrm>
                <a:off x="4508945" y="5170518"/>
                <a:ext cx="490519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 err="1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간장애</a:t>
                </a:r>
                <a:endPara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09" name="직사각형 108"/>
              <p:cNvSpPr/>
              <p:nvPr/>
            </p:nvSpPr>
            <p:spPr>
              <a:xfrm>
                <a:off x="4345439" y="5538377"/>
                <a:ext cx="817531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 err="1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뇌전증장애</a:t>
                </a:r>
                <a:endPara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111" name="직사각형 110"/>
            <p:cNvSpPr/>
            <p:nvPr/>
          </p:nvSpPr>
          <p:spPr>
            <a:xfrm>
              <a:off x="9582694" y="3699084"/>
              <a:ext cx="654025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>
                <a:buSzPct val="80000"/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정신장애</a:t>
              </a:r>
            </a:p>
          </p:txBody>
        </p:sp>
        <p:grpSp>
          <p:nvGrpSpPr>
            <p:cNvPr id="152" name="그룹 151"/>
            <p:cNvGrpSpPr/>
            <p:nvPr/>
          </p:nvGrpSpPr>
          <p:grpSpPr>
            <a:xfrm>
              <a:off x="7029031" y="3699084"/>
              <a:ext cx="817531" cy="583303"/>
              <a:chOff x="7029031" y="3699084"/>
              <a:chExt cx="817531" cy="583303"/>
            </a:xfrm>
          </p:grpSpPr>
          <p:sp>
            <p:nvSpPr>
              <p:cNvPr id="110" name="직사각형 109"/>
              <p:cNvSpPr/>
              <p:nvPr/>
            </p:nvSpPr>
            <p:spPr>
              <a:xfrm>
                <a:off x="7110784" y="3699084"/>
                <a:ext cx="654025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 err="1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지적장애</a:t>
                </a:r>
                <a:endPara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112" name="직사각형 111"/>
              <p:cNvSpPr/>
              <p:nvPr/>
            </p:nvSpPr>
            <p:spPr>
              <a:xfrm>
                <a:off x="7029031" y="4066943"/>
                <a:ext cx="817531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buSzPct val="80000"/>
                </a:pP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자폐성장애</a:t>
                </a:r>
              </a:p>
            </p:txBody>
          </p:sp>
        </p:grpSp>
      </p:grpSp>
      <p:grpSp>
        <p:nvGrpSpPr>
          <p:cNvPr id="74" name="그룹 73"/>
          <p:cNvGrpSpPr>
            <a:grpSpLocks noChangeAspect="1"/>
          </p:cNvGrpSpPr>
          <p:nvPr/>
        </p:nvGrpSpPr>
        <p:grpSpPr>
          <a:xfrm>
            <a:off x="542852" y="1073106"/>
            <a:ext cx="628651" cy="628650"/>
            <a:chOff x="-592138" y="3562350"/>
            <a:chExt cx="628651" cy="628650"/>
          </a:xfrm>
        </p:grpSpPr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-592138" y="3562350"/>
              <a:ext cx="628651" cy="62865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73737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-176212" y="3735388"/>
              <a:ext cx="42863" cy="49213"/>
            </a:xfrm>
            <a:custGeom>
              <a:avLst/>
              <a:gdLst>
                <a:gd name="T0" fmla="*/ 10 w 27"/>
                <a:gd name="T1" fmla="*/ 0 h 31"/>
                <a:gd name="T2" fmla="*/ 27 w 27"/>
                <a:gd name="T3" fmla="*/ 25 h 31"/>
                <a:gd name="T4" fmla="*/ 17 w 27"/>
                <a:gd name="T5" fmla="*/ 31 h 31"/>
                <a:gd name="T6" fmla="*/ 0 w 27"/>
                <a:gd name="T7" fmla="*/ 6 h 31"/>
                <a:gd name="T8" fmla="*/ 10 w 2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10" y="0"/>
                  </a:moveTo>
                  <a:lnTo>
                    <a:pt x="27" y="25"/>
                  </a:lnTo>
                  <a:lnTo>
                    <a:pt x="17" y="31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-142875" y="3783013"/>
              <a:ext cx="41275" cy="49213"/>
            </a:xfrm>
            <a:custGeom>
              <a:avLst/>
              <a:gdLst>
                <a:gd name="T0" fmla="*/ 9 w 26"/>
                <a:gd name="T1" fmla="*/ 0 h 31"/>
                <a:gd name="T2" fmla="*/ 26 w 26"/>
                <a:gd name="T3" fmla="*/ 25 h 31"/>
                <a:gd name="T4" fmla="*/ 17 w 26"/>
                <a:gd name="T5" fmla="*/ 31 h 31"/>
                <a:gd name="T6" fmla="*/ 0 w 26"/>
                <a:gd name="T7" fmla="*/ 6 h 31"/>
                <a:gd name="T8" fmla="*/ 9 w 26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1">
                  <a:moveTo>
                    <a:pt x="9" y="0"/>
                  </a:moveTo>
                  <a:lnTo>
                    <a:pt x="26" y="25"/>
                  </a:lnTo>
                  <a:lnTo>
                    <a:pt x="17" y="31"/>
                  </a:lnTo>
                  <a:lnTo>
                    <a:pt x="0" y="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-152400" y="3719513"/>
              <a:ext cx="73025" cy="98425"/>
            </a:xfrm>
            <a:custGeom>
              <a:avLst/>
              <a:gdLst>
                <a:gd name="T0" fmla="*/ 9 w 46"/>
                <a:gd name="T1" fmla="*/ 0 h 62"/>
                <a:gd name="T2" fmla="*/ 46 w 46"/>
                <a:gd name="T3" fmla="*/ 56 h 62"/>
                <a:gd name="T4" fmla="*/ 36 w 46"/>
                <a:gd name="T5" fmla="*/ 62 h 62"/>
                <a:gd name="T6" fmla="*/ 0 w 46"/>
                <a:gd name="T7" fmla="*/ 7 h 62"/>
                <a:gd name="T8" fmla="*/ 9 w 4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2">
                  <a:moveTo>
                    <a:pt x="9" y="0"/>
                  </a:moveTo>
                  <a:lnTo>
                    <a:pt x="46" y="56"/>
                  </a:lnTo>
                  <a:lnTo>
                    <a:pt x="36" y="62"/>
                  </a:lnTo>
                  <a:lnTo>
                    <a:pt x="0" y="7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-131762" y="3705225"/>
              <a:ext cx="42863" cy="50800"/>
            </a:xfrm>
            <a:custGeom>
              <a:avLst/>
              <a:gdLst>
                <a:gd name="T0" fmla="*/ 10 w 27"/>
                <a:gd name="T1" fmla="*/ 0 h 32"/>
                <a:gd name="T2" fmla="*/ 27 w 27"/>
                <a:gd name="T3" fmla="*/ 26 h 32"/>
                <a:gd name="T4" fmla="*/ 17 w 27"/>
                <a:gd name="T5" fmla="*/ 32 h 32"/>
                <a:gd name="T6" fmla="*/ 0 w 27"/>
                <a:gd name="T7" fmla="*/ 6 h 32"/>
                <a:gd name="T8" fmla="*/ 10 w 27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2">
                  <a:moveTo>
                    <a:pt x="10" y="0"/>
                  </a:moveTo>
                  <a:lnTo>
                    <a:pt x="27" y="26"/>
                  </a:lnTo>
                  <a:lnTo>
                    <a:pt x="17" y="32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-100012" y="3754438"/>
              <a:ext cx="42863" cy="49213"/>
            </a:xfrm>
            <a:custGeom>
              <a:avLst/>
              <a:gdLst>
                <a:gd name="T0" fmla="*/ 10 w 27"/>
                <a:gd name="T1" fmla="*/ 0 h 31"/>
                <a:gd name="T2" fmla="*/ 27 w 27"/>
                <a:gd name="T3" fmla="*/ 25 h 31"/>
                <a:gd name="T4" fmla="*/ 17 w 27"/>
                <a:gd name="T5" fmla="*/ 31 h 31"/>
                <a:gd name="T6" fmla="*/ 0 w 27"/>
                <a:gd name="T7" fmla="*/ 6 h 31"/>
                <a:gd name="T8" fmla="*/ 10 w 2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10" y="0"/>
                  </a:moveTo>
                  <a:lnTo>
                    <a:pt x="27" y="25"/>
                  </a:lnTo>
                  <a:lnTo>
                    <a:pt x="17" y="31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-454025" y="3921125"/>
              <a:ext cx="73025" cy="98425"/>
            </a:xfrm>
            <a:custGeom>
              <a:avLst/>
              <a:gdLst>
                <a:gd name="T0" fmla="*/ 9 w 46"/>
                <a:gd name="T1" fmla="*/ 0 h 62"/>
                <a:gd name="T2" fmla="*/ 46 w 46"/>
                <a:gd name="T3" fmla="*/ 56 h 62"/>
                <a:gd name="T4" fmla="*/ 36 w 46"/>
                <a:gd name="T5" fmla="*/ 62 h 62"/>
                <a:gd name="T6" fmla="*/ 0 w 46"/>
                <a:gd name="T7" fmla="*/ 6 h 62"/>
                <a:gd name="T8" fmla="*/ 9 w 4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2">
                  <a:moveTo>
                    <a:pt x="9" y="0"/>
                  </a:moveTo>
                  <a:lnTo>
                    <a:pt x="46" y="56"/>
                  </a:lnTo>
                  <a:lnTo>
                    <a:pt x="36" y="62"/>
                  </a:lnTo>
                  <a:lnTo>
                    <a:pt x="0" y="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43" name="Freeform 12"/>
            <p:cNvSpPr>
              <a:spLocks/>
            </p:cNvSpPr>
            <p:nvPr/>
          </p:nvSpPr>
          <p:spPr bwMode="auto">
            <a:xfrm>
              <a:off x="-477838" y="3937000"/>
              <a:ext cx="42863" cy="49213"/>
            </a:xfrm>
            <a:custGeom>
              <a:avLst/>
              <a:gdLst>
                <a:gd name="T0" fmla="*/ 10 w 27"/>
                <a:gd name="T1" fmla="*/ 0 h 31"/>
                <a:gd name="T2" fmla="*/ 27 w 27"/>
                <a:gd name="T3" fmla="*/ 25 h 31"/>
                <a:gd name="T4" fmla="*/ 17 w 27"/>
                <a:gd name="T5" fmla="*/ 31 h 31"/>
                <a:gd name="T6" fmla="*/ 0 w 27"/>
                <a:gd name="T7" fmla="*/ 6 h 31"/>
                <a:gd name="T8" fmla="*/ 10 w 2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10" y="0"/>
                  </a:moveTo>
                  <a:lnTo>
                    <a:pt x="27" y="25"/>
                  </a:lnTo>
                  <a:lnTo>
                    <a:pt x="17" y="31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49" name="Freeform 13"/>
            <p:cNvSpPr>
              <a:spLocks/>
            </p:cNvSpPr>
            <p:nvPr/>
          </p:nvSpPr>
          <p:spPr bwMode="auto">
            <a:xfrm>
              <a:off x="-444500" y="3984625"/>
              <a:ext cx="41275" cy="49213"/>
            </a:xfrm>
            <a:custGeom>
              <a:avLst/>
              <a:gdLst>
                <a:gd name="T0" fmla="*/ 9 w 26"/>
                <a:gd name="T1" fmla="*/ 0 h 31"/>
                <a:gd name="T2" fmla="*/ 26 w 26"/>
                <a:gd name="T3" fmla="*/ 25 h 31"/>
                <a:gd name="T4" fmla="*/ 17 w 26"/>
                <a:gd name="T5" fmla="*/ 31 h 31"/>
                <a:gd name="T6" fmla="*/ 0 w 26"/>
                <a:gd name="T7" fmla="*/ 6 h 31"/>
                <a:gd name="T8" fmla="*/ 9 w 26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1">
                  <a:moveTo>
                    <a:pt x="9" y="0"/>
                  </a:moveTo>
                  <a:lnTo>
                    <a:pt x="26" y="25"/>
                  </a:lnTo>
                  <a:lnTo>
                    <a:pt x="17" y="31"/>
                  </a:lnTo>
                  <a:lnTo>
                    <a:pt x="0" y="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50" name="Freeform 14"/>
            <p:cNvSpPr>
              <a:spLocks/>
            </p:cNvSpPr>
            <p:nvPr/>
          </p:nvSpPr>
          <p:spPr bwMode="auto">
            <a:xfrm>
              <a:off x="-498475" y="3951288"/>
              <a:ext cx="73025" cy="98425"/>
            </a:xfrm>
            <a:custGeom>
              <a:avLst/>
              <a:gdLst>
                <a:gd name="T0" fmla="*/ 9 w 46"/>
                <a:gd name="T1" fmla="*/ 0 h 62"/>
                <a:gd name="T2" fmla="*/ 46 w 46"/>
                <a:gd name="T3" fmla="*/ 55 h 62"/>
                <a:gd name="T4" fmla="*/ 37 w 46"/>
                <a:gd name="T5" fmla="*/ 62 h 62"/>
                <a:gd name="T6" fmla="*/ 0 w 46"/>
                <a:gd name="T7" fmla="*/ 6 h 62"/>
                <a:gd name="T8" fmla="*/ 9 w 4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2">
                  <a:moveTo>
                    <a:pt x="9" y="0"/>
                  </a:moveTo>
                  <a:lnTo>
                    <a:pt x="46" y="55"/>
                  </a:lnTo>
                  <a:lnTo>
                    <a:pt x="37" y="62"/>
                  </a:lnTo>
                  <a:lnTo>
                    <a:pt x="0" y="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51" name="Freeform 15"/>
            <p:cNvSpPr>
              <a:spLocks/>
            </p:cNvSpPr>
            <p:nvPr/>
          </p:nvSpPr>
          <p:spPr bwMode="auto">
            <a:xfrm>
              <a:off x="-454025" y="3735388"/>
              <a:ext cx="73025" cy="96838"/>
            </a:xfrm>
            <a:custGeom>
              <a:avLst/>
              <a:gdLst>
                <a:gd name="T0" fmla="*/ 0 w 46"/>
                <a:gd name="T1" fmla="*/ 55 h 61"/>
                <a:gd name="T2" fmla="*/ 36 w 46"/>
                <a:gd name="T3" fmla="*/ 0 h 61"/>
                <a:gd name="T4" fmla="*/ 46 w 46"/>
                <a:gd name="T5" fmla="*/ 6 h 61"/>
                <a:gd name="T6" fmla="*/ 9 w 46"/>
                <a:gd name="T7" fmla="*/ 61 h 61"/>
                <a:gd name="T8" fmla="*/ 0 w 46"/>
                <a:gd name="T9" fmla="*/ 5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1">
                  <a:moveTo>
                    <a:pt x="0" y="55"/>
                  </a:moveTo>
                  <a:lnTo>
                    <a:pt x="36" y="0"/>
                  </a:lnTo>
                  <a:lnTo>
                    <a:pt x="46" y="6"/>
                  </a:lnTo>
                  <a:lnTo>
                    <a:pt x="9" y="61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52" name="Freeform 16"/>
            <p:cNvSpPr>
              <a:spLocks/>
            </p:cNvSpPr>
            <p:nvPr/>
          </p:nvSpPr>
          <p:spPr bwMode="auto">
            <a:xfrm>
              <a:off x="-477838" y="3719513"/>
              <a:ext cx="74613" cy="98425"/>
            </a:xfrm>
            <a:custGeom>
              <a:avLst/>
              <a:gdLst>
                <a:gd name="T0" fmla="*/ 0 w 47"/>
                <a:gd name="T1" fmla="*/ 56 h 62"/>
                <a:gd name="T2" fmla="*/ 38 w 47"/>
                <a:gd name="T3" fmla="*/ 0 h 62"/>
                <a:gd name="T4" fmla="*/ 47 w 47"/>
                <a:gd name="T5" fmla="*/ 7 h 62"/>
                <a:gd name="T6" fmla="*/ 10 w 47"/>
                <a:gd name="T7" fmla="*/ 62 h 62"/>
                <a:gd name="T8" fmla="*/ 0 w 47"/>
                <a:gd name="T9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2">
                  <a:moveTo>
                    <a:pt x="0" y="56"/>
                  </a:moveTo>
                  <a:lnTo>
                    <a:pt x="38" y="0"/>
                  </a:lnTo>
                  <a:lnTo>
                    <a:pt x="47" y="7"/>
                  </a:lnTo>
                  <a:lnTo>
                    <a:pt x="10" y="62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53" name="Freeform 17"/>
            <p:cNvSpPr>
              <a:spLocks/>
            </p:cNvSpPr>
            <p:nvPr/>
          </p:nvSpPr>
          <p:spPr bwMode="auto">
            <a:xfrm>
              <a:off x="-498475" y="3705225"/>
              <a:ext cx="73025" cy="98425"/>
            </a:xfrm>
            <a:custGeom>
              <a:avLst/>
              <a:gdLst>
                <a:gd name="T0" fmla="*/ 0 w 46"/>
                <a:gd name="T1" fmla="*/ 56 h 62"/>
                <a:gd name="T2" fmla="*/ 37 w 46"/>
                <a:gd name="T3" fmla="*/ 0 h 62"/>
                <a:gd name="T4" fmla="*/ 46 w 46"/>
                <a:gd name="T5" fmla="*/ 6 h 62"/>
                <a:gd name="T6" fmla="*/ 9 w 46"/>
                <a:gd name="T7" fmla="*/ 62 h 62"/>
                <a:gd name="T8" fmla="*/ 0 w 46"/>
                <a:gd name="T9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2">
                  <a:moveTo>
                    <a:pt x="0" y="56"/>
                  </a:moveTo>
                  <a:lnTo>
                    <a:pt x="37" y="0"/>
                  </a:lnTo>
                  <a:lnTo>
                    <a:pt x="46" y="6"/>
                  </a:lnTo>
                  <a:lnTo>
                    <a:pt x="9" y="62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64" name="Freeform 18"/>
            <p:cNvSpPr>
              <a:spLocks/>
            </p:cNvSpPr>
            <p:nvPr/>
          </p:nvSpPr>
          <p:spPr bwMode="auto">
            <a:xfrm>
              <a:off x="-176212" y="3968750"/>
              <a:ext cx="42863" cy="50800"/>
            </a:xfrm>
            <a:custGeom>
              <a:avLst/>
              <a:gdLst>
                <a:gd name="T0" fmla="*/ 0 w 27"/>
                <a:gd name="T1" fmla="*/ 26 h 32"/>
                <a:gd name="T2" fmla="*/ 17 w 27"/>
                <a:gd name="T3" fmla="*/ 0 h 32"/>
                <a:gd name="T4" fmla="*/ 27 w 27"/>
                <a:gd name="T5" fmla="*/ 6 h 32"/>
                <a:gd name="T6" fmla="*/ 10 w 27"/>
                <a:gd name="T7" fmla="*/ 32 h 32"/>
                <a:gd name="T8" fmla="*/ 0 w 27"/>
                <a:gd name="T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2">
                  <a:moveTo>
                    <a:pt x="0" y="26"/>
                  </a:moveTo>
                  <a:lnTo>
                    <a:pt x="17" y="0"/>
                  </a:lnTo>
                  <a:lnTo>
                    <a:pt x="27" y="6"/>
                  </a:lnTo>
                  <a:lnTo>
                    <a:pt x="10" y="32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-142875" y="3921125"/>
              <a:ext cx="41275" cy="50800"/>
            </a:xfrm>
            <a:custGeom>
              <a:avLst/>
              <a:gdLst>
                <a:gd name="T0" fmla="*/ 0 w 26"/>
                <a:gd name="T1" fmla="*/ 26 h 32"/>
                <a:gd name="T2" fmla="*/ 17 w 26"/>
                <a:gd name="T3" fmla="*/ 0 h 32"/>
                <a:gd name="T4" fmla="*/ 26 w 26"/>
                <a:gd name="T5" fmla="*/ 6 h 32"/>
                <a:gd name="T6" fmla="*/ 9 w 26"/>
                <a:gd name="T7" fmla="*/ 32 h 32"/>
                <a:gd name="T8" fmla="*/ 0 w 26"/>
                <a:gd name="T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2">
                  <a:moveTo>
                    <a:pt x="0" y="26"/>
                  </a:moveTo>
                  <a:lnTo>
                    <a:pt x="17" y="0"/>
                  </a:lnTo>
                  <a:lnTo>
                    <a:pt x="26" y="6"/>
                  </a:lnTo>
                  <a:lnTo>
                    <a:pt x="9" y="32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66" name="Freeform 20"/>
            <p:cNvSpPr>
              <a:spLocks/>
            </p:cNvSpPr>
            <p:nvPr/>
          </p:nvSpPr>
          <p:spPr bwMode="auto">
            <a:xfrm>
              <a:off x="-152400" y="3984625"/>
              <a:ext cx="41275" cy="49213"/>
            </a:xfrm>
            <a:custGeom>
              <a:avLst/>
              <a:gdLst>
                <a:gd name="T0" fmla="*/ 0 w 26"/>
                <a:gd name="T1" fmla="*/ 25 h 31"/>
                <a:gd name="T2" fmla="*/ 16 w 26"/>
                <a:gd name="T3" fmla="*/ 0 h 31"/>
                <a:gd name="T4" fmla="*/ 26 w 26"/>
                <a:gd name="T5" fmla="*/ 6 h 31"/>
                <a:gd name="T6" fmla="*/ 9 w 26"/>
                <a:gd name="T7" fmla="*/ 31 h 31"/>
                <a:gd name="T8" fmla="*/ 0 w 26"/>
                <a:gd name="T9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1">
                  <a:moveTo>
                    <a:pt x="0" y="25"/>
                  </a:moveTo>
                  <a:lnTo>
                    <a:pt x="16" y="0"/>
                  </a:lnTo>
                  <a:lnTo>
                    <a:pt x="26" y="6"/>
                  </a:lnTo>
                  <a:lnTo>
                    <a:pt x="9" y="31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-122237" y="3937000"/>
              <a:ext cx="42863" cy="49213"/>
            </a:xfrm>
            <a:custGeom>
              <a:avLst/>
              <a:gdLst>
                <a:gd name="T0" fmla="*/ 0 w 27"/>
                <a:gd name="T1" fmla="*/ 25 h 31"/>
                <a:gd name="T2" fmla="*/ 17 w 27"/>
                <a:gd name="T3" fmla="*/ 0 h 31"/>
                <a:gd name="T4" fmla="*/ 27 w 27"/>
                <a:gd name="T5" fmla="*/ 6 h 31"/>
                <a:gd name="T6" fmla="*/ 10 w 27"/>
                <a:gd name="T7" fmla="*/ 31 h 31"/>
                <a:gd name="T8" fmla="*/ 0 w 27"/>
                <a:gd name="T9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0" y="25"/>
                  </a:moveTo>
                  <a:lnTo>
                    <a:pt x="17" y="0"/>
                  </a:lnTo>
                  <a:lnTo>
                    <a:pt x="27" y="6"/>
                  </a:lnTo>
                  <a:lnTo>
                    <a:pt x="10" y="31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-131762" y="3998913"/>
              <a:ext cx="42863" cy="50800"/>
            </a:xfrm>
            <a:custGeom>
              <a:avLst/>
              <a:gdLst>
                <a:gd name="T0" fmla="*/ 0 w 27"/>
                <a:gd name="T1" fmla="*/ 25 h 32"/>
                <a:gd name="T2" fmla="*/ 17 w 27"/>
                <a:gd name="T3" fmla="*/ 0 h 32"/>
                <a:gd name="T4" fmla="*/ 27 w 27"/>
                <a:gd name="T5" fmla="*/ 6 h 32"/>
                <a:gd name="T6" fmla="*/ 10 w 27"/>
                <a:gd name="T7" fmla="*/ 32 h 32"/>
                <a:gd name="T8" fmla="*/ 0 w 27"/>
                <a:gd name="T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2">
                  <a:moveTo>
                    <a:pt x="0" y="25"/>
                  </a:moveTo>
                  <a:lnTo>
                    <a:pt x="17" y="0"/>
                  </a:lnTo>
                  <a:lnTo>
                    <a:pt x="27" y="6"/>
                  </a:lnTo>
                  <a:lnTo>
                    <a:pt x="10" y="32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71" name="Freeform 23"/>
            <p:cNvSpPr>
              <a:spLocks/>
            </p:cNvSpPr>
            <p:nvPr/>
          </p:nvSpPr>
          <p:spPr bwMode="auto">
            <a:xfrm>
              <a:off x="-100012" y="3951288"/>
              <a:ext cx="42863" cy="50800"/>
            </a:xfrm>
            <a:custGeom>
              <a:avLst/>
              <a:gdLst>
                <a:gd name="T0" fmla="*/ 0 w 27"/>
                <a:gd name="T1" fmla="*/ 25 h 32"/>
                <a:gd name="T2" fmla="*/ 17 w 27"/>
                <a:gd name="T3" fmla="*/ 0 h 32"/>
                <a:gd name="T4" fmla="*/ 27 w 27"/>
                <a:gd name="T5" fmla="*/ 6 h 32"/>
                <a:gd name="T6" fmla="*/ 10 w 27"/>
                <a:gd name="T7" fmla="*/ 32 h 32"/>
                <a:gd name="T8" fmla="*/ 0 w 27"/>
                <a:gd name="T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2">
                  <a:moveTo>
                    <a:pt x="0" y="25"/>
                  </a:moveTo>
                  <a:lnTo>
                    <a:pt x="17" y="0"/>
                  </a:lnTo>
                  <a:lnTo>
                    <a:pt x="27" y="6"/>
                  </a:lnTo>
                  <a:lnTo>
                    <a:pt x="10" y="32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72" name="Freeform 24"/>
            <p:cNvSpPr>
              <a:spLocks/>
            </p:cNvSpPr>
            <p:nvPr/>
          </p:nvSpPr>
          <p:spPr bwMode="auto">
            <a:xfrm>
              <a:off x="-382588" y="3756025"/>
              <a:ext cx="225425" cy="180975"/>
            </a:xfrm>
            <a:custGeom>
              <a:avLst/>
              <a:gdLst>
                <a:gd name="T0" fmla="*/ 322 w 443"/>
                <a:gd name="T1" fmla="*/ 64 h 353"/>
                <a:gd name="T2" fmla="*/ 32 w 443"/>
                <a:gd name="T3" fmla="*/ 121 h 353"/>
                <a:gd name="T4" fmla="*/ 61 w 443"/>
                <a:gd name="T5" fmla="*/ 266 h 353"/>
                <a:gd name="T6" fmla="*/ 206 w 443"/>
                <a:gd name="T7" fmla="*/ 237 h 353"/>
                <a:gd name="T8" fmla="*/ 350 w 443"/>
                <a:gd name="T9" fmla="*/ 208 h 353"/>
                <a:gd name="T10" fmla="*/ 379 w 443"/>
                <a:gd name="T11" fmla="*/ 353 h 353"/>
                <a:gd name="T12" fmla="*/ 322 w 443"/>
                <a:gd name="T13" fmla="*/ 64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3" h="353">
                  <a:moveTo>
                    <a:pt x="322" y="64"/>
                  </a:moveTo>
                  <a:cubicBezTo>
                    <a:pt x="226" y="0"/>
                    <a:pt x="96" y="26"/>
                    <a:pt x="32" y="121"/>
                  </a:cubicBezTo>
                  <a:cubicBezTo>
                    <a:pt x="0" y="169"/>
                    <a:pt x="13" y="234"/>
                    <a:pt x="61" y="266"/>
                  </a:cubicBezTo>
                  <a:cubicBezTo>
                    <a:pt x="109" y="298"/>
                    <a:pt x="174" y="285"/>
                    <a:pt x="206" y="237"/>
                  </a:cubicBezTo>
                  <a:cubicBezTo>
                    <a:pt x="238" y="189"/>
                    <a:pt x="303" y="176"/>
                    <a:pt x="350" y="208"/>
                  </a:cubicBezTo>
                  <a:cubicBezTo>
                    <a:pt x="398" y="240"/>
                    <a:pt x="411" y="305"/>
                    <a:pt x="379" y="353"/>
                  </a:cubicBezTo>
                  <a:cubicBezTo>
                    <a:pt x="443" y="257"/>
                    <a:pt x="417" y="127"/>
                    <a:pt x="322" y="64"/>
                  </a:cubicBezTo>
                </a:path>
              </a:pathLst>
            </a:custGeom>
            <a:solidFill>
              <a:srgbClr val="B50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73" name="Freeform 25"/>
            <p:cNvSpPr>
              <a:spLocks/>
            </p:cNvSpPr>
            <p:nvPr/>
          </p:nvSpPr>
          <p:spPr bwMode="auto">
            <a:xfrm>
              <a:off x="-400050" y="3817938"/>
              <a:ext cx="225425" cy="180975"/>
            </a:xfrm>
            <a:custGeom>
              <a:avLst/>
              <a:gdLst>
                <a:gd name="T0" fmla="*/ 64 w 443"/>
                <a:gd name="T1" fmla="*/ 0 h 354"/>
                <a:gd name="T2" fmla="*/ 93 w 443"/>
                <a:gd name="T3" fmla="*/ 145 h 354"/>
                <a:gd name="T4" fmla="*/ 238 w 443"/>
                <a:gd name="T5" fmla="*/ 116 h 354"/>
                <a:gd name="T6" fmla="*/ 382 w 443"/>
                <a:gd name="T7" fmla="*/ 87 h 354"/>
                <a:gd name="T8" fmla="*/ 411 w 443"/>
                <a:gd name="T9" fmla="*/ 232 h 354"/>
                <a:gd name="T10" fmla="*/ 122 w 443"/>
                <a:gd name="T11" fmla="*/ 290 h 354"/>
                <a:gd name="T12" fmla="*/ 64 w 443"/>
                <a:gd name="T13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3" h="354">
                  <a:moveTo>
                    <a:pt x="64" y="0"/>
                  </a:moveTo>
                  <a:cubicBezTo>
                    <a:pt x="32" y="48"/>
                    <a:pt x="45" y="113"/>
                    <a:pt x="93" y="145"/>
                  </a:cubicBezTo>
                  <a:cubicBezTo>
                    <a:pt x="141" y="177"/>
                    <a:pt x="206" y="164"/>
                    <a:pt x="238" y="116"/>
                  </a:cubicBezTo>
                  <a:cubicBezTo>
                    <a:pt x="270" y="68"/>
                    <a:pt x="335" y="55"/>
                    <a:pt x="382" y="87"/>
                  </a:cubicBezTo>
                  <a:cubicBezTo>
                    <a:pt x="430" y="119"/>
                    <a:pt x="443" y="184"/>
                    <a:pt x="411" y="232"/>
                  </a:cubicBezTo>
                  <a:cubicBezTo>
                    <a:pt x="347" y="328"/>
                    <a:pt x="218" y="354"/>
                    <a:pt x="122" y="290"/>
                  </a:cubicBezTo>
                  <a:cubicBezTo>
                    <a:pt x="26" y="226"/>
                    <a:pt x="0" y="96"/>
                    <a:pt x="64" y="0"/>
                  </a:cubicBezTo>
                </a:path>
              </a:pathLst>
            </a:custGeom>
            <a:solidFill>
              <a:srgbClr val="1E34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  <p:cxnSp>
        <p:nvCxnSpPr>
          <p:cNvPr id="67" name="직선 연결선 66"/>
          <p:cNvCxnSpPr/>
          <p:nvPr/>
        </p:nvCxnSpPr>
        <p:spPr>
          <a:xfrm>
            <a:off x="3518249" y="3165884"/>
            <a:ext cx="0" cy="3124714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연결선 129"/>
          <p:cNvCxnSpPr/>
          <p:nvPr/>
        </p:nvCxnSpPr>
        <p:spPr>
          <a:xfrm>
            <a:off x="8673751" y="3165884"/>
            <a:ext cx="0" cy="3124714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1046340" y="6290598"/>
            <a:ext cx="4934294" cy="0"/>
          </a:xfrm>
          <a:prstGeom prst="line">
            <a:avLst/>
          </a:prstGeom>
          <a:ln>
            <a:solidFill>
              <a:srgbClr val="0058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연결선 131"/>
          <p:cNvCxnSpPr/>
          <p:nvPr/>
        </p:nvCxnSpPr>
        <p:spPr>
          <a:xfrm>
            <a:off x="6211367" y="6290598"/>
            <a:ext cx="4934294" cy="0"/>
          </a:xfrm>
          <a:prstGeom prst="line">
            <a:avLst/>
          </a:prstGeom>
          <a:ln>
            <a:solidFill>
              <a:srgbClr val="0058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1" name="그림 1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sp>
        <p:nvSpPr>
          <p:cNvPr id="103" name="모서리가 둥근 직사각형 102"/>
          <p:cNvSpPr/>
          <p:nvPr/>
        </p:nvSpPr>
        <p:spPr>
          <a:xfrm>
            <a:off x="6211116" y="2710550"/>
            <a:ext cx="4934545" cy="485315"/>
          </a:xfrm>
          <a:prstGeom prst="roundRect">
            <a:avLst>
              <a:gd name="adj" fmla="val 0"/>
            </a:avLst>
          </a:prstGeom>
          <a:solidFill>
            <a:srgbClr val="004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77" name="모서리가 둥근 직사각형 76"/>
          <p:cNvSpPr/>
          <p:nvPr/>
        </p:nvSpPr>
        <p:spPr>
          <a:xfrm>
            <a:off x="1055614" y="2710550"/>
            <a:ext cx="4934545" cy="485315"/>
          </a:xfrm>
          <a:prstGeom prst="roundRect">
            <a:avLst>
              <a:gd name="adj" fmla="val 0"/>
            </a:avLst>
          </a:prstGeom>
          <a:solidFill>
            <a:srgbClr val="0058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8119913" y="2814708"/>
            <a:ext cx="1107676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정신적</a:t>
            </a:r>
            <a:r>
              <a:rPr lang="en-US" altLang="ko-KR" sz="1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1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장애</a:t>
            </a:r>
          </a:p>
        </p:txBody>
      </p:sp>
      <p:sp>
        <p:nvSpPr>
          <p:cNvPr id="117" name="직사각형 116"/>
          <p:cNvSpPr/>
          <p:nvPr/>
        </p:nvSpPr>
        <p:spPr>
          <a:xfrm>
            <a:off x="2964411" y="2814708"/>
            <a:ext cx="1107676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신체적</a:t>
            </a:r>
            <a:r>
              <a:rPr lang="en-US" altLang="ko-KR" sz="1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1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장애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832034" y="2217686"/>
            <a:ext cx="252793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장애유형과 구분</a:t>
            </a:r>
          </a:p>
        </p:txBody>
      </p:sp>
      <p:cxnSp>
        <p:nvCxnSpPr>
          <p:cNvPr id="116" name="직선 연결선 115"/>
          <p:cNvCxnSpPr/>
          <p:nvPr/>
        </p:nvCxnSpPr>
        <p:spPr>
          <a:xfrm>
            <a:off x="1055614" y="2433129"/>
            <a:ext cx="3630686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>
            <a:off x="7514975" y="2433129"/>
            <a:ext cx="3630686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944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74396" y="1749574"/>
            <a:ext cx="1245534" cy="11541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75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02</a:t>
            </a:r>
            <a:endParaRPr lang="ko-KR" altLang="en-US" sz="75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25063" y="1749574"/>
            <a:ext cx="4616648" cy="11541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7500" dirty="0" err="1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</a:t>
            </a:r>
            <a:endParaRPr lang="ko-KR" altLang="en-US" sz="75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5124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/>
          <p:cNvGrpSpPr/>
          <p:nvPr/>
        </p:nvGrpSpPr>
        <p:grpSpPr>
          <a:xfrm>
            <a:off x="-28922" y="0"/>
            <a:ext cx="12223482" cy="6637252"/>
            <a:chOff x="0" y="0"/>
            <a:chExt cx="12223482" cy="6637252"/>
          </a:xfrm>
        </p:grpSpPr>
        <p:sp>
          <p:nvSpPr>
            <p:cNvPr id="170" name="자유형 169"/>
            <p:cNvSpPr>
              <a:spLocks/>
            </p:cNvSpPr>
            <p:nvPr/>
          </p:nvSpPr>
          <p:spPr bwMode="auto">
            <a:xfrm>
              <a:off x="0" y="397725"/>
              <a:ext cx="12223482" cy="6239527"/>
            </a:xfrm>
            <a:custGeom>
              <a:avLst/>
              <a:gdLst>
                <a:gd name="connsiteX0" fmla="*/ 0 w 12223482"/>
                <a:gd name="connsiteY0" fmla="*/ 0 h 6239527"/>
                <a:gd name="connsiteX1" fmla="*/ 12223482 w 12223482"/>
                <a:gd name="connsiteY1" fmla="*/ 0 h 6239527"/>
                <a:gd name="connsiteX2" fmla="*/ 12223482 w 12223482"/>
                <a:gd name="connsiteY2" fmla="*/ 117689 h 6239527"/>
                <a:gd name="connsiteX3" fmla="*/ 12223482 w 12223482"/>
                <a:gd name="connsiteY3" fmla="*/ 5310310 h 6239527"/>
                <a:gd name="connsiteX4" fmla="*/ 7560097 w 12223482"/>
                <a:gd name="connsiteY4" fmla="*/ 5660706 h 6239527"/>
                <a:gd name="connsiteX5" fmla="*/ 5678826 w 12223482"/>
                <a:gd name="connsiteY5" fmla="*/ 5577885 h 6239527"/>
                <a:gd name="connsiteX6" fmla="*/ 4606088 w 12223482"/>
                <a:gd name="connsiteY6" fmla="*/ 6237265 h 6239527"/>
                <a:gd name="connsiteX7" fmla="*/ 5169515 w 12223482"/>
                <a:gd name="connsiteY7" fmla="*/ 5498250 h 6239527"/>
                <a:gd name="connsiteX8" fmla="*/ 2457429 w 12223482"/>
                <a:gd name="connsiteY8" fmla="*/ 4131708 h 6239527"/>
                <a:gd name="connsiteX9" fmla="*/ 0 w 12223482"/>
                <a:gd name="connsiteY9" fmla="*/ 2551743 h 6239527"/>
                <a:gd name="connsiteX10" fmla="*/ 0 w 12223482"/>
                <a:gd name="connsiteY10" fmla="*/ 187974 h 6239527"/>
                <a:gd name="connsiteX11" fmla="*/ 0 w 12223482"/>
                <a:gd name="connsiteY11" fmla="*/ 0 h 623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23482" h="6239527">
                  <a:moveTo>
                    <a:pt x="0" y="0"/>
                  </a:moveTo>
                  <a:lnTo>
                    <a:pt x="12223482" y="0"/>
                  </a:lnTo>
                  <a:lnTo>
                    <a:pt x="12223482" y="117689"/>
                  </a:lnTo>
                  <a:cubicBezTo>
                    <a:pt x="12223482" y="859492"/>
                    <a:pt x="12223482" y="2343098"/>
                    <a:pt x="12223482" y="5310310"/>
                  </a:cubicBezTo>
                  <a:cubicBezTo>
                    <a:pt x="11029783" y="6176743"/>
                    <a:pt x="8718781" y="5893241"/>
                    <a:pt x="7560097" y="5660706"/>
                  </a:cubicBezTo>
                  <a:cubicBezTo>
                    <a:pt x="6229520" y="5393131"/>
                    <a:pt x="6083092" y="4842055"/>
                    <a:pt x="5678826" y="5577885"/>
                  </a:cubicBezTo>
                  <a:cubicBezTo>
                    <a:pt x="5277743" y="6313715"/>
                    <a:pt x="4606088" y="6237265"/>
                    <a:pt x="4606088" y="6237265"/>
                  </a:cubicBezTo>
                  <a:cubicBezTo>
                    <a:pt x="5198163" y="5851830"/>
                    <a:pt x="5169515" y="5498250"/>
                    <a:pt x="5169515" y="5498250"/>
                  </a:cubicBezTo>
                  <a:cubicBezTo>
                    <a:pt x="5290476" y="4670042"/>
                    <a:pt x="5077202" y="4641374"/>
                    <a:pt x="2457429" y="4131708"/>
                  </a:cubicBezTo>
                  <a:cubicBezTo>
                    <a:pt x="935860" y="3838650"/>
                    <a:pt x="280121" y="3109190"/>
                    <a:pt x="0" y="2551743"/>
                  </a:cubicBezTo>
                  <a:cubicBezTo>
                    <a:pt x="0" y="2551743"/>
                    <a:pt x="0" y="2551743"/>
                    <a:pt x="0" y="18797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92" name="직사각형 191"/>
            <p:cNvSpPr>
              <a:spLocks/>
            </p:cNvSpPr>
            <p:nvPr/>
          </p:nvSpPr>
          <p:spPr bwMode="auto">
            <a:xfrm>
              <a:off x="0" y="0"/>
              <a:ext cx="12223482" cy="9970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</p:grpSp>
      <p:sp>
        <p:nvSpPr>
          <p:cNvPr id="234" name="TextBox 233"/>
          <p:cNvSpPr txBox="1"/>
          <p:nvPr/>
        </p:nvSpPr>
        <p:spPr>
          <a:xfrm>
            <a:off x="1025185" y="1254207"/>
            <a:ext cx="1896353" cy="34624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225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5</a:t>
            </a:r>
            <a:endParaRPr lang="ko-KR" altLang="en-US" sz="225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37" name="타원 36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603621" y="2452453"/>
              <a:ext cx="274233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02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948481" y="388054"/>
            <a:ext cx="172322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</a:t>
            </a:r>
            <a:endParaRPr lang="en-US" altLang="ko-KR" sz="28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2705100" y="742197"/>
            <a:ext cx="9264577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그룹 109"/>
          <p:cNvGrpSpPr/>
          <p:nvPr/>
        </p:nvGrpSpPr>
        <p:grpSpPr>
          <a:xfrm>
            <a:off x="934787" y="962171"/>
            <a:ext cx="9396382" cy="295606"/>
            <a:chOff x="915737" y="1028846"/>
            <a:chExt cx="9396382" cy="295606"/>
          </a:xfrm>
        </p:grpSpPr>
        <p:sp>
          <p:nvSpPr>
            <p:cNvPr id="53" name="직사각형 52"/>
            <p:cNvSpPr/>
            <p:nvPr/>
          </p:nvSpPr>
          <p:spPr>
            <a:xfrm>
              <a:off x="1098058" y="1045778"/>
              <a:ext cx="9214061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장애인에 대하여 신체적</a:t>
              </a:r>
              <a: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·</a:t>
              </a:r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정신적</a:t>
              </a:r>
              <a: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·</a:t>
              </a:r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정서적</a:t>
              </a:r>
              <a: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·</a:t>
              </a:r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언어적</a:t>
              </a:r>
              <a: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·</a:t>
              </a:r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성적 폭력이나 가혹행위</a:t>
              </a:r>
              <a: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경제적 착취</a:t>
              </a:r>
              <a: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유기 또는 방임을 하는 것</a:t>
              </a:r>
            </a:p>
          </p:txBody>
        </p:sp>
        <p:grpSp>
          <p:nvGrpSpPr>
            <p:cNvPr id="109" name="그룹 108"/>
            <p:cNvGrpSpPr/>
            <p:nvPr/>
          </p:nvGrpSpPr>
          <p:grpSpPr>
            <a:xfrm>
              <a:off x="915737" y="1028846"/>
              <a:ext cx="172912" cy="295606"/>
              <a:chOff x="5783556" y="2929906"/>
              <a:chExt cx="582023" cy="995011"/>
            </a:xfrm>
          </p:grpSpPr>
          <p:sp>
            <p:nvSpPr>
              <p:cNvPr id="107" name="Freeform 23"/>
              <p:cNvSpPr>
                <a:spLocks/>
              </p:cNvSpPr>
              <p:nvPr/>
            </p:nvSpPr>
            <p:spPr bwMode="auto">
              <a:xfrm>
                <a:off x="5972176" y="3313113"/>
                <a:ext cx="228600" cy="228600"/>
              </a:xfrm>
              <a:custGeom>
                <a:avLst/>
                <a:gdLst>
                  <a:gd name="T0" fmla="*/ 4 w 59"/>
                  <a:gd name="T1" fmla="*/ 22 h 60"/>
                  <a:gd name="T2" fmla="*/ 21 w 59"/>
                  <a:gd name="T3" fmla="*/ 55 h 60"/>
                  <a:gd name="T4" fmla="*/ 55 w 59"/>
                  <a:gd name="T5" fmla="*/ 38 h 60"/>
                  <a:gd name="T6" fmla="*/ 38 w 59"/>
                  <a:gd name="T7" fmla="*/ 5 h 60"/>
                  <a:gd name="T8" fmla="*/ 4 w 59"/>
                  <a:gd name="T9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60">
                    <a:moveTo>
                      <a:pt x="4" y="22"/>
                    </a:moveTo>
                    <a:cubicBezTo>
                      <a:pt x="0" y="36"/>
                      <a:pt x="7" y="51"/>
                      <a:pt x="21" y="55"/>
                    </a:cubicBezTo>
                    <a:cubicBezTo>
                      <a:pt x="35" y="60"/>
                      <a:pt x="50" y="52"/>
                      <a:pt x="55" y="38"/>
                    </a:cubicBezTo>
                    <a:cubicBezTo>
                      <a:pt x="59" y="25"/>
                      <a:pt x="52" y="10"/>
                      <a:pt x="38" y="5"/>
                    </a:cubicBezTo>
                    <a:cubicBezTo>
                      <a:pt x="24" y="0"/>
                      <a:pt x="9" y="8"/>
                      <a:pt x="4" y="22"/>
                    </a:cubicBezTo>
                    <a:close/>
                  </a:path>
                </a:pathLst>
              </a:custGeom>
              <a:solidFill>
                <a:srgbClr val="005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>
                  <a:solidFill>
                    <a:schemeClr val="lt1"/>
                  </a:solidFill>
                </a:endParaRPr>
              </a:p>
            </p:txBody>
          </p:sp>
          <p:sp>
            <p:nvSpPr>
              <p:cNvPr id="108" name="Freeform 24"/>
              <p:cNvSpPr>
                <a:spLocks/>
              </p:cNvSpPr>
              <p:nvPr/>
            </p:nvSpPr>
            <p:spPr bwMode="auto">
              <a:xfrm>
                <a:off x="5783556" y="2929906"/>
                <a:ext cx="582023" cy="995011"/>
              </a:xfrm>
              <a:custGeom>
                <a:avLst/>
                <a:gdLst>
                  <a:gd name="T0" fmla="*/ 120 w 125"/>
                  <a:gd name="T1" fmla="*/ 196 h 216"/>
                  <a:gd name="T2" fmla="*/ 102 w 125"/>
                  <a:gd name="T3" fmla="*/ 161 h 216"/>
                  <a:gd name="T4" fmla="*/ 98 w 125"/>
                  <a:gd name="T5" fmla="*/ 159 h 216"/>
                  <a:gd name="T6" fmla="*/ 76 w 125"/>
                  <a:gd name="T7" fmla="*/ 141 h 216"/>
                  <a:gd name="T8" fmla="*/ 76 w 125"/>
                  <a:gd name="T9" fmla="*/ 141 h 216"/>
                  <a:gd name="T10" fmla="*/ 33 w 125"/>
                  <a:gd name="T11" fmla="*/ 119 h 216"/>
                  <a:gd name="T12" fmla="*/ 32 w 125"/>
                  <a:gd name="T13" fmla="*/ 115 h 216"/>
                  <a:gd name="T14" fmla="*/ 32 w 125"/>
                  <a:gd name="T15" fmla="*/ 114 h 216"/>
                  <a:gd name="T16" fmla="*/ 31 w 125"/>
                  <a:gd name="T17" fmla="*/ 111 h 216"/>
                  <a:gd name="T18" fmla="*/ 31 w 125"/>
                  <a:gd name="T19" fmla="*/ 110 h 216"/>
                  <a:gd name="T20" fmla="*/ 31 w 125"/>
                  <a:gd name="T21" fmla="*/ 108 h 216"/>
                  <a:gd name="T22" fmla="*/ 31 w 125"/>
                  <a:gd name="T23" fmla="*/ 106 h 216"/>
                  <a:gd name="T24" fmla="*/ 31 w 125"/>
                  <a:gd name="T25" fmla="*/ 105 h 216"/>
                  <a:gd name="T26" fmla="*/ 32 w 125"/>
                  <a:gd name="T27" fmla="*/ 102 h 216"/>
                  <a:gd name="T28" fmla="*/ 32 w 125"/>
                  <a:gd name="T29" fmla="*/ 102 h 216"/>
                  <a:gd name="T30" fmla="*/ 33 w 125"/>
                  <a:gd name="T31" fmla="*/ 98 h 216"/>
                  <a:gd name="T32" fmla="*/ 76 w 125"/>
                  <a:gd name="T33" fmla="*/ 76 h 216"/>
                  <a:gd name="T34" fmla="*/ 76 w 125"/>
                  <a:gd name="T35" fmla="*/ 76 h 216"/>
                  <a:gd name="T36" fmla="*/ 98 w 125"/>
                  <a:gd name="T37" fmla="*/ 57 h 216"/>
                  <a:gd name="T38" fmla="*/ 102 w 125"/>
                  <a:gd name="T39" fmla="*/ 56 h 216"/>
                  <a:gd name="T40" fmla="*/ 120 w 125"/>
                  <a:gd name="T41" fmla="*/ 21 h 216"/>
                  <a:gd name="T42" fmla="*/ 89 w 125"/>
                  <a:gd name="T43" fmla="*/ 2 h 216"/>
                  <a:gd name="T44" fmla="*/ 19 w 125"/>
                  <a:gd name="T45" fmla="*/ 73 h 216"/>
                  <a:gd name="T46" fmla="*/ 90 w 125"/>
                  <a:gd name="T47" fmla="*/ 215 h 216"/>
                  <a:gd name="T48" fmla="*/ 120 w 125"/>
                  <a:gd name="T49" fmla="*/ 19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5" h="216">
                    <a:moveTo>
                      <a:pt x="120" y="196"/>
                    </a:moveTo>
                    <a:cubicBezTo>
                      <a:pt x="125" y="181"/>
                      <a:pt x="117" y="165"/>
                      <a:pt x="102" y="161"/>
                    </a:cubicBezTo>
                    <a:cubicBezTo>
                      <a:pt x="101" y="160"/>
                      <a:pt x="99" y="160"/>
                      <a:pt x="98" y="159"/>
                    </a:cubicBezTo>
                    <a:cubicBezTo>
                      <a:pt x="89" y="155"/>
                      <a:pt x="82" y="149"/>
                      <a:pt x="76" y="141"/>
                    </a:cubicBezTo>
                    <a:cubicBezTo>
                      <a:pt x="76" y="141"/>
                      <a:pt x="76" y="141"/>
                      <a:pt x="76" y="141"/>
                    </a:cubicBezTo>
                    <a:cubicBezTo>
                      <a:pt x="58" y="147"/>
                      <a:pt x="39" y="137"/>
                      <a:pt x="33" y="119"/>
                    </a:cubicBezTo>
                    <a:cubicBezTo>
                      <a:pt x="33" y="117"/>
                      <a:pt x="32" y="116"/>
                      <a:pt x="32" y="115"/>
                    </a:cubicBezTo>
                    <a:cubicBezTo>
                      <a:pt x="32" y="114"/>
                      <a:pt x="32" y="114"/>
                      <a:pt x="32" y="114"/>
                    </a:cubicBezTo>
                    <a:cubicBezTo>
                      <a:pt x="32" y="113"/>
                      <a:pt x="32" y="112"/>
                      <a:pt x="31" y="111"/>
                    </a:cubicBezTo>
                    <a:cubicBezTo>
                      <a:pt x="31" y="111"/>
                      <a:pt x="31" y="111"/>
                      <a:pt x="31" y="110"/>
                    </a:cubicBezTo>
                    <a:cubicBezTo>
                      <a:pt x="31" y="110"/>
                      <a:pt x="31" y="109"/>
                      <a:pt x="31" y="108"/>
                    </a:cubicBezTo>
                    <a:cubicBezTo>
                      <a:pt x="31" y="108"/>
                      <a:pt x="31" y="107"/>
                      <a:pt x="31" y="106"/>
                    </a:cubicBezTo>
                    <a:cubicBezTo>
                      <a:pt x="31" y="106"/>
                      <a:pt x="31" y="106"/>
                      <a:pt x="31" y="105"/>
                    </a:cubicBezTo>
                    <a:cubicBezTo>
                      <a:pt x="32" y="104"/>
                      <a:pt x="32" y="103"/>
                      <a:pt x="32" y="102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2" y="101"/>
                      <a:pt x="33" y="99"/>
                      <a:pt x="33" y="98"/>
                    </a:cubicBezTo>
                    <a:cubicBezTo>
                      <a:pt x="39" y="80"/>
                      <a:pt x="58" y="70"/>
                      <a:pt x="76" y="7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82" y="68"/>
                      <a:pt x="89" y="61"/>
                      <a:pt x="98" y="57"/>
                    </a:cubicBezTo>
                    <a:cubicBezTo>
                      <a:pt x="99" y="57"/>
                      <a:pt x="101" y="56"/>
                      <a:pt x="102" y="56"/>
                    </a:cubicBezTo>
                    <a:cubicBezTo>
                      <a:pt x="117" y="51"/>
                      <a:pt x="125" y="35"/>
                      <a:pt x="120" y="21"/>
                    </a:cubicBezTo>
                    <a:cubicBezTo>
                      <a:pt x="116" y="8"/>
                      <a:pt x="102" y="0"/>
                      <a:pt x="89" y="2"/>
                    </a:cubicBezTo>
                    <a:cubicBezTo>
                      <a:pt x="57" y="13"/>
                      <a:pt x="30" y="39"/>
                      <a:pt x="19" y="73"/>
                    </a:cubicBezTo>
                    <a:cubicBezTo>
                      <a:pt x="0" y="132"/>
                      <a:pt x="32" y="195"/>
                      <a:pt x="90" y="215"/>
                    </a:cubicBezTo>
                    <a:cubicBezTo>
                      <a:pt x="103" y="216"/>
                      <a:pt x="116" y="209"/>
                      <a:pt x="120" y="196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127" name="직사각형 126"/>
          <p:cNvSpPr/>
          <p:nvPr/>
        </p:nvSpPr>
        <p:spPr>
          <a:xfrm>
            <a:off x="8943526" y="525449"/>
            <a:ext cx="1522853" cy="169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1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장애인복지법 제</a:t>
            </a:r>
            <a:r>
              <a:rPr lang="en-US" altLang="ko-KR" sz="11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11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 제</a:t>
            </a:r>
            <a:r>
              <a:rPr lang="en-US" altLang="ko-KR" sz="11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11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항</a:t>
            </a:r>
          </a:p>
        </p:txBody>
      </p:sp>
      <p:pic>
        <p:nvPicPr>
          <p:cNvPr id="99" name="그림 9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10" y="3460505"/>
            <a:ext cx="3879575" cy="3397495"/>
          </a:xfrm>
          <a:prstGeom prst="rect">
            <a:avLst/>
          </a:prstGeom>
          <a:effectLst>
            <a:outerShdw dist="50800" algn="l" rotWithShape="0">
              <a:srgbClr val="EDEDED"/>
            </a:outerShdw>
          </a:effectLst>
        </p:spPr>
      </p:pic>
      <p:grpSp>
        <p:nvGrpSpPr>
          <p:cNvPr id="24" name="그룹 23"/>
          <p:cNvGrpSpPr/>
          <p:nvPr/>
        </p:nvGrpSpPr>
        <p:grpSpPr>
          <a:xfrm>
            <a:off x="10534650" y="0"/>
            <a:ext cx="1435027" cy="742950"/>
            <a:chOff x="10534650" y="0"/>
            <a:chExt cx="1435027" cy="742950"/>
          </a:xfrm>
        </p:grpSpPr>
        <p:sp>
          <p:nvSpPr>
            <p:cNvPr id="126" name="직사각형 125"/>
            <p:cNvSpPr/>
            <p:nvPr/>
          </p:nvSpPr>
          <p:spPr>
            <a:xfrm>
              <a:off x="10534650" y="0"/>
              <a:ext cx="1435027" cy="742950"/>
            </a:xfrm>
            <a:prstGeom prst="rect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0667899" y="537279"/>
              <a:ext cx="1192634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장애인학대 신고 </a:t>
              </a:r>
              <a:r>
                <a:rPr lang="en-US" altLang="ko-KR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&amp; </a:t>
              </a:r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예방</a:t>
              </a:r>
            </a:p>
          </p:txBody>
        </p:sp>
        <p:sp>
          <p:nvSpPr>
            <p:cNvPr id="130" name="타원 129"/>
            <p:cNvSpPr/>
            <p:nvPr/>
          </p:nvSpPr>
          <p:spPr>
            <a:xfrm>
              <a:off x="10813914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3" name="타원 132"/>
            <p:cNvSpPr/>
            <p:nvPr/>
          </p:nvSpPr>
          <p:spPr>
            <a:xfrm>
              <a:off x="11133001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4" name="타원 133"/>
            <p:cNvSpPr/>
            <p:nvPr/>
          </p:nvSpPr>
          <p:spPr>
            <a:xfrm>
              <a:off x="11452089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54" name="Freeform 5"/>
            <p:cNvSpPr>
              <a:spLocks noEditPoints="1"/>
            </p:cNvSpPr>
            <p:nvPr/>
          </p:nvSpPr>
          <p:spPr bwMode="auto">
            <a:xfrm>
              <a:off x="10868622" y="232842"/>
              <a:ext cx="147259" cy="126584"/>
            </a:xfrm>
            <a:custGeom>
              <a:avLst/>
              <a:gdLst>
                <a:gd name="T0" fmla="*/ 221 w 563"/>
                <a:gd name="T1" fmla="*/ 337 h 484"/>
                <a:gd name="T2" fmla="*/ 188 w 563"/>
                <a:gd name="T3" fmla="*/ 336 h 484"/>
                <a:gd name="T4" fmla="*/ 176 w 563"/>
                <a:gd name="T5" fmla="*/ 361 h 484"/>
                <a:gd name="T6" fmla="*/ 192 w 563"/>
                <a:gd name="T7" fmla="*/ 382 h 484"/>
                <a:gd name="T8" fmla="*/ 219 w 563"/>
                <a:gd name="T9" fmla="*/ 404 h 484"/>
                <a:gd name="T10" fmla="*/ 230 w 563"/>
                <a:gd name="T11" fmla="*/ 363 h 484"/>
                <a:gd name="T12" fmla="*/ 202 w 563"/>
                <a:gd name="T13" fmla="*/ 296 h 484"/>
                <a:gd name="T14" fmla="*/ 202 w 563"/>
                <a:gd name="T15" fmla="*/ 71 h 484"/>
                <a:gd name="T16" fmla="*/ 202 w 563"/>
                <a:gd name="T17" fmla="*/ 296 h 484"/>
                <a:gd name="T18" fmla="*/ 168 w 563"/>
                <a:gd name="T19" fmla="*/ 175 h 484"/>
                <a:gd name="T20" fmla="*/ 286 w 563"/>
                <a:gd name="T21" fmla="*/ 159 h 484"/>
                <a:gd name="T22" fmla="*/ 202 w 563"/>
                <a:gd name="T23" fmla="*/ 271 h 484"/>
                <a:gd name="T24" fmla="*/ 118 w 563"/>
                <a:gd name="T25" fmla="*/ 163 h 484"/>
                <a:gd name="T26" fmla="*/ 238 w 563"/>
                <a:gd name="T27" fmla="*/ 484 h 484"/>
                <a:gd name="T28" fmla="*/ 198 w 563"/>
                <a:gd name="T29" fmla="*/ 484 h 484"/>
                <a:gd name="T30" fmla="*/ 175 w 563"/>
                <a:gd name="T31" fmla="*/ 452 h 484"/>
                <a:gd name="T32" fmla="*/ 175 w 563"/>
                <a:gd name="T33" fmla="*/ 484 h 484"/>
                <a:gd name="T34" fmla="*/ 222 w 563"/>
                <a:gd name="T35" fmla="*/ 419 h 484"/>
                <a:gd name="T36" fmla="*/ 304 w 563"/>
                <a:gd name="T37" fmla="*/ 335 h 484"/>
                <a:gd name="T38" fmla="*/ 405 w 563"/>
                <a:gd name="T39" fmla="*/ 483 h 484"/>
                <a:gd name="T40" fmla="*/ 307 w 563"/>
                <a:gd name="T41" fmla="*/ 335 h 484"/>
                <a:gd name="T42" fmla="*/ 0 w 563"/>
                <a:gd name="T43" fmla="*/ 433 h 484"/>
                <a:gd name="T44" fmla="*/ 146 w 563"/>
                <a:gd name="T45" fmla="*/ 484 h 484"/>
                <a:gd name="T46" fmla="*/ 99 w 563"/>
                <a:gd name="T47" fmla="*/ 336 h 484"/>
                <a:gd name="T48" fmla="*/ 415 w 563"/>
                <a:gd name="T49" fmla="*/ 15 h 484"/>
                <a:gd name="T50" fmla="*/ 385 w 563"/>
                <a:gd name="T51" fmla="*/ 210 h 484"/>
                <a:gd name="T52" fmla="*/ 470 w 563"/>
                <a:gd name="T53" fmla="*/ 223 h 484"/>
                <a:gd name="T54" fmla="*/ 449 w 563"/>
                <a:gd name="T55" fmla="*/ 96 h 484"/>
                <a:gd name="T56" fmla="*/ 446 w 563"/>
                <a:gd name="T57" fmla="*/ 101 h 484"/>
                <a:gd name="T58" fmla="*/ 427 w 563"/>
                <a:gd name="T59" fmla="*/ 124 h 484"/>
                <a:gd name="T60" fmla="*/ 445 w 563"/>
                <a:gd name="T61" fmla="*/ 93 h 484"/>
                <a:gd name="T62" fmla="*/ 386 w 563"/>
                <a:gd name="T63" fmla="*/ 121 h 484"/>
                <a:gd name="T64" fmla="*/ 377 w 563"/>
                <a:gd name="T65" fmla="*/ 123 h 484"/>
                <a:gd name="T66" fmla="*/ 431 w 563"/>
                <a:gd name="T67" fmla="*/ 55 h 484"/>
                <a:gd name="T68" fmla="*/ 435 w 563"/>
                <a:gd name="T69" fmla="*/ 62 h 484"/>
                <a:gd name="T70" fmla="*/ 397 w 563"/>
                <a:gd name="T71" fmla="*/ 83 h 484"/>
                <a:gd name="T72" fmla="*/ 404 w 563"/>
                <a:gd name="T73" fmla="*/ 130 h 484"/>
                <a:gd name="T74" fmla="*/ 410 w 563"/>
                <a:gd name="T75" fmla="*/ 91 h 484"/>
                <a:gd name="T76" fmla="*/ 447 w 563"/>
                <a:gd name="T77" fmla="*/ 76 h 484"/>
                <a:gd name="T78" fmla="*/ 443 w 563"/>
                <a:gd name="T79" fmla="*/ 81 h 484"/>
                <a:gd name="T80" fmla="*/ 407 w 563"/>
                <a:gd name="T81" fmla="*/ 126 h 484"/>
                <a:gd name="T82" fmla="*/ 447 w 563"/>
                <a:gd name="T83" fmla="*/ 178 h 484"/>
                <a:gd name="T84" fmla="*/ 433 w 563"/>
                <a:gd name="T85" fmla="*/ 140 h 484"/>
                <a:gd name="T86" fmla="*/ 478 w 563"/>
                <a:gd name="T87" fmla="*/ 113 h 484"/>
                <a:gd name="T88" fmla="*/ 478 w 563"/>
                <a:gd name="T89" fmla="*/ 71 h 484"/>
                <a:gd name="T90" fmla="*/ 447 w 563"/>
                <a:gd name="T91" fmla="*/ 17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3" h="484">
                  <a:moveTo>
                    <a:pt x="231" y="361"/>
                  </a:moveTo>
                  <a:cubicBezTo>
                    <a:pt x="221" y="337"/>
                    <a:pt x="221" y="337"/>
                    <a:pt x="221" y="337"/>
                  </a:cubicBezTo>
                  <a:cubicBezTo>
                    <a:pt x="220" y="336"/>
                    <a:pt x="220" y="336"/>
                    <a:pt x="219" y="336"/>
                  </a:cubicBezTo>
                  <a:cubicBezTo>
                    <a:pt x="188" y="336"/>
                    <a:pt x="188" y="336"/>
                    <a:pt x="188" y="336"/>
                  </a:cubicBezTo>
                  <a:cubicBezTo>
                    <a:pt x="187" y="336"/>
                    <a:pt x="186" y="336"/>
                    <a:pt x="186" y="337"/>
                  </a:cubicBezTo>
                  <a:cubicBezTo>
                    <a:pt x="176" y="361"/>
                    <a:pt x="176" y="361"/>
                    <a:pt x="176" y="361"/>
                  </a:cubicBezTo>
                  <a:cubicBezTo>
                    <a:pt x="175" y="362"/>
                    <a:pt x="176" y="363"/>
                    <a:pt x="176" y="363"/>
                  </a:cubicBezTo>
                  <a:cubicBezTo>
                    <a:pt x="192" y="382"/>
                    <a:pt x="192" y="382"/>
                    <a:pt x="192" y="382"/>
                  </a:cubicBezTo>
                  <a:cubicBezTo>
                    <a:pt x="180" y="432"/>
                    <a:pt x="180" y="432"/>
                    <a:pt x="180" y="432"/>
                  </a:cubicBezTo>
                  <a:cubicBezTo>
                    <a:pt x="219" y="404"/>
                    <a:pt x="219" y="404"/>
                    <a:pt x="219" y="404"/>
                  </a:cubicBezTo>
                  <a:cubicBezTo>
                    <a:pt x="214" y="382"/>
                    <a:pt x="214" y="382"/>
                    <a:pt x="214" y="382"/>
                  </a:cubicBezTo>
                  <a:cubicBezTo>
                    <a:pt x="230" y="363"/>
                    <a:pt x="230" y="363"/>
                    <a:pt x="230" y="363"/>
                  </a:cubicBezTo>
                  <a:cubicBezTo>
                    <a:pt x="231" y="363"/>
                    <a:pt x="231" y="362"/>
                    <a:pt x="231" y="361"/>
                  </a:cubicBezTo>
                  <a:close/>
                  <a:moveTo>
                    <a:pt x="202" y="296"/>
                  </a:moveTo>
                  <a:cubicBezTo>
                    <a:pt x="265" y="296"/>
                    <a:pt x="315" y="246"/>
                    <a:pt x="315" y="184"/>
                  </a:cubicBezTo>
                  <a:cubicBezTo>
                    <a:pt x="315" y="122"/>
                    <a:pt x="265" y="71"/>
                    <a:pt x="202" y="71"/>
                  </a:cubicBezTo>
                  <a:cubicBezTo>
                    <a:pt x="140" y="71"/>
                    <a:pt x="89" y="122"/>
                    <a:pt x="89" y="184"/>
                  </a:cubicBezTo>
                  <a:cubicBezTo>
                    <a:pt x="89" y="246"/>
                    <a:pt x="140" y="296"/>
                    <a:pt x="202" y="296"/>
                  </a:cubicBezTo>
                  <a:close/>
                  <a:moveTo>
                    <a:pt x="118" y="163"/>
                  </a:moveTo>
                  <a:cubicBezTo>
                    <a:pt x="128" y="168"/>
                    <a:pt x="147" y="175"/>
                    <a:pt x="168" y="175"/>
                  </a:cubicBezTo>
                  <a:cubicBezTo>
                    <a:pt x="184" y="175"/>
                    <a:pt x="200" y="171"/>
                    <a:pt x="216" y="160"/>
                  </a:cubicBezTo>
                  <a:cubicBezTo>
                    <a:pt x="217" y="159"/>
                    <a:pt x="256" y="132"/>
                    <a:pt x="286" y="159"/>
                  </a:cubicBezTo>
                  <a:cubicBezTo>
                    <a:pt x="289" y="167"/>
                    <a:pt x="290" y="175"/>
                    <a:pt x="290" y="184"/>
                  </a:cubicBezTo>
                  <a:cubicBezTo>
                    <a:pt x="290" y="232"/>
                    <a:pt x="251" y="271"/>
                    <a:pt x="202" y="271"/>
                  </a:cubicBezTo>
                  <a:cubicBezTo>
                    <a:pt x="154" y="271"/>
                    <a:pt x="115" y="232"/>
                    <a:pt x="115" y="184"/>
                  </a:cubicBezTo>
                  <a:cubicBezTo>
                    <a:pt x="115" y="177"/>
                    <a:pt x="116" y="170"/>
                    <a:pt x="118" y="163"/>
                  </a:cubicBezTo>
                  <a:close/>
                  <a:moveTo>
                    <a:pt x="198" y="484"/>
                  </a:moveTo>
                  <a:cubicBezTo>
                    <a:pt x="238" y="484"/>
                    <a:pt x="238" y="484"/>
                    <a:pt x="238" y="484"/>
                  </a:cubicBezTo>
                  <a:cubicBezTo>
                    <a:pt x="232" y="460"/>
                    <a:pt x="232" y="460"/>
                    <a:pt x="232" y="460"/>
                  </a:cubicBezTo>
                  <a:lnTo>
                    <a:pt x="198" y="484"/>
                  </a:lnTo>
                  <a:close/>
                  <a:moveTo>
                    <a:pt x="222" y="419"/>
                  </a:moveTo>
                  <a:cubicBezTo>
                    <a:pt x="175" y="452"/>
                    <a:pt x="175" y="452"/>
                    <a:pt x="175" y="452"/>
                  </a:cubicBezTo>
                  <a:cubicBezTo>
                    <a:pt x="167" y="484"/>
                    <a:pt x="167" y="484"/>
                    <a:pt x="167" y="484"/>
                  </a:cubicBezTo>
                  <a:cubicBezTo>
                    <a:pt x="175" y="484"/>
                    <a:pt x="175" y="484"/>
                    <a:pt x="175" y="484"/>
                  </a:cubicBezTo>
                  <a:cubicBezTo>
                    <a:pt x="229" y="446"/>
                    <a:pt x="229" y="446"/>
                    <a:pt x="229" y="446"/>
                  </a:cubicBezTo>
                  <a:lnTo>
                    <a:pt x="222" y="419"/>
                  </a:lnTo>
                  <a:close/>
                  <a:moveTo>
                    <a:pt x="307" y="335"/>
                  </a:moveTo>
                  <a:cubicBezTo>
                    <a:pt x="304" y="335"/>
                    <a:pt x="304" y="335"/>
                    <a:pt x="304" y="335"/>
                  </a:cubicBezTo>
                  <a:cubicBezTo>
                    <a:pt x="259" y="483"/>
                    <a:pt x="259" y="483"/>
                    <a:pt x="259" y="483"/>
                  </a:cubicBezTo>
                  <a:cubicBezTo>
                    <a:pt x="405" y="483"/>
                    <a:pt x="405" y="483"/>
                    <a:pt x="405" y="483"/>
                  </a:cubicBezTo>
                  <a:cubicBezTo>
                    <a:pt x="405" y="433"/>
                    <a:pt x="405" y="433"/>
                    <a:pt x="405" y="433"/>
                  </a:cubicBezTo>
                  <a:cubicBezTo>
                    <a:pt x="405" y="379"/>
                    <a:pt x="361" y="335"/>
                    <a:pt x="307" y="335"/>
                  </a:cubicBezTo>
                  <a:close/>
                  <a:moveTo>
                    <a:pt x="99" y="336"/>
                  </a:moveTo>
                  <a:cubicBezTo>
                    <a:pt x="44" y="336"/>
                    <a:pt x="0" y="379"/>
                    <a:pt x="0" y="433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146" y="484"/>
                    <a:pt x="146" y="484"/>
                    <a:pt x="146" y="484"/>
                  </a:cubicBezTo>
                  <a:cubicBezTo>
                    <a:pt x="103" y="336"/>
                    <a:pt x="103" y="336"/>
                    <a:pt x="103" y="336"/>
                  </a:cubicBezTo>
                  <a:lnTo>
                    <a:pt x="99" y="336"/>
                  </a:lnTo>
                  <a:close/>
                  <a:moveTo>
                    <a:pt x="547" y="91"/>
                  </a:moveTo>
                  <a:cubicBezTo>
                    <a:pt x="532" y="34"/>
                    <a:pt x="473" y="0"/>
                    <a:pt x="415" y="15"/>
                  </a:cubicBezTo>
                  <a:cubicBezTo>
                    <a:pt x="358" y="30"/>
                    <a:pt x="323" y="89"/>
                    <a:pt x="338" y="146"/>
                  </a:cubicBezTo>
                  <a:cubicBezTo>
                    <a:pt x="346" y="174"/>
                    <a:pt x="363" y="196"/>
                    <a:pt x="385" y="210"/>
                  </a:cubicBezTo>
                  <a:cubicBezTo>
                    <a:pt x="356" y="253"/>
                    <a:pt x="356" y="253"/>
                    <a:pt x="356" y="253"/>
                  </a:cubicBezTo>
                  <a:cubicBezTo>
                    <a:pt x="470" y="223"/>
                    <a:pt x="470" y="223"/>
                    <a:pt x="470" y="223"/>
                  </a:cubicBezTo>
                  <a:cubicBezTo>
                    <a:pt x="528" y="208"/>
                    <a:pt x="563" y="149"/>
                    <a:pt x="547" y="91"/>
                  </a:cubicBezTo>
                  <a:close/>
                  <a:moveTo>
                    <a:pt x="449" y="96"/>
                  </a:moveTo>
                  <a:cubicBezTo>
                    <a:pt x="449" y="98"/>
                    <a:pt x="449" y="99"/>
                    <a:pt x="448" y="99"/>
                  </a:cubicBezTo>
                  <a:cubicBezTo>
                    <a:pt x="447" y="100"/>
                    <a:pt x="446" y="100"/>
                    <a:pt x="446" y="101"/>
                  </a:cubicBezTo>
                  <a:cubicBezTo>
                    <a:pt x="436" y="102"/>
                    <a:pt x="430" y="111"/>
                    <a:pt x="431" y="120"/>
                  </a:cubicBezTo>
                  <a:cubicBezTo>
                    <a:pt x="431" y="123"/>
                    <a:pt x="430" y="124"/>
                    <a:pt x="427" y="124"/>
                  </a:cubicBezTo>
                  <a:cubicBezTo>
                    <a:pt x="425" y="124"/>
                    <a:pt x="423" y="123"/>
                    <a:pt x="423" y="121"/>
                  </a:cubicBezTo>
                  <a:cubicBezTo>
                    <a:pt x="422" y="107"/>
                    <a:pt x="431" y="95"/>
                    <a:pt x="445" y="93"/>
                  </a:cubicBezTo>
                  <a:cubicBezTo>
                    <a:pt x="447" y="93"/>
                    <a:pt x="449" y="95"/>
                    <a:pt x="449" y="96"/>
                  </a:cubicBezTo>
                  <a:close/>
                  <a:moveTo>
                    <a:pt x="386" y="121"/>
                  </a:moveTo>
                  <a:cubicBezTo>
                    <a:pt x="387" y="124"/>
                    <a:pt x="385" y="127"/>
                    <a:pt x="382" y="127"/>
                  </a:cubicBezTo>
                  <a:cubicBezTo>
                    <a:pt x="379" y="127"/>
                    <a:pt x="377" y="125"/>
                    <a:pt x="377" y="123"/>
                  </a:cubicBezTo>
                  <a:cubicBezTo>
                    <a:pt x="375" y="107"/>
                    <a:pt x="379" y="90"/>
                    <a:pt x="390" y="78"/>
                  </a:cubicBezTo>
                  <a:cubicBezTo>
                    <a:pt x="400" y="65"/>
                    <a:pt x="414" y="57"/>
                    <a:pt x="431" y="55"/>
                  </a:cubicBezTo>
                  <a:cubicBezTo>
                    <a:pt x="434" y="54"/>
                    <a:pt x="436" y="57"/>
                    <a:pt x="436" y="59"/>
                  </a:cubicBezTo>
                  <a:cubicBezTo>
                    <a:pt x="436" y="60"/>
                    <a:pt x="436" y="62"/>
                    <a:pt x="435" y="62"/>
                  </a:cubicBezTo>
                  <a:cubicBezTo>
                    <a:pt x="434" y="63"/>
                    <a:pt x="433" y="64"/>
                    <a:pt x="431" y="64"/>
                  </a:cubicBezTo>
                  <a:cubicBezTo>
                    <a:pt x="418" y="66"/>
                    <a:pt x="406" y="73"/>
                    <a:pt x="397" y="83"/>
                  </a:cubicBezTo>
                  <a:cubicBezTo>
                    <a:pt x="389" y="95"/>
                    <a:pt x="385" y="108"/>
                    <a:pt x="386" y="121"/>
                  </a:cubicBezTo>
                  <a:close/>
                  <a:moveTo>
                    <a:pt x="404" y="130"/>
                  </a:moveTo>
                  <a:cubicBezTo>
                    <a:pt x="402" y="130"/>
                    <a:pt x="400" y="129"/>
                    <a:pt x="399" y="127"/>
                  </a:cubicBezTo>
                  <a:cubicBezTo>
                    <a:pt x="398" y="114"/>
                    <a:pt x="401" y="101"/>
                    <a:pt x="410" y="91"/>
                  </a:cubicBezTo>
                  <a:cubicBezTo>
                    <a:pt x="418" y="81"/>
                    <a:pt x="429" y="74"/>
                    <a:pt x="442" y="73"/>
                  </a:cubicBezTo>
                  <a:cubicBezTo>
                    <a:pt x="445" y="73"/>
                    <a:pt x="446" y="74"/>
                    <a:pt x="447" y="76"/>
                  </a:cubicBezTo>
                  <a:cubicBezTo>
                    <a:pt x="447" y="77"/>
                    <a:pt x="447" y="78"/>
                    <a:pt x="446" y="79"/>
                  </a:cubicBezTo>
                  <a:cubicBezTo>
                    <a:pt x="446" y="79"/>
                    <a:pt x="445" y="80"/>
                    <a:pt x="443" y="81"/>
                  </a:cubicBezTo>
                  <a:cubicBezTo>
                    <a:pt x="433" y="82"/>
                    <a:pt x="423" y="87"/>
                    <a:pt x="416" y="96"/>
                  </a:cubicBezTo>
                  <a:cubicBezTo>
                    <a:pt x="409" y="104"/>
                    <a:pt x="406" y="115"/>
                    <a:pt x="407" y="126"/>
                  </a:cubicBezTo>
                  <a:cubicBezTo>
                    <a:pt x="408" y="128"/>
                    <a:pt x="406" y="130"/>
                    <a:pt x="404" y="130"/>
                  </a:cubicBezTo>
                  <a:close/>
                  <a:moveTo>
                    <a:pt x="447" y="178"/>
                  </a:moveTo>
                  <a:cubicBezTo>
                    <a:pt x="432" y="186"/>
                    <a:pt x="411" y="163"/>
                    <a:pt x="411" y="163"/>
                  </a:cubicBezTo>
                  <a:cubicBezTo>
                    <a:pt x="433" y="140"/>
                    <a:pt x="433" y="140"/>
                    <a:pt x="433" y="140"/>
                  </a:cubicBezTo>
                  <a:cubicBezTo>
                    <a:pt x="433" y="140"/>
                    <a:pt x="446" y="153"/>
                    <a:pt x="451" y="150"/>
                  </a:cubicBezTo>
                  <a:cubicBezTo>
                    <a:pt x="451" y="150"/>
                    <a:pt x="467" y="140"/>
                    <a:pt x="478" y="113"/>
                  </a:cubicBezTo>
                  <a:cubicBezTo>
                    <a:pt x="480" y="108"/>
                    <a:pt x="463" y="99"/>
                    <a:pt x="463" y="99"/>
                  </a:cubicBezTo>
                  <a:cubicBezTo>
                    <a:pt x="478" y="71"/>
                    <a:pt x="478" y="71"/>
                    <a:pt x="478" y="71"/>
                  </a:cubicBezTo>
                  <a:cubicBezTo>
                    <a:pt x="478" y="71"/>
                    <a:pt x="504" y="83"/>
                    <a:pt x="503" y="98"/>
                  </a:cubicBezTo>
                  <a:cubicBezTo>
                    <a:pt x="502" y="113"/>
                    <a:pt x="492" y="153"/>
                    <a:pt x="447" y="1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155" name="그룹 154"/>
            <p:cNvGrpSpPr/>
            <p:nvPr/>
          </p:nvGrpSpPr>
          <p:grpSpPr>
            <a:xfrm>
              <a:off x="11182117" y="256075"/>
              <a:ext cx="139394" cy="104967"/>
              <a:chOff x="3600450" y="1554163"/>
              <a:chExt cx="4987925" cy="3756026"/>
            </a:xfrm>
            <a:solidFill>
              <a:schemeClr val="bg1"/>
            </a:solidFill>
          </p:grpSpPr>
          <p:sp>
            <p:nvSpPr>
              <p:cNvPr id="156" name="Freeform 19"/>
              <p:cNvSpPr>
                <a:spLocks/>
              </p:cNvSpPr>
              <p:nvPr/>
            </p:nvSpPr>
            <p:spPr bwMode="auto">
              <a:xfrm>
                <a:off x="3798888" y="1863726"/>
                <a:ext cx="2484438" cy="1992313"/>
              </a:xfrm>
              <a:custGeom>
                <a:avLst/>
                <a:gdLst>
                  <a:gd name="T0" fmla="*/ 13 w 661"/>
                  <a:gd name="T1" fmla="*/ 185 h 530"/>
                  <a:gd name="T2" fmla="*/ 1 w 661"/>
                  <a:gd name="T3" fmla="*/ 245 h 530"/>
                  <a:gd name="T4" fmla="*/ 0 w 661"/>
                  <a:gd name="T5" fmla="*/ 265 h 530"/>
                  <a:gd name="T6" fmla="*/ 13 w 661"/>
                  <a:gd name="T7" fmla="*/ 346 h 530"/>
                  <a:gd name="T8" fmla="*/ 146 w 661"/>
                  <a:gd name="T9" fmla="*/ 501 h 530"/>
                  <a:gd name="T10" fmla="*/ 266 w 661"/>
                  <a:gd name="T11" fmla="*/ 530 h 530"/>
                  <a:gd name="T12" fmla="*/ 267 w 661"/>
                  <a:gd name="T13" fmla="*/ 530 h 530"/>
                  <a:gd name="T14" fmla="*/ 279 w 661"/>
                  <a:gd name="T15" fmla="*/ 530 h 530"/>
                  <a:gd name="T16" fmla="*/ 661 w 661"/>
                  <a:gd name="T17" fmla="*/ 530 h 530"/>
                  <a:gd name="T18" fmla="*/ 661 w 661"/>
                  <a:gd name="T19" fmla="*/ 0 h 530"/>
                  <a:gd name="T20" fmla="*/ 266 w 661"/>
                  <a:gd name="T21" fmla="*/ 0 h 530"/>
                  <a:gd name="T22" fmla="*/ 13 w 661"/>
                  <a:gd name="T23" fmla="*/ 185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1" h="530">
                    <a:moveTo>
                      <a:pt x="13" y="185"/>
                    </a:moveTo>
                    <a:cubicBezTo>
                      <a:pt x="7" y="205"/>
                      <a:pt x="3" y="225"/>
                      <a:pt x="1" y="245"/>
                    </a:cubicBezTo>
                    <a:cubicBezTo>
                      <a:pt x="1" y="252"/>
                      <a:pt x="0" y="259"/>
                      <a:pt x="0" y="265"/>
                    </a:cubicBezTo>
                    <a:cubicBezTo>
                      <a:pt x="0" y="293"/>
                      <a:pt x="5" y="320"/>
                      <a:pt x="13" y="346"/>
                    </a:cubicBezTo>
                    <a:cubicBezTo>
                      <a:pt x="34" y="413"/>
                      <a:pt x="83" y="469"/>
                      <a:pt x="146" y="501"/>
                    </a:cubicBezTo>
                    <a:cubicBezTo>
                      <a:pt x="183" y="521"/>
                      <a:pt x="223" y="530"/>
                      <a:pt x="266" y="530"/>
                    </a:cubicBezTo>
                    <a:cubicBezTo>
                      <a:pt x="267" y="530"/>
                      <a:pt x="267" y="530"/>
                      <a:pt x="267" y="530"/>
                    </a:cubicBezTo>
                    <a:cubicBezTo>
                      <a:pt x="279" y="530"/>
                      <a:pt x="279" y="530"/>
                      <a:pt x="279" y="530"/>
                    </a:cubicBezTo>
                    <a:cubicBezTo>
                      <a:pt x="661" y="530"/>
                      <a:pt x="661" y="530"/>
                      <a:pt x="661" y="530"/>
                    </a:cubicBezTo>
                    <a:cubicBezTo>
                      <a:pt x="661" y="0"/>
                      <a:pt x="661" y="0"/>
                      <a:pt x="661" y="0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150" y="0"/>
                      <a:pt x="48" y="74"/>
                      <a:pt x="13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7" name="Freeform 20"/>
              <p:cNvSpPr>
                <a:spLocks/>
              </p:cNvSpPr>
              <p:nvPr/>
            </p:nvSpPr>
            <p:spPr bwMode="auto">
              <a:xfrm>
                <a:off x="4370388" y="3870326"/>
                <a:ext cx="379413" cy="1439863"/>
              </a:xfrm>
              <a:custGeom>
                <a:avLst/>
                <a:gdLst>
                  <a:gd name="T0" fmla="*/ 78 w 101"/>
                  <a:gd name="T1" fmla="*/ 20 h 383"/>
                  <a:gd name="T2" fmla="*/ 47 w 101"/>
                  <a:gd name="T3" fmla="*/ 15 h 383"/>
                  <a:gd name="T4" fmla="*/ 40 w 101"/>
                  <a:gd name="T5" fmla="*/ 13 h 383"/>
                  <a:gd name="T6" fmla="*/ 17 w 101"/>
                  <a:gd name="T7" fmla="*/ 6 h 383"/>
                  <a:gd name="T8" fmla="*/ 8 w 101"/>
                  <a:gd name="T9" fmla="*/ 3 h 383"/>
                  <a:gd name="T10" fmla="*/ 0 w 101"/>
                  <a:gd name="T11" fmla="*/ 0 h 383"/>
                  <a:gd name="T12" fmla="*/ 0 w 101"/>
                  <a:gd name="T13" fmla="*/ 383 h 383"/>
                  <a:gd name="T14" fmla="*/ 101 w 101"/>
                  <a:gd name="T15" fmla="*/ 383 h 383"/>
                  <a:gd name="T16" fmla="*/ 101 w 101"/>
                  <a:gd name="T17" fmla="*/ 22 h 383"/>
                  <a:gd name="T18" fmla="*/ 85 w 101"/>
                  <a:gd name="T19" fmla="*/ 21 h 383"/>
                  <a:gd name="T20" fmla="*/ 78 w 101"/>
                  <a:gd name="T21" fmla="*/ 2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383">
                    <a:moveTo>
                      <a:pt x="78" y="20"/>
                    </a:moveTo>
                    <a:cubicBezTo>
                      <a:pt x="67" y="19"/>
                      <a:pt x="58" y="17"/>
                      <a:pt x="47" y="15"/>
                    </a:cubicBezTo>
                    <a:cubicBezTo>
                      <a:pt x="45" y="14"/>
                      <a:pt x="43" y="14"/>
                      <a:pt x="40" y="13"/>
                    </a:cubicBezTo>
                    <a:cubicBezTo>
                      <a:pt x="33" y="11"/>
                      <a:pt x="25" y="9"/>
                      <a:pt x="17" y="6"/>
                    </a:cubicBezTo>
                    <a:cubicBezTo>
                      <a:pt x="14" y="5"/>
                      <a:pt x="11" y="4"/>
                      <a:pt x="8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0" y="383"/>
                      <a:pt x="0" y="383"/>
                      <a:pt x="0" y="383"/>
                    </a:cubicBezTo>
                    <a:cubicBezTo>
                      <a:pt x="101" y="383"/>
                      <a:pt x="101" y="383"/>
                      <a:pt x="101" y="383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96" y="22"/>
                      <a:pt x="91" y="21"/>
                      <a:pt x="85" y="21"/>
                    </a:cubicBezTo>
                    <a:cubicBezTo>
                      <a:pt x="83" y="21"/>
                      <a:pt x="80" y="21"/>
                      <a:pt x="7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8" name="Freeform 21"/>
              <p:cNvSpPr>
                <a:spLocks/>
              </p:cNvSpPr>
              <p:nvPr/>
            </p:nvSpPr>
            <p:spPr bwMode="auto">
              <a:xfrm>
                <a:off x="3600450" y="2592388"/>
                <a:ext cx="134938" cy="538163"/>
              </a:xfrm>
              <a:custGeom>
                <a:avLst/>
                <a:gdLst>
                  <a:gd name="T0" fmla="*/ 30 w 36"/>
                  <a:gd name="T1" fmla="*/ 33 h 143"/>
                  <a:gd name="T2" fmla="*/ 36 w 36"/>
                  <a:gd name="T3" fmla="*/ 2 h 143"/>
                  <a:gd name="T4" fmla="*/ 36 w 36"/>
                  <a:gd name="T5" fmla="*/ 0 h 143"/>
                  <a:gd name="T6" fmla="*/ 0 w 36"/>
                  <a:gd name="T7" fmla="*/ 0 h 143"/>
                  <a:gd name="T8" fmla="*/ 0 w 36"/>
                  <a:gd name="T9" fmla="*/ 143 h 143"/>
                  <a:gd name="T10" fmla="*/ 36 w 36"/>
                  <a:gd name="T11" fmla="*/ 143 h 143"/>
                  <a:gd name="T12" fmla="*/ 36 w 36"/>
                  <a:gd name="T13" fmla="*/ 141 h 143"/>
                  <a:gd name="T14" fmla="*/ 30 w 36"/>
                  <a:gd name="T15" fmla="*/ 110 h 143"/>
                  <a:gd name="T16" fmla="*/ 29 w 36"/>
                  <a:gd name="T17" fmla="*/ 103 h 143"/>
                  <a:gd name="T18" fmla="*/ 27 w 36"/>
                  <a:gd name="T19" fmla="*/ 71 h 143"/>
                  <a:gd name="T20" fmla="*/ 29 w 36"/>
                  <a:gd name="T21" fmla="*/ 39 h 143"/>
                  <a:gd name="T22" fmla="*/ 30 w 36"/>
                  <a:gd name="T23" fmla="*/ 3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43">
                    <a:moveTo>
                      <a:pt x="30" y="33"/>
                    </a:moveTo>
                    <a:cubicBezTo>
                      <a:pt x="32" y="22"/>
                      <a:pt x="33" y="1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36" y="143"/>
                      <a:pt x="36" y="143"/>
                      <a:pt x="36" y="143"/>
                    </a:cubicBezTo>
                    <a:cubicBezTo>
                      <a:pt x="36" y="142"/>
                      <a:pt x="36" y="141"/>
                      <a:pt x="36" y="141"/>
                    </a:cubicBezTo>
                    <a:cubicBezTo>
                      <a:pt x="33" y="131"/>
                      <a:pt x="32" y="120"/>
                      <a:pt x="30" y="110"/>
                    </a:cubicBezTo>
                    <a:cubicBezTo>
                      <a:pt x="30" y="108"/>
                      <a:pt x="30" y="106"/>
                      <a:pt x="29" y="103"/>
                    </a:cubicBezTo>
                    <a:cubicBezTo>
                      <a:pt x="28" y="93"/>
                      <a:pt x="27" y="82"/>
                      <a:pt x="27" y="71"/>
                    </a:cubicBezTo>
                    <a:cubicBezTo>
                      <a:pt x="27" y="61"/>
                      <a:pt x="28" y="50"/>
                      <a:pt x="29" y="39"/>
                    </a:cubicBezTo>
                    <a:cubicBezTo>
                      <a:pt x="30" y="37"/>
                      <a:pt x="30" y="35"/>
                      <a:pt x="3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9" name="Freeform 22"/>
              <p:cNvSpPr>
                <a:spLocks/>
              </p:cNvSpPr>
              <p:nvPr/>
            </p:nvSpPr>
            <p:spPr bwMode="auto">
              <a:xfrm>
                <a:off x="6381750" y="1554163"/>
                <a:ext cx="865188" cy="2689225"/>
              </a:xfrm>
              <a:custGeom>
                <a:avLst/>
                <a:gdLst>
                  <a:gd name="T0" fmla="*/ 0 w 545"/>
                  <a:gd name="T1" fmla="*/ 1462 h 1694"/>
                  <a:gd name="T2" fmla="*/ 545 w 545"/>
                  <a:gd name="T3" fmla="*/ 1694 h 1694"/>
                  <a:gd name="T4" fmla="*/ 545 w 545"/>
                  <a:gd name="T5" fmla="*/ 0 h 1694"/>
                  <a:gd name="T6" fmla="*/ 0 w 545"/>
                  <a:gd name="T7" fmla="*/ 188 h 1694"/>
                  <a:gd name="T8" fmla="*/ 0 w 545"/>
                  <a:gd name="T9" fmla="*/ 1462 h 1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5" h="1694">
                    <a:moveTo>
                      <a:pt x="0" y="1462"/>
                    </a:moveTo>
                    <a:lnTo>
                      <a:pt x="545" y="1694"/>
                    </a:lnTo>
                    <a:lnTo>
                      <a:pt x="545" y="0"/>
                    </a:lnTo>
                    <a:lnTo>
                      <a:pt x="0" y="188"/>
                    </a:lnTo>
                    <a:lnTo>
                      <a:pt x="0" y="14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0" name="Freeform 23"/>
              <p:cNvSpPr>
                <a:spLocks/>
              </p:cNvSpPr>
              <p:nvPr/>
            </p:nvSpPr>
            <p:spPr bwMode="auto">
              <a:xfrm>
                <a:off x="7610475" y="1603376"/>
                <a:ext cx="977900" cy="425450"/>
              </a:xfrm>
              <a:custGeom>
                <a:avLst/>
                <a:gdLst>
                  <a:gd name="T0" fmla="*/ 0 w 616"/>
                  <a:gd name="T1" fmla="*/ 209 h 268"/>
                  <a:gd name="T2" fmla="*/ 595 w 616"/>
                  <a:gd name="T3" fmla="*/ 0 h 268"/>
                  <a:gd name="T4" fmla="*/ 616 w 616"/>
                  <a:gd name="T5" fmla="*/ 59 h 268"/>
                  <a:gd name="T6" fmla="*/ 22 w 616"/>
                  <a:gd name="T7" fmla="*/ 268 h 268"/>
                  <a:gd name="T8" fmla="*/ 0 w 616"/>
                  <a:gd name="T9" fmla="*/ 20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6" h="268">
                    <a:moveTo>
                      <a:pt x="0" y="209"/>
                    </a:moveTo>
                    <a:lnTo>
                      <a:pt x="595" y="0"/>
                    </a:lnTo>
                    <a:lnTo>
                      <a:pt x="616" y="59"/>
                    </a:lnTo>
                    <a:lnTo>
                      <a:pt x="22" y="268"/>
                    </a:lnTo>
                    <a:lnTo>
                      <a:pt x="0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1" name="Freeform 24"/>
              <p:cNvSpPr>
                <a:spLocks/>
              </p:cNvSpPr>
              <p:nvPr/>
            </p:nvSpPr>
            <p:spPr bwMode="auto">
              <a:xfrm>
                <a:off x="7626350" y="3592513"/>
                <a:ext cx="942975" cy="522288"/>
              </a:xfrm>
              <a:custGeom>
                <a:avLst/>
                <a:gdLst>
                  <a:gd name="T0" fmla="*/ 0 w 594"/>
                  <a:gd name="T1" fmla="*/ 57 h 329"/>
                  <a:gd name="T2" fmla="*/ 28 w 594"/>
                  <a:gd name="T3" fmla="*/ 0 h 329"/>
                  <a:gd name="T4" fmla="*/ 594 w 594"/>
                  <a:gd name="T5" fmla="*/ 275 h 329"/>
                  <a:gd name="T6" fmla="*/ 568 w 594"/>
                  <a:gd name="T7" fmla="*/ 329 h 329"/>
                  <a:gd name="T8" fmla="*/ 0 w 594"/>
                  <a:gd name="T9" fmla="*/ 5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29">
                    <a:moveTo>
                      <a:pt x="0" y="57"/>
                    </a:moveTo>
                    <a:lnTo>
                      <a:pt x="28" y="0"/>
                    </a:lnTo>
                    <a:lnTo>
                      <a:pt x="594" y="275"/>
                    </a:lnTo>
                    <a:lnTo>
                      <a:pt x="568" y="329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2" name="Rectangle 25"/>
              <p:cNvSpPr>
                <a:spLocks noChangeArrowheads="1"/>
              </p:cNvSpPr>
              <p:nvPr/>
            </p:nvSpPr>
            <p:spPr bwMode="auto">
              <a:xfrm>
                <a:off x="7648575" y="2809876"/>
                <a:ext cx="923925" cy="1016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cxnSp>
          <p:nvCxnSpPr>
            <p:cNvPr id="163" name="직선 연결선 162"/>
            <p:cNvCxnSpPr/>
            <p:nvPr/>
          </p:nvCxnSpPr>
          <p:spPr>
            <a:xfrm rot="20820000" flipH="1">
              <a:off x="11065258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직선 연결선 163"/>
            <p:cNvCxnSpPr/>
            <p:nvPr/>
          </p:nvCxnSpPr>
          <p:spPr>
            <a:xfrm rot="20820000" flipH="1">
              <a:off x="11384345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Freeform 29"/>
            <p:cNvSpPr>
              <a:spLocks/>
            </p:cNvSpPr>
            <p:nvPr/>
          </p:nvSpPr>
          <p:spPr bwMode="auto">
            <a:xfrm>
              <a:off x="11508785" y="247303"/>
              <a:ext cx="123128" cy="122509"/>
            </a:xfrm>
            <a:custGeom>
              <a:avLst/>
              <a:gdLst>
                <a:gd name="T0" fmla="*/ 422 w 839"/>
                <a:gd name="T1" fmla="*/ 834 h 834"/>
                <a:gd name="T2" fmla="*/ 0 w 839"/>
                <a:gd name="T3" fmla="*/ 417 h 834"/>
                <a:gd name="T4" fmla="*/ 423 w 839"/>
                <a:gd name="T5" fmla="*/ 0 h 834"/>
                <a:gd name="T6" fmla="*/ 838 w 839"/>
                <a:gd name="T7" fmla="*/ 417 h 834"/>
                <a:gd name="T8" fmla="*/ 816 w 839"/>
                <a:gd name="T9" fmla="*/ 549 h 834"/>
                <a:gd name="T10" fmla="*/ 321 w 839"/>
                <a:gd name="T11" fmla="*/ 549 h 834"/>
                <a:gd name="T12" fmla="*/ 300 w 839"/>
                <a:gd name="T13" fmla="*/ 525 h 834"/>
                <a:gd name="T14" fmla="*/ 321 w 839"/>
                <a:gd name="T15" fmla="*/ 506 h 834"/>
                <a:gd name="T16" fmla="*/ 422 w 839"/>
                <a:gd name="T17" fmla="*/ 505 h 834"/>
                <a:gd name="T18" fmla="*/ 422 w 839"/>
                <a:gd name="T19" fmla="*/ 494 h 834"/>
                <a:gd name="T20" fmla="*/ 257 w 839"/>
                <a:gd name="T21" fmla="*/ 494 h 834"/>
                <a:gd name="T22" fmla="*/ 236 w 839"/>
                <a:gd name="T23" fmla="*/ 473 h 834"/>
                <a:gd name="T24" fmla="*/ 257 w 839"/>
                <a:gd name="T25" fmla="*/ 452 h 834"/>
                <a:gd name="T26" fmla="*/ 422 w 839"/>
                <a:gd name="T27" fmla="*/ 452 h 834"/>
                <a:gd name="T28" fmla="*/ 422 w 839"/>
                <a:gd name="T29" fmla="*/ 438 h 834"/>
                <a:gd name="T30" fmla="*/ 236 w 839"/>
                <a:gd name="T31" fmla="*/ 438 h 834"/>
                <a:gd name="T32" fmla="*/ 215 w 839"/>
                <a:gd name="T33" fmla="*/ 417 h 834"/>
                <a:gd name="T34" fmla="*/ 236 w 839"/>
                <a:gd name="T35" fmla="*/ 396 h 834"/>
                <a:gd name="T36" fmla="*/ 422 w 839"/>
                <a:gd name="T37" fmla="*/ 396 h 834"/>
                <a:gd name="T38" fmla="*/ 422 w 839"/>
                <a:gd name="T39" fmla="*/ 382 h 834"/>
                <a:gd name="T40" fmla="*/ 279 w 839"/>
                <a:gd name="T41" fmla="*/ 382 h 834"/>
                <a:gd name="T42" fmla="*/ 258 w 839"/>
                <a:gd name="T43" fmla="*/ 360 h 834"/>
                <a:gd name="T44" fmla="*/ 279 w 839"/>
                <a:gd name="T45" fmla="*/ 340 h 834"/>
                <a:gd name="T46" fmla="*/ 529 w 839"/>
                <a:gd name="T47" fmla="*/ 340 h 834"/>
                <a:gd name="T48" fmla="*/ 529 w 839"/>
                <a:gd name="T49" fmla="*/ 325 h 834"/>
                <a:gd name="T50" fmla="*/ 443 w 839"/>
                <a:gd name="T51" fmla="*/ 325 h 834"/>
                <a:gd name="T52" fmla="*/ 422 w 839"/>
                <a:gd name="T53" fmla="*/ 304 h 834"/>
                <a:gd name="T54" fmla="*/ 443 w 839"/>
                <a:gd name="T55" fmla="*/ 283 h 834"/>
                <a:gd name="T56" fmla="*/ 528 w 839"/>
                <a:gd name="T57" fmla="*/ 283 h 834"/>
                <a:gd name="T58" fmla="*/ 635 w 839"/>
                <a:gd name="T59" fmla="*/ 382 h 834"/>
                <a:gd name="T60" fmla="*/ 669 w 839"/>
                <a:gd name="T61" fmla="*/ 382 h 834"/>
                <a:gd name="T62" fmla="*/ 423 w 839"/>
                <a:gd name="T63" fmla="*/ 170 h 834"/>
                <a:gd name="T64" fmla="*/ 175 w 839"/>
                <a:gd name="T65" fmla="*/ 417 h 834"/>
                <a:gd name="T66" fmla="*/ 417 w 839"/>
                <a:gd name="T67" fmla="*/ 664 h 834"/>
                <a:gd name="T68" fmla="*/ 524 w 839"/>
                <a:gd name="T69" fmla="*/ 566 h 834"/>
                <a:gd name="T70" fmla="*/ 610 w 839"/>
                <a:gd name="T71" fmla="*/ 566 h 834"/>
                <a:gd name="T72" fmla="*/ 630 w 839"/>
                <a:gd name="T73" fmla="*/ 586 h 834"/>
                <a:gd name="T74" fmla="*/ 610 w 839"/>
                <a:gd name="T75" fmla="*/ 608 h 834"/>
                <a:gd name="T76" fmla="*/ 523 w 839"/>
                <a:gd name="T77" fmla="*/ 608 h 834"/>
                <a:gd name="T78" fmla="*/ 523 w 839"/>
                <a:gd name="T79" fmla="*/ 623 h 834"/>
                <a:gd name="T80" fmla="*/ 776 w 839"/>
                <a:gd name="T81" fmla="*/ 623 h 834"/>
                <a:gd name="T82" fmla="*/ 797 w 839"/>
                <a:gd name="T83" fmla="*/ 643 h 834"/>
                <a:gd name="T84" fmla="*/ 776 w 839"/>
                <a:gd name="T85" fmla="*/ 664 h 834"/>
                <a:gd name="T86" fmla="*/ 630 w 839"/>
                <a:gd name="T87" fmla="*/ 664 h 834"/>
                <a:gd name="T88" fmla="*/ 630 w 839"/>
                <a:gd name="T89" fmla="*/ 678 h 834"/>
                <a:gd name="T90" fmla="*/ 818 w 839"/>
                <a:gd name="T91" fmla="*/ 678 h 834"/>
                <a:gd name="T92" fmla="*/ 839 w 839"/>
                <a:gd name="T93" fmla="*/ 699 h 834"/>
                <a:gd name="T94" fmla="*/ 818 w 839"/>
                <a:gd name="T95" fmla="*/ 721 h 834"/>
                <a:gd name="T96" fmla="*/ 630 w 839"/>
                <a:gd name="T97" fmla="*/ 721 h 834"/>
                <a:gd name="T98" fmla="*/ 630 w 839"/>
                <a:gd name="T99" fmla="*/ 735 h 834"/>
                <a:gd name="T100" fmla="*/ 797 w 839"/>
                <a:gd name="T101" fmla="*/ 735 h 834"/>
                <a:gd name="T102" fmla="*/ 819 w 839"/>
                <a:gd name="T103" fmla="*/ 755 h 834"/>
                <a:gd name="T104" fmla="*/ 798 w 839"/>
                <a:gd name="T105" fmla="*/ 777 h 834"/>
                <a:gd name="T106" fmla="*/ 630 w 839"/>
                <a:gd name="T107" fmla="*/ 777 h 834"/>
                <a:gd name="T108" fmla="*/ 630 w 839"/>
                <a:gd name="T109" fmla="*/ 790 h 834"/>
                <a:gd name="T110" fmla="*/ 733 w 839"/>
                <a:gd name="T111" fmla="*/ 791 h 834"/>
                <a:gd name="T112" fmla="*/ 754 w 839"/>
                <a:gd name="T113" fmla="*/ 809 h 834"/>
                <a:gd name="T114" fmla="*/ 733 w 839"/>
                <a:gd name="T115" fmla="*/ 833 h 834"/>
                <a:gd name="T116" fmla="*/ 422 w 839"/>
                <a:gd name="T117" fmla="*/ 834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39" h="834">
                  <a:moveTo>
                    <a:pt x="422" y="834"/>
                  </a:moveTo>
                  <a:cubicBezTo>
                    <a:pt x="193" y="833"/>
                    <a:pt x="1" y="664"/>
                    <a:pt x="0" y="417"/>
                  </a:cubicBezTo>
                  <a:cubicBezTo>
                    <a:pt x="1" y="170"/>
                    <a:pt x="203" y="0"/>
                    <a:pt x="423" y="0"/>
                  </a:cubicBezTo>
                  <a:cubicBezTo>
                    <a:pt x="674" y="0"/>
                    <a:pt x="838" y="224"/>
                    <a:pt x="838" y="417"/>
                  </a:cubicBezTo>
                  <a:cubicBezTo>
                    <a:pt x="838" y="483"/>
                    <a:pt x="838" y="486"/>
                    <a:pt x="816" y="549"/>
                  </a:cubicBezTo>
                  <a:cubicBezTo>
                    <a:pt x="321" y="549"/>
                    <a:pt x="321" y="549"/>
                    <a:pt x="321" y="549"/>
                  </a:cubicBezTo>
                  <a:cubicBezTo>
                    <a:pt x="309" y="549"/>
                    <a:pt x="300" y="536"/>
                    <a:pt x="300" y="525"/>
                  </a:cubicBezTo>
                  <a:cubicBezTo>
                    <a:pt x="300" y="513"/>
                    <a:pt x="310" y="506"/>
                    <a:pt x="321" y="506"/>
                  </a:cubicBezTo>
                  <a:cubicBezTo>
                    <a:pt x="422" y="505"/>
                    <a:pt x="422" y="505"/>
                    <a:pt x="422" y="505"/>
                  </a:cubicBezTo>
                  <a:cubicBezTo>
                    <a:pt x="422" y="494"/>
                    <a:pt x="422" y="494"/>
                    <a:pt x="422" y="494"/>
                  </a:cubicBezTo>
                  <a:cubicBezTo>
                    <a:pt x="257" y="494"/>
                    <a:pt x="257" y="494"/>
                    <a:pt x="257" y="494"/>
                  </a:cubicBezTo>
                  <a:cubicBezTo>
                    <a:pt x="245" y="494"/>
                    <a:pt x="236" y="485"/>
                    <a:pt x="236" y="473"/>
                  </a:cubicBezTo>
                  <a:cubicBezTo>
                    <a:pt x="236" y="461"/>
                    <a:pt x="245" y="452"/>
                    <a:pt x="257" y="452"/>
                  </a:cubicBezTo>
                  <a:cubicBezTo>
                    <a:pt x="422" y="452"/>
                    <a:pt x="422" y="452"/>
                    <a:pt x="422" y="452"/>
                  </a:cubicBezTo>
                  <a:cubicBezTo>
                    <a:pt x="422" y="438"/>
                    <a:pt x="422" y="438"/>
                    <a:pt x="422" y="438"/>
                  </a:cubicBezTo>
                  <a:cubicBezTo>
                    <a:pt x="236" y="438"/>
                    <a:pt x="236" y="438"/>
                    <a:pt x="236" y="438"/>
                  </a:cubicBezTo>
                  <a:cubicBezTo>
                    <a:pt x="224" y="438"/>
                    <a:pt x="215" y="429"/>
                    <a:pt x="215" y="417"/>
                  </a:cubicBezTo>
                  <a:cubicBezTo>
                    <a:pt x="215" y="405"/>
                    <a:pt x="225" y="396"/>
                    <a:pt x="236" y="396"/>
                  </a:cubicBezTo>
                  <a:cubicBezTo>
                    <a:pt x="422" y="396"/>
                    <a:pt x="422" y="396"/>
                    <a:pt x="422" y="396"/>
                  </a:cubicBezTo>
                  <a:cubicBezTo>
                    <a:pt x="422" y="382"/>
                    <a:pt x="422" y="382"/>
                    <a:pt x="422" y="382"/>
                  </a:cubicBezTo>
                  <a:cubicBezTo>
                    <a:pt x="279" y="382"/>
                    <a:pt x="279" y="382"/>
                    <a:pt x="279" y="382"/>
                  </a:cubicBezTo>
                  <a:cubicBezTo>
                    <a:pt x="267" y="382"/>
                    <a:pt x="258" y="372"/>
                    <a:pt x="258" y="360"/>
                  </a:cubicBezTo>
                  <a:cubicBezTo>
                    <a:pt x="258" y="349"/>
                    <a:pt x="267" y="340"/>
                    <a:pt x="279" y="340"/>
                  </a:cubicBezTo>
                  <a:cubicBezTo>
                    <a:pt x="529" y="340"/>
                    <a:pt x="529" y="340"/>
                    <a:pt x="529" y="340"/>
                  </a:cubicBezTo>
                  <a:cubicBezTo>
                    <a:pt x="529" y="325"/>
                    <a:pt x="529" y="325"/>
                    <a:pt x="529" y="325"/>
                  </a:cubicBezTo>
                  <a:cubicBezTo>
                    <a:pt x="443" y="325"/>
                    <a:pt x="443" y="325"/>
                    <a:pt x="443" y="325"/>
                  </a:cubicBezTo>
                  <a:cubicBezTo>
                    <a:pt x="431" y="325"/>
                    <a:pt x="422" y="316"/>
                    <a:pt x="422" y="304"/>
                  </a:cubicBezTo>
                  <a:cubicBezTo>
                    <a:pt x="422" y="292"/>
                    <a:pt x="433" y="283"/>
                    <a:pt x="443" y="283"/>
                  </a:cubicBezTo>
                  <a:cubicBezTo>
                    <a:pt x="528" y="283"/>
                    <a:pt x="528" y="283"/>
                    <a:pt x="528" y="283"/>
                  </a:cubicBezTo>
                  <a:cubicBezTo>
                    <a:pt x="592" y="283"/>
                    <a:pt x="635" y="340"/>
                    <a:pt x="635" y="382"/>
                  </a:cubicBezTo>
                  <a:cubicBezTo>
                    <a:pt x="669" y="382"/>
                    <a:pt x="669" y="382"/>
                    <a:pt x="669" y="382"/>
                  </a:cubicBezTo>
                  <a:cubicBezTo>
                    <a:pt x="661" y="274"/>
                    <a:pt x="564" y="170"/>
                    <a:pt x="423" y="170"/>
                  </a:cubicBezTo>
                  <a:cubicBezTo>
                    <a:pt x="258" y="170"/>
                    <a:pt x="174" y="305"/>
                    <a:pt x="175" y="417"/>
                  </a:cubicBezTo>
                  <a:cubicBezTo>
                    <a:pt x="174" y="549"/>
                    <a:pt x="282" y="661"/>
                    <a:pt x="417" y="664"/>
                  </a:cubicBezTo>
                  <a:cubicBezTo>
                    <a:pt x="417" y="623"/>
                    <a:pt x="460" y="566"/>
                    <a:pt x="524" y="566"/>
                  </a:cubicBezTo>
                  <a:cubicBezTo>
                    <a:pt x="610" y="566"/>
                    <a:pt x="610" y="566"/>
                    <a:pt x="610" y="566"/>
                  </a:cubicBezTo>
                  <a:cubicBezTo>
                    <a:pt x="619" y="566"/>
                    <a:pt x="630" y="575"/>
                    <a:pt x="630" y="586"/>
                  </a:cubicBezTo>
                  <a:cubicBezTo>
                    <a:pt x="630" y="598"/>
                    <a:pt x="621" y="608"/>
                    <a:pt x="610" y="608"/>
                  </a:cubicBezTo>
                  <a:cubicBezTo>
                    <a:pt x="523" y="608"/>
                    <a:pt x="523" y="608"/>
                    <a:pt x="523" y="608"/>
                  </a:cubicBezTo>
                  <a:cubicBezTo>
                    <a:pt x="523" y="623"/>
                    <a:pt x="523" y="623"/>
                    <a:pt x="523" y="623"/>
                  </a:cubicBezTo>
                  <a:cubicBezTo>
                    <a:pt x="776" y="623"/>
                    <a:pt x="776" y="623"/>
                    <a:pt x="776" y="623"/>
                  </a:cubicBezTo>
                  <a:cubicBezTo>
                    <a:pt x="787" y="622"/>
                    <a:pt x="797" y="631"/>
                    <a:pt x="797" y="643"/>
                  </a:cubicBezTo>
                  <a:cubicBezTo>
                    <a:pt x="797" y="655"/>
                    <a:pt x="787" y="664"/>
                    <a:pt x="776" y="664"/>
                  </a:cubicBezTo>
                  <a:cubicBezTo>
                    <a:pt x="630" y="664"/>
                    <a:pt x="630" y="664"/>
                    <a:pt x="630" y="664"/>
                  </a:cubicBezTo>
                  <a:cubicBezTo>
                    <a:pt x="630" y="678"/>
                    <a:pt x="630" y="678"/>
                    <a:pt x="630" y="678"/>
                  </a:cubicBezTo>
                  <a:cubicBezTo>
                    <a:pt x="818" y="678"/>
                    <a:pt x="818" y="678"/>
                    <a:pt x="818" y="678"/>
                  </a:cubicBezTo>
                  <a:cubicBezTo>
                    <a:pt x="830" y="678"/>
                    <a:pt x="839" y="688"/>
                    <a:pt x="839" y="699"/>
                  </a:cubicBezTo>
                  <a:cubicBezTo>
                    <a:pt x="839" y="711"/>
                    <a:pt x="830" y="720"/>
                    <a:pt x="818" y="721"/>
                  </a:cubicBezTo>
                  <a:cubicBezTo>
                    <a:pt x="630" y="721"/>
                    <a:pt x="630" y="721"/>
                    <a:pt x="630" y="721"/>
                  </a:cubicBezTo>
                  <a:cubicBezTo>
                    <a:pt x="630" y="735"/>
                    <a:pt x="630" y="735"/>
                    <a:pt x="630" y="735"/>
                  </a:cubicBezTo>
                  <a:cubicBezTo>
                    <a:pt x="797" y="735"/>
                    <a:pt x="797" y="735"/>
                    <a:pt x="797" y="735"/>
                  </a:cubicBezTo>
                  <a:cubicBezTo>
                    <a:pt x="809" y="735"/>
                    <a:pt x="819" y="744"/>
                    <a:pt x="819" y="755"/>
                  </a:cubicBezTo>
                  <a:cubicBezTo>
                    <a:pt x="819" y="767"/>
                    <a:pt x="809" y="777"/>
                    <a:pt x="798" y="777"/>
                  </a:cubicBezTo>
                  <a:cubicBezTo>
                    <a:pt x="630" y="777"/>
                    <a:pt x="630" y="777"/>
                    <a:pt x="630" y="777"/>
                  </a:cubicBezTo>
                  <a:cubicBezTo>
                    <a:pt x="630" y="790"/>
                    <a:pt x="630" y="790"/>
                    <a:pt x="630" y="790"/>
                  </a:cubicBezTo>
                  <a:cubicBezTo>
                    <a:pt x="733" y="791"/>
                    <a:pt x="733" y="791"/>
                    <a:pt x="733" y="791"/>
                  </a:cubicBezTo>
                  <a:cubicBezTo>
                    <a:pt x="745" y="791"/>
                    <a:pt x="754" y="797"/>
                    <a:pt x="754" y="809"/>
                  </a:cubicBezTo>
                  <a:cubicBezTo>
                    <a:pt x="754" y="821"/>
                    <a:pt x="745" y="833"/>
                    <a:pt x="733" y="833"/>
                  </a:cubicBezTo>
                  <a:cubicBezTo>
                    <a:pt x="422" y="834"/>
                    <a:pt x="422" y="834"/>
                    <a:pt x="422" y="8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4745447" y="1702527"/>
            <a:ext cx="117981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신체적 학대</a:t>
            </a:r>
            <a:endParaRPr lang="ko-KR" altLang="en-US" sz="18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7259308" y="1702527"/>
            <a:ext cx="117981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정서적 학대</a:t>
            </a:r>
            <a:endParaRPr lang="ko-KR" altLang="en-US" sz="18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9773171" y="1702527"/>
            <a:ext cx="95859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성적 학대</a:t>
            </a:r>
            <a:endParaRPr lang="ko-KR" altLang="en-US" sz="18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9773171" y="3962234"/>
            <a:ext cx="95859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유기</a:t>
            </a:r>
            <a:r>
              <a:rPr lang="en-US" altLang="ko-KR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·</a:t>
            </a:r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방임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7306934" y="3962234"/>
            <a:ext cx="117981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경제적 착취</a:t>
            </a:r>
            <a:endParaRPr lang="ko-KR" altLang="en-US" sz="18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2752310" y="1545981"/>
            <a:ext cx="88485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3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가지</a:t>
            </a:r>
            <a:endParaRPr lang="ko-KR" altLang="en-US" sz="3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cxnSp>
        <p:nvCxnSpPr>
          <p:cNvPr id="62" name="직선 연결선 61"/>
          <p:cNvCxnSpPr/>
          <p:nvPr/>
        </p:nvCxnSpPr>
        <p:spPr>
          <a:xfrm>
            <a:off x="3752850" y="1800225"/>
            <a:ext cx="885825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6149370" y="1800225"/>
            <a:ext cx="885825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직선 연결선 252"/>
          <p:cNvCxnSpPr/>
          <p:nvPr/>
        </p:nvCxnSpPr>
        <p:spPr>
          <a:xfrm>
            <a:off x="8663231" y="1800225"/>
            <a:ext cx="885825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직선 연결선 253"/>
          <p:cNvCxnSpPr/>
          <p:nvPr/>
        </p:nvCxnSpPr>
        <p:spPr>
          <a:xfrm>
            <a:off x="3581400" y="4105647"/>
            <a:ext cx="3453795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8663231" y="4048125"/>
            <a:ext cx="885825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8" name="그림 2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4435663" y="2176434"/>
            <a:ext cx="6929852" cy="3760075"/>
            <a:chOff x="4435663" y="2152717"/>
            <a:chExt cx="6929852" cy="3760075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663" y="2152717"/>
              <a:ext cx="1990348" cy="1527051"/>
            </a:xfrm>
            <a:prstGeom prst="rect">
              <a:avLst/>
            </a:prstGeom>
          </p:spPr>
        </p:pic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7740" y="2165817"/>
              <a:ext cx="2298197" cy="1478283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7768" y="2158531"/>
              <a:ext cx="1420371" cy="1524003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061" y="4367453"/>
              <a:ext cx="1749556" cy="1545339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6191" y="4287947"/>
              <a:ext cx="2179324" cy="16062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7175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0" y="1735815"/>
            <a:ext cx="12187732" cy="4415670"/>
          </a:xfrm>
          <a:custGeom>
            <a:avLst/>
            <a:gdLst>
              <a:gd name="T0" fmla="*/ 0 w 3840"/>
              <a:gd name="T1" fmla="*/ 0 h 1389"/>
              <a:gd name="T2" fmla="*/ 3168 w 3840"/>
              <a:gd name="T3" fmla="*/ 0 h 1389"/>
              <a:gd name="T4" fmla="*/ 3519 w 3840"/>
              <a:gd name="T5" fmla="*/ 347 h 1389"/>
              <a:gd name="T6" fmla="*/ 3168 w 3840"/>
              <a:gd name="T7" fmla="*/ 695 h 1389"/>
              <a:gd name="T8" fmla="*/ 697 w 3840"/>
              <a:gd name="T9" fmla="*/ 695 h 1389"/>
              <a:gd name="T10" fmla="*/ 345 w 3840"/>
              <a:gd name="T11" fmla="*/ 1042 h 1389"/>
              <a:gd name="T12" fmla="*/ 697 w 3840"/>
              <a:gd name="T13" fmla="*/ 1389 h 1389"/>
              <a:gd name="T14" fmla="*/ 3840 w 3840"/>
              <a:gd name="T15" fmla="*/ 1389 h 1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840" h="1389">
                <a:moveTo>
                  <a:pt x="0" y="0"/>
                </a:moveTo>
                <a:cubicBezTo>
                  <a:pt x="3168" y="0"/>
                  <a:pt x="3168" y="0"/>
                  <a:pt x="3168" y="0"/>
                </a:cubicBezTo>
                <a:cubicBezTo>
                  <a:pt x="3361" y="0"/>
                  <a:pt x="3519" y="156"/>
                  <a:pt x="3519" y="347"/>
                </a:cubicBezTo>
                <a:cubicBezTo>
                  <a:pt x="3519" y="538"/>
                  <a:pt x="3361" y="695"/>
                  <a:pt x="3168" y="695"/>
                </a:cubicBezTo>
                <a:cubicBezTo>
                  <a:pt x="697" y="695"/>
                  <a:pt x="697" y="695"/>
                  <a:pt x="697" y="695"/>
                </a:cubicBezTo>
                <a:cubicBezTo>
                  <a:pt x="503" y="695"/>
                  <a:pt x="345" y="851"/>
                  <a:pt x="345" y="1042"/>
                </a:cubicBezTo>
                <a:cubicBezTo>
                  <a:pt x="345" y="1233"/>
                  <a:pt x="503" y="1389"/>
                  <a:pt x="697" y="1389"/>
                </a:cubicBezTo>
                <a:cubicBezTo>
                  <a:pt x="3840" y="1389"/>
                  <a:pt x="3840" y="1389"/>
                  <a:pt x="3840" y="1389"/>
                </a:cubicBezTo>
              </a:path>
            </a:pathLst>
          </a:custGeom>
          <a:noFill/>
          <a:ln w="381000">
            <a:solidFill>
              <a:srgbClr val="DED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>
              <a:solidFill>
                <a:schemeClr val="lt1"/>
              </a:solidFill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30" name="타원 29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03621" y="2452453"/>
              <a:ext cx="274233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02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948481" y="388054"/>
            <a:ext cx="389048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 </a:t>
            </a:r>
            <a:r>
              <a:rPr lang="en-US" altLang="ko-KR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: </a:t>
            </a:r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신체적 학대</a:t>
            </a:r>
            <a:endParaRPr lang="en-US" altLang="ko-KR" sz="28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117108" y="979102"/>
            <a:ext cx="2148024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신체적 폭력이나 가혹행위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934787" y="962171"/>
            <a:ext cx="172912" cy="295606"/>
            <a:chOff x="5783556" y="2929906"/>
            <a:chExt cx="582023" cy="995011"/>
          </a:xfrm>
        </p:grpSpPr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5972176" y="3313113"/>
              <a:ext cx="228600" cy="228600"/>
            </a:xfrm>
            <a:custGeom>
              <a:avLst/>
              <a:gdLst>
                <a:gd name="T0" fmla="*/ 4 w 59"/>
                <a:gd name="T1" fmla="*/ 22 h 60"/>
                <a:gd name="T2" fmla="*/ 21 w 59"/>
                <a:gd name="T3" fmla="*/ 55 h 60"/>
                <a:gd name="T4" fmla="*/ 55 w 59"/>
                <a:gd name="T5" fmla="*/ 38 h 60"/>
                <a:gd name="T6" fmla="*/ 38 w 59"/>
                <a:gd name="T7" fmla="*/ 5 h 60"/>
                <a:gd name="T8" fmla="*/ 4 w 59"/>
                <a:gd name="T9" fmla="*/ 2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0">
                  <a:moveTo>
                    <a:pt x="4" y="22"/>
                  </a:moveTo>
                  <a:cubicBezTo>
                    <a:pt x="0" y="36"/>
                    <a:pt x="7" y="51"/>
                    <a:pt x="21" y="55"/>
                  </a:cubicBezTo>
                  <a:cubicBezTo>
                    <a:pt x="35" y="60"/>
                    <a:pt x="50" y="52"/>
                    <a:pt x="55" y="38"/>
                  </a:cubicBezTo>
                  <a:cubicBezTo>
                    <a:pt x="59" y="25"/>
                    <a:pt x="52" y="10"/>
                    <a:pt x="38" y="5"/>
                  </a:cubicBezTo>
                  <a:cubicBezTo>
                    <a:pt x="24" y="0"/>
                    <a:pt x="9" y="8"/>
                    <a:pt x="4" y="22"/>
                  </a:cubicBezTo>
                  <a:close/>
                </a:path>
              </a:pathLst>
            </a:cu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schemeClr val="lt1"/>
                </a:solidFill>
              </a:endParaRPr>
            </a:p>
          </p:txBody>
        </p:sp>
        <p:sp>
          <p:nvSpPr>
            <p:cNvPr id="38" name="Freeform 24"/>
            <p:cNvSpPr>
              <a:spLocks/>
            </p:cNvSpPr>
            <p:nvPr/>
          </p:nvSpPr>
          <p:spPr bwMode="auto">
            <a:xfrm>
              <a:off x="5783556" y="2929906"/>
              <a:ext cx="582023" cy="995011"/>
            </a:xfrm>
            <a:custGeom>
              <a:avLst/>
              <a:gdLst>
                <a:gd name="T0" fmla="*/ 120 w 125"/>
                <a:gd name="T1" fmla="*/ 196 h 216"/>
                <a:gd name="T2" fmla="*/ 102 w 125"/>
                <a:gd name="T3" fmla="*/ 161 h 216"/>
                <a:gd name="T4" fmla="*/ 98 w 125"/>
                <a:gd name="T5" fmla="*/ 159 h 216"/>
                <a:gd name="T6" fmla="*/ 76 w 125"/>
                <a:gd name="T7" fmla="*/ 141 h 216"/>
                <a:gd name="T8" fmla="*/ 76 w 125"/>
                <a:gd name="T9" fmla="*/ 141 h 216"/>
                <a:gd name="T10" fmla="*/ 33 w 125"/>
                <a:gd name="T11" fmla="*/ 119 h 216"/>
                <a:gd name="T12" fmla="*/ 32 w 125"/>
                <a:gd name="T13" fmla="*/ 115 h 216"/>
                <a:gd name="T14" fmla="*/ 32 w 125"/>
                <a:gd name="T15" fmla="*/ 114 h 216"/>
                <a:gd name="T16" fmla="*/ 31 w 125"/>
                <a:gd name="T17" fmla="*/ 111 h 216"/>
                <a:gd name="T18" fmla="*/ 31 w 125"/>
                <a:gd name="T19" fmla="*/ 110 h 216"/>
                <a:gd name="T20" fmla="*/ 31 w 125"/>
                <a:gd name="T21" fmla="*/ 108 h 216"/>
                <a:gd name="T22" fmla="*/ 31 w 125"/>
                <a:gd name="T23" fmla="*/ 106 h 216"/>
                <a:gd name="T24" fmla="*/ 31 w 125"/>
                <a:gd name="T25" fmla="*/ 105 h 216"/>
                <a:gd name="T26" fmla="*/ 32 w 125"/>
                <a:gd name="T27" fmla="*/ 102 h 216"/>
                <a:gd name="T28" fmla="*/ 32 w 125"/>
                <a:gd name="T29" fmla="*/ 102 h 216"/>
                <a:gd name="T30" fmla="*/ 33 w 125"/>
                <a:gd name="T31" fmla="*/ 98 h 216"/>
                <a:gd name="T32" fmla="*/ 76 w 125"/>
                <a:gd name="T33" fmla="*/ 76 h 216"/>
                <a:gd name="T34" fmla="*/ 76 w 125"/>
                <a:gd name="T35" fmla="*/ 76 h 216"/>
                <a:gd name="T36" fmla="*/ 98 w 125"/>
                <a:gd name="T37" fmla="*/ 57 h 216"/>
                <a:gd name="T38" fmla="*/ 102 w 125"/>
                <a:gd name="T39" fmla="*/ 56 h 216"/>
                <a:gd name="T40" fmla="*/ 120 w 125"/>
                <a:gd name="T41" fmla="*/ 21 h 216"/>
                <a:gd name="T42" fmla="*/ 89 w 125"/>
                <a:gd name="T43" fmla="*/ 2 h 216"/>
                <a:gd name="T44" fmla="*/ 19 w 125"/>
                <a:gd name="T45" fmla="*/ 73 h 216"/>
                <a:gd name="T46" fmla="*/ 90 w 125"/>
                <a:gd name="T47" fmla="*/ 215 h 216"/>
                <a:gd name="T48" fmla="*/ 120 w 125"/>
                <a:gd name="T49" fmla="*/ 19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5" h="216">
                  <a:moveTo>
                    <a:pt x="120" y="196"/>
                  </a:moveTo>
                  <a:cubicBezTo>
                    <a:pt x="125" y="181"/>
                    <a:pt x="117" y="165"/>
                    <a:pt x="102" y="161"/>
                  </a:cubicBezTo>
                  <a:cubicBezTo>
                    <a:pt x="101" y="160"/>
                    <a:pt x="99" y="160"/>
                    <a:pt x="98" y="159"/>
                  </a:cubicBezTo>
                  <a:cubicBezTo>
                    <a:pt x="89" y="155"/>
                    <a:pt x="82" y="149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58" y="147"/>
                    <a:pt x="39" y="137"/>
                    <a:pt x="33" y="119"/>
                  </a:cubicBezTo>
                  <a:cubicBezTo>
                    <a:pt x="33" y="117"/>
                    <a:pt x="32" y="116"/>
                    <a:pt x="32" y="115"/>
                  </a:cubicBezTo>
                  <a:cubicBezTo>
                    <a:pt x="32" y="114"/>
                    <a:pt x="32" y="114"/>
                    <a:pt x="32" y="114"/>
                  </a:cubicBezTo>
                  <a:cubicBezTo>
                    <a:pt x="32" y="113"/>
                    <a:pt x="32" y="112"/>
                    <a:pt x="31" y="111"/>
                  </a:cubicBezTo>
                  <a:cubicBezTo>
                    <a:pt x="31" y="111"/>
                    <a:pt x="31" y="111"/>
                    <a:pt x="31" y="110"/>
                  </a:cubicBezTo>
                  <a:cubicBezTo>
                    <a:pt x="31" y="110"/>
                    <a:pt x="31" y="109"/>
                    <a:pt x="31" y="108"/>
                  </a:cubicBezTo>
                  <a:cubicBezTo>
                    <a:pt x="31" y="108"/>
                    <a:pt x="31" y="107"/>
                    <a:pt x="31" y="106"/>
                  </a:cubicBezTo>
                  <a:cubicBezTo>
                    <a:pt x="31" y="106"/>
                    <a:pt x="31" y="106"/>
                    <a:pt x="31" y="105"/>
                  </a:cubicBezTo>
                  <a:cubicBezTo>
                    <a:pt x="32" y="104"/>
                    <a:pt x="32" y="103"/>
                    <a:pt x="32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101"/>
                    <a:pt x="33" y="99"/>
                    <a:pt x="33" y="98"/>
                  </a:cubicBezTo>
                  <a:cubicBezTo>
                    <a:pt x="39" y="80"/>
                    <a:pt x="58" y="70"/>
                    <a:pt x="76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82" y="68"/>
                    <a:pt x="89" y="61"/>
                    <a:pt x="98" y="57"/>
                  </a:cubicBezTo>
                  <a:cubicBezTo>
                    <a:pt x="99" y="57"/>
                    <a:pt x="101" y="56"/>
                    <a:pt x="102" y="56"/>
                  </a:cubicBezTo>
                  <a:cubicBezTo>
                    <a:pt x="117" y="51"/>
                    <a:pt x="125" y="35"/>
                    <a:pt x="120" y="21"/>
                  </a:cubicBezTo>
                  <a:cubicBezTo>
                    <a:pt x="116" y="8"/>
                    <a:pt x="102" y="0"/>
                    <a:pt x="89" y="2"/>
                  </a:cubicBezTo>
                  <a:cubicBezTo>
                    <a:pt x="57" y="13"/>
                    <a:pt x="30" y="39"/>
                    <a:pt x="19" y="73"/>
                  </a:cubicBezTo>
                  <a:cubicBezTo>
                    <a:pt x="0" y="132"/>
                    <a:pt x="32" y="195"/>
                    <a:pt x="90" y="215"/>
                  </a:cubicBezTo>
                  <a:cubicBezTo>
                    <a:pt x="103" y="216"/>
                    <a:pt x="116" y="209"/>
                    <a:pt x="120" y="1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88" name="직선 연결선 87"/>
          <p:cNvCxnSpPr/>
          <p:nvPr/>
        </p:nvCxnSpPr>
        <p:spPr>
          <a:xfrm>
            <a:off x="4876800" y="742197"/>
            <a:ext cx="7092877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/>
          <p:cNvSpPr/>
          <p:nvPr/>
        </p:nvSpPr>
        <p:spPr>
          <a:xfrm>
            <a:off x="1155208" y="1596899"/>
            <a:ext cx="2005357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신체적 학대 대표행위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3951140" y="4415761"/>
            <a:ext cx="3836758" cy="258532"/>
            <a:chOff x="1691536" y="2675960"/>
            <a:chExt cx="4220432" cy="284386"/>
          </a:xfrm>
        </p:grpSpPr>
        <p:sp>
          <p:nvSpPr>
            <p:cNvPr id="76" name="직사각형 75"/>
            <p:cNvSpPr/>
            <p:nvPr/>
          </p:nvSpPr>
          <p:spPr>
            <a:xfrm>
              <a:off x="1923377" y="2675960"/>
              <a:ext cx="3988591" cy="2843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상해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: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7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이하의 징역 또는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7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천만원 이하의 벌금 </a:t>
              </a:r>
            </a:p>
          </p:txBody>
        </p:sp>
        <p:sp>
          <p:nvSpPr>
            <p:cNvPr id="77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3951140" y="4729032"/>
            <a:ext cx="3791874" cy="258532"/>
            <a:chOff x="1691536" y="2675960"/>
            <a:chExt cx="4171060" cy="284386"/>
          </a:xfrm>
        </p:grpSpPr>
        <p:sp>
          <p:nvSpPr>
            <p:cNvPr id="80" name="직사각형 79"/>
            <p:cNvSpPr/>
            <p:nvPr/>
          </p:nvSpPr>
          <p:spPr>
            <a:xfrm>
              <a:off x="1923377" y="2675960"/>
              <a:ext cx="3939219" cy="2843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폭행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: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이하의 징역 또는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천만원 이하의 벌금</a:t>
              </a:r>
            </a:p>
          </p:txBody>
        </p:sp>
        <p:sp>
          <p:nvSpPr>
            <p:cNvPr id="81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3951140" y="5042303"/>
            <a:ext cx="4535667" cy="258532"/>
            <a:chOff x="1691536" y="2675960"/>
            <a:chExt cx="4989232" cy="284386"/>
          </a:xfrm>
        </p:grpSpPr>
        <p:sp>
          <p:nvSpPr>
            <p:cNvPr id="83" name="직사각형 82"/>
            <p:cNvSpPr/>
            <p:nvPr/>
          </p:nvSpPr>
          <p:spPr>
            <a:xfrm>
              <a:off x="1923377" y="2675960"/>
              <a:ext cx="4757391" cy="2843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체포 또는 감금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: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이하의 징역 또는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천만원 이하의 벌금</a:t>
              </a:r>
            </a:p>
          </p:txBody>
        </p:sp>
        <p:sp>
          <p:nvSpPr>
            <p:cNvPr id="85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3951140" y="5355575"/>
            <a:ext cx="4817795" cy="258532"/>
            <a:chOff x="1691536" y="2675960"/>
            <a:chExt cx="5299573" cy="284386"/>
          </a:xfrm>
        </p:grpSpPr>
        <p:sp>
          <p:nvSpPr>
            <p:cNvPr id="87" name="직사각형 86"/>
            <p:cNvSpPr/>
            <p:nvPr/>
          </p:nvSpPr>
          <p:spPr>
            <a:xfrm>
              <a:off x="1923377" y="2675960"/>
              <a:ext cx="5067732" cy="2843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곡예를 시키는 행위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: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이하의 징역 또는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천만원 이하의 벌금</a:t>
              </a:r>
            </a:p>
          </p:txBody>
        </p:sp>
        <p:sp>
          <p:nvSpPr>
            <p:cNvPr id="89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 flipH="1">
            <a:off x="3238735" y="1257760"/>
            <a:ext cx="567233" cy="566812"/>
            <a:chOff x="8626760" y="1353907"/>
            <a:chExt cx="1041055" cy="1040281"/>
          </a:xfrm>
        </p:grpSpPr>
        <p:sp>
          <p:nvSpPr>
            <p:cNvPr id="90" name="Freeform 5"/>
            <p:cNvSpPr>
              <a:spLocks/>
            </p:cNvSpPr>
            <p:nvPr/>
          </p:nvSpPr>
          <p:spPr bwMode="auto">
            <a:xfrm>
              <a:off x="8626760" y="1353907"/>
              <a:ext cx="1041055" cy="1040281"/>
            </a:xfrm>
            <a:custGeom>
              <a:avLst/>
              <a:gdLst>
                <a:gd name="T0" fmla="*/ 2342 w 2612"/>
                <a:gd name="T1" fmla="*/ 1938 h 2611"/>
                <a:gd name="T2" fmla="*/ 2535 w 2612"/>
                <a:gd name="T3" fmla="*/ 1267 h 2611"/>
                <a:gd name="T4" fmla="*/ 1268 w 2612"/>
                <a:gd name="T5" fmla="*/ 0 h 2611"/>
                <a:gd name="T6" fmla="*/ 0 w 2612"/>
                <a:gd name="T7" fmla="*/ 1267 h 2611"/>
                <a:gd name="T8" fmla="*/ 1268 w 2612"/>
                <a:gd name="T9" fmla="*/ 2534 h 2611"/>
                <a:gd name="T10" fmla="*/ 1938 w 2612"/>
                <a:gd name="T11" fmla="*/ 2342 h 2611"/>
                <a:gd name="T12" fmla="*/ 2612 w 2612"/>
                <a:gd name="T13" fmla="*/ 2611 h 2611"/>
                <a:gd name="T14" fmla="*/ 2342 w 2612"/>
                <a:gd name="T15" fmla="*/ 1938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12" h="2611">
                  <a:moveTo>
                    <a:pt x="2342" y="1938"/>
                  </a:moveTo>
                  <a:cubicBezTo>
                    <a:pt x="2463" y="1742"/>
                    <a:pt x="2535" y="1514"/>
                    <a:pt x="2535" y="1267"/>
                  </a:cubicBezTo>
                  <a:cubicBezTo>
                    <a:pt x="2535" y="566"/>
                    <a:pt x="1966" y="0"/>
                    <a:pt x="1268" y="0"/>
                  </a:cubicBezTo>
                  <a:cubicBezTo>
                    <a:pt x="569" y="0"/>
                    <a:pt x="0" y="566"/>
                    <a:pt x="0" y="1267"/>
                  </a:cubicBezTo>
                  <a:cubicBezTo>
                    <a:pt x="0" y="1968"/>
                    <a:pt x="567" y="2534"/>
                    <a:pt x="1268" y="2534"/>
                  </a:cubicBezTo>
                  <a:cubicBezTo>
                    <a:pt x="1515" y="2534"/>
                    <a:pt x="1743" y="2463"/>
                    <a:pt x="1938" y="2342"/>
                  </a:cubicBezTo>
                  <a:cubicBezTo>
                    <a:pt x="2612" y="2611"/>
                    <a:pt x="2612" y="2611"/>
                    <a:pt x="2612" y="2611"/>
                  </a:cubicBezTo>
                  <a:lnTo>
                    <a:pt x="2342" y="1938"/>
                  </a:lnTo>
                  <a:close/>
                </a:path>
              </a:pathLst>
            </a:custGeom>
            <a:solidFill>
              <a:srgbClr val="00589E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/>
            </a:p>
          </p:txBody>
        </p:sp>
        <p:grpSp>
          <p:nvGrpSpPr>
            <p:cNvPr id="91" name="그룹 90"/>
            <p:cNvGrpSpPr/>
            <p:nvPr/>
          </p:nvGrpSpPr>
          <p:grpSpPr>
            <a:xfrm>
              <a:off x="8820943" y="1502167"/>
              <a:ext cx="673118" cy="623141"/>
              <a:chOff x="1152526" y="-1144588"/>
              <a:chExt cx="9856787" cy="9124951"/>
            </a:xfrm>
            <a:solidFill>
              <a:schemeClr val="bg1"/>
            </a:solidFill>
          </p:grpSpPr>
          <p:sp>
            <p:nvSpPr>
              <p:cNvPr id="92" name="Freeform 9"/>
              <p:cNvSpPr>
                <a:spLocks/>
              </p:cNvSpPr>
              <p:nvPr/>
            </p:nvSpPr>
            <p:spPr bwMode="auto">
              <a:xfrm>
                <a:off x="8721726" y="2306637"/>
                <a:ext cx="1416050" cy="1416050"/>
              </a:xfrm>
              <a:custGeom>
                <a:avLst/>
                <a:gdLst>
                  <a:gd name="T0" fmla="*/ 181 w 377"/>
                  <a:gd name="T1" fmla="*/ 4 h 377"/>
                  <a:gd name="T2" fmla="*/ 373 w 377"/>
                  <a:gd name="T3" fmla="*/ 180 h 377"/>
                  <a:gd name="T4" fmla="*/ 197 w 377"/>
                  <a:gd name="T5" fmla="*/ 372 h 377"/>
                  <a:gd name="T6" fmla="*/ 5 w 377"/>
                  <a:gd name="T7" fmla="*/ 197 h 377"/>
                  <a:gd name="T8" fmla="*/ 181 w 377"/>
                  <a:gd name="T9" fmla="*/ 4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7" h="377">
                    <a:moveTo>
                      <a:pt x="181" y="4"/>
                    </a:moveTo>
                    <a:cubicBezTo>
                      <a:pt x="282" y="0"/>
                      <a:pt x="368" y="79"/>
                      <a:pt x="373" y="180"/>
                    </a:cubicBezTo>
                    <a:cubicBezTo>
                      <a:pt x="377" y="282"/>
                      <a:pt x="299" y="368"/>
                      <a:pt x="197" y="372"/>
                    </a:cubicBezTo>
                    <a:cubicBezTo>
                      <a:pt x="95" y="377"/>
                      <a:pt x="9" y="298"/>
                      <a:pt x="5" y="197"/>
                    </a:cubicBezTo>
                    <a:cubicBezTo>
                      <a:pt x="0" y="95"/>
                      <a:pt x="79" y="9"/>
                      <a:pt x="18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3" name="Freeform 10"/>
              <p:cNvSpPr>
                <a:spLocks/>
              </p:cNvSpPr>
              <p:nvPr/>
            </p:nvSpPr>
            <p:spPr bwMode="auto">
              <a:xfrm>
                <a:off x="6977063" y="2249487"/>
                <a:ext cx="4032250" cy="5730876"/>
              </a:xfrm>
              <a:custGeom>
                <a:avLst/>
                <a:gdLst>
                  <a:gd name="T0" fmla="*/ 1052 w 1074"/>
                  <a:gd name="T1" fmla="*/ 630 h 1526"/>
                  <a:gd name="T2" fmla="*/ 769 w 1074"/>
                  <a:gd name="T3" fmla="*/ 426 h 1526"/>
                  <a:gd name="T4" fmla="*/ 538 w 1074"/>
                  <a:gd name="T5" fmla="*/ 426 h 1526"/>
                  <a:gd name="T6" fmla="*/ 379 w 1074"/>
                  <a:gd name="T7" fmla="*/ 319 h 1526"/>
                  <a:gd name="T8" fmla="*/ 382 w 1074"/>
                  <a:gd name="T9" fmla="*/ 88 h 1526"/>
                  <a:gd name="T10" fmla="*/ 302 w 1074"/>
                  <a:gd name="T11" fmla="*/ 0 h 1526"/>
                  <a:gd name="T12" fmla="*/ 214 w 1074"/>
                  <a:gd name="T13" fmla="*/ 80 h 1526"/>
                  <a:gd name="T14" fmla="*/ 217 w 1074"/>
                  <a:gd name="T15" fmla="*/ 368 h 1526"/>
                  <a:gd name="T16" fmla="*/ 470 w 1074"/>
                  <a:gd name="T17" fmla="*/ 577 h 1526"/>
                  <a:gd name="T18" fmla="*/ 428 w 1074"/>
                  <a:gd name="T19" fmla="*/ 899 h 1526"/>
                  <a:gd name="T20" fmla="*/ 252 w 1074"/>
                  <a:gd name="T21" fmla="*/ 904 h 1526"/>
                  <a:gd name="T22" fmla="*/ 11 w 1074"/>
                  <a:gd name="T23" fmla="*/ 1405 h 1526"/>
                  <a:gd name="T24" fmla="*/ 88 w 1074"/>
                  <a:gd name="T25" fmla="*/ 1523 h 1526"/>
                  <a:gd name="T26" fmla="*/ 110 w 1074"/>
                  <a:gd name="T27" fmla="*/ 1526 h 1526"/>
                  <a:gd name="T28" fmla="*/ 206 w 1074"/>
                  <a:gd name="T29" fmla="*/ 1446 h 1526"/>
                  <a:gd name="T30" fmla="*/ 316 w 1074"/>
                  <a:gd name="T31" fmla="*/ 1097 h 1526"/>
                  <a:gd name="T32" fmla="*/ 442 w 1074"/>
                  <a:gd name="T33" fmla="*/ 1097 h 1526"/>
                  <a:gd name="T34" fmla="*/ 395 w 1074"/>
                  <a:gd name="T35" fmla="*/ 1240 h 1526"/>
                  <a:gd name="T36" fmla="*/ 582 w 1074"/>
                  <a:gd name="T37" fmla="*/ 1495 h 1526"/>
                  <a:gd name="T38" fmla="*/ 651 w 1074"/>
                  <a:gd name="T39" fmla="*/ 1523 h 1526"/>
                  <a:gd name="T40" fmla="*/ 722 w 1074"/>
                  <a:gd name="T41" fmla="*/ 1493 h 1526"/>
                  <a:gd name="T42" fmla="*/ 720 w 1074"/>
                  <a:gd name="T43" fmla="*/ 1352 h 1526"/>
                  <a:gd name="T44" fmla="*/ 599 w 1074"/>
                  <a:gd name="T45" fmla="*/ 1218 h 1526"/>
                  <a:gd name="T46" fmla="*/ 651 w 1074"/>
                  <a:gd name="T47" fmla="*/ 1168 h 1526"/>
                  <a:gd name="T48" fmla="*/ 777 w 1074"/>
                  <a:gd name="T49" fmla="*/ 1003 h 1526"/>
                  <a:gd name="T50" fmla="*/ 824 w 1074"/>
                  <a:gd name="T51" fmla="*/ 630 h 1526"/>
                  <a:gd name="T52" fmla="*/ 896 w 1074"/>
                  <a:gd name="T53" fmla="*/ 690 h 1526"/>
                  <a:gd name="T54" fmla="*/ 901 w 1074"/>
                  <a:gd name="T55" fmla="*/ 863 h 1526"/>
                  <a:gd name="T56" fmla="*/ 981 w 1074"/>
                  <a:gd name="T57" fmla="*/ 948 h 1526"/>
                  <a:gd name="T58" fmla="*/ 984 w 1074"/>
                  <a:gd name="T59" fmla="*/ 948 h 1526"/>
                  <a:gd name="T60" fmla="*/ 1066 w 1074"/>
                  <a:gd name="T61" fmla="*/ 869 h 1526"/>
                  <a:gd name="T62" fmla="*/ 1052 w 1074"/>
                  <a:gd name="T63" fmla="*/ 630 h 1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74" h="1526">
                    <a:moveTo>
                      <a:pt x="1052" y="630"/>
                    </a:moveTo>
                    <a:cubicBezTo>
                      <a:pt x="1022" y="558"/>
                      <a:pt x="841" y="426"/>
                      <a:pt x="769" y="426"/>
                    </a:cubicBezTo>
                    <a:cubicBezTo>
                      <a:pt x="538" y="426"/>
                      <a:pt x="538" y="426"/>
                      <a:pt x="538" y="426"/>
                    </a:cubicBezTo>
                    <a:cubicBezTo>
                      <a:pt x="505" y="421"/>
                      <a:pt x="406" y="352"/>
                      <a:pt x="379" y="319"/>
                    </a:cubicBezTo>
                    <a:cubicBezTo>
                      <a:pt x="376" y="283"/>
                      <a:pt x="379" y="176"/>
                      <a:pt x="382" y="88"/>
                    </a:cubicBezTo>
                    <a:cubicBezTo>
                      <a:pt x="384" y="41"/>
                      <a:pt x="349" y="3"/>
                      <a:pt x="302" y="0"/>
                    </a:cubicBezTo>
                    <a:cubicBezTo>
                      <a:pt x="255" y="0"/>
                      <a:pt x="217" y="33"/>
                      <a:pt x="214" y="80"/>
                    </a:cubicBezTo>
                    <a:cubicBezTo>
                      <a:pt x="209" y="168"/>
                      <a:pt x="203" y="322"/>
                      <a:pt x="217" y="368"/>
                    </a:cubicBezTo>
                    <a:cubicBezTo>
                      <a:pt x="236" y="440"/>
                      <a:pt x="373" y="542"/>
                      <a:pt x="470" y="577"/>
                    </a:cubicBezTo>
                    <a:cubicBezTo>
                      <a:pt x="428" y="899"/>
                      <a:pt x="428" y="899"/>
                      <a:pt x="428" y="899"/>
                    </a:cubicBezTo>
                    <a:cubicBezTo>
                      <a:pt x="371" y="896"/>
                      <a:pt x="299" y="896"/>
                      <a:pt x="252" y="904"/>
                    </a:cubicBezTo>
                    <a:cubicBezTo>
                      <a:pt x="203" y="913"/>
                      <a:pt x="112" y="929"/>
                      <a:pt x="11" y="1405"/>
                    </a:cubicBezTo>
                    <a:cubicBezTo>
                      <a:pt x="0" y="1460"/>
                      <a:pt x="33" y="1512"/>
                      <a:pt x="88" y="1523"/>
                    </a:cubicBezTo>
                    <a:cubicBezTo>
                      <a:pt x="96" y="1526"/>
                      <a:pt x="101" y="1526"/>
                      <a:pt x="110" y="1526"/>
                    </a:cubicBezTo>
                    <a:cubicBezTo>
                      <a:pt x="156" y="1526"/>
                      <a:pt x="198" y="1493"/>
                      <a:pt x="206" y="1446"/>
                    </a:cubicBezTo>
                    <a:cubicBezTo>
                      <a:pt x="239" y="1303"/>
                      <a:pt x="288" y="1152"/>
                      <a:pt x="316" y="1097"/>
                    </a:cubicBezTo>
                    <a:cubicBezTo>
                      <a:pt x="349" y="1094"/>
                      <a:pt x="395" y="1094"/>
                      <a:pt x="442" y="1097"/>
                    </a:cubicBezTo>
                    <a:cubicBezTo>
                      <a:pt x="406" y="1138"/>
                      <a:pt x="384" y="1185"/>
                      <a:pt x="395" y="1240"/>
                    </a:cubicBezTo>
                    <a:cubicBezTo>
                      <a:pt x="412" y="1325"/>
                      <a:pt x="522" y="1438"/>
                      <a:pt x="582" y="1495"/>
                    </a:cubicBezTo>
                    <a:cubicBezTo>
                      <a:pt x="602" y="1515"/>
                      <a:pt x="626" y="1523"/>
                      <a:pt x="651" y="1523"/>
                    </a:cubicBezTo>
                    <a:cubicBezTo>
                      <a:pt x="678" y="1523"/>
                      <a:pt x="703" y="1512"/>
                      <a:pt x="722" y="1493"/>
                    </a:cubicBezTo>
                    <a:cubicBezTo>
                      <a:pt x="761" y="1451"/>
                      <a:pt x="758" y="1391"/>
                      <a:pt x="720" y="1352"/>
                    </a:cubicBezTo>
                    <a:cubicBezTo>
                      <a:pt x="670" y="1306"/>
                      <a:pt x="621" y="1251"/>
                      <a:pt x="599" y="1218"/>
                    </a:cubicBezTo>
                    <a:cubicBezTo>
                      <a:pt x="613" y="1201"/>
                      <a:pt x="635" y="1182"/>
                      <a:pt x="651" y="1168"/>
                    </a:cubicBezTo>
                    <a:cubicBezTo>
                      <a:pt x="706" y="1119"/>
                      <a:pt x="761" y="1069"/>
                      <a:pt x="777" y="1003"/>
                    </a:cubicBezTo>
                    <a:cubicBezTo>
                      <a:pt x="797" y="935"/>
                      <a:pt x="816" y="723"/>
                      <a:pt x="824" y="630"/>
                    </a:cubicBezTo>
                    <a:cubicBezTo>
                      <a:pt x="854" y="652"/>
                      <a:pt x="885" y="676"/>
                      <a:pt x="896" y="690"/>
                    </a:cubicBezTo>
                    <a:cubicBezTo>
                      <a:pt x="901" y="715"/>
                      <a:pt x="904" y="792"/>
                      <a:pt x="901" y="863"/>
                    </a:cubicBezTo>
                    <a:cubicBezTo>
                      <a:pt x="898" y="910"/>
                      <a:pt x="934" y="948"/>
                      <a:pt x="981" y="948"/>
                    </a:cubicBezTo>
                    <a:cubicBezTo>
                      <a:pt x="984" y="948"/>
                      <a:pt x="984" y="948"/>
                      <a:pt x="984" y="948"/>
                    </a:cubicBezTo>
                    <a:cubicBezTo>
                      <a:pt x="1028" y="948"/>
                      <a:pt x="1063" y="913"/>
                      <a:pt x="1066" y="869"/>
                    </a:cubicBezTo>
                    <a:cubicBezTo>
                      <a:pt x="1072" y="805"/>
                      <a:pt x="1074" y="682"/>
                      <a:pt x="1052" y="6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2" name="Freeform 11"/>
              <p:cNvSpPr>
                <a:spLocks/>
              </p:cNvSpPr>
              <p:nvPr/>
            </p:nvSpPr>
            <p:spPr bwMode="auto">
              <a:xfrm>
                <a:off x="3836988" y="-209550"/>
                <a:ext cx="1938338" cy="1933575"/>
              </a:xfrm>
              <a:custGeom>
                <a:avLst/>
                <a:gdLst>
                  <a:gd name="T0" fmla="*/ 15 w 516"/>
                  <a:gd name="T1" fmla="*/ 231 h 515"/>
                  <a:gd name="T2" fmla="*/ 285 w 516"/>
                  <a:gd name="T3" fmla="*/ 14 h 515"/>
                  <a:gd name="T4" fmla="*/ 501 w 516"/>
                  <a:gd name="T5" fmla="*/ 284 h 515"/>
                  <a:gd name="T6" fmla="*/ 232 w 516"/>
                  <a:gd name="T7" fmla="*/ 501 h 515"/>
                  <a:gd name="T8" fmla="*/ 15 w 516"/>
                  <a:gd name="T9" fmla="*/ 231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515">
                    <a:moveTo>
                      <a:pt x="15" y="231"/>
                    </a:moveTo>
                    <a:cubicBezTo>
                      <a:pt x="30" y="97"/>
                      <a:pt x="150" y="0"/>
                      <a:pt x="285" y="14"/>
                    </a:cubicBezTo>
                    <a:cubicBezTo>
                      <a:pt x="419" y="29"/>
                      <a:pt x="516" y="150"/>
                      <a:pt x="501" y="284"/>
                    </a:cubicBezTo>
                    <a:cubicBezTo>
                      <a:pt x="487" y="418"/>
                      <a:pt x="366" y="515"/>
                      <a:pt x="232" y="501"/>
                    </a:cubicBezTo>
                    <a:cubicBezTo>
                      <a:pt x="97" y="486"/>
                      <a:pt x="0" y="365"/>
                      <a:pt x="15" y="2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3" name="Freeform 12"/>
              <p:cNvSpPr>
                <a:spLocks/>
              </p:cNvSpPr>
              <p:nvPr/>
            </p:nvSpPr>
            <p:spPr bwMode="auto">
              <a:xfrm>
                <a:off x="1152526" y="-1144588"/>
                <a:ext cx="6154738" cy="9124951"/>
              </a:xfrm>
              <a:custGeom>
                <a:avLst/>
                <a:gdLst>
                  <a:gd name="T0" fmla="*/ 1606 w 1639"/>
                  <a:gd name="T1" fmla="*/ 921 h 2430"/>
                  <a:gd name="T2" fmla="*/ 1589 w 1639"/>
                  <a:gd name="T3" fmla="*/ 846 h 2430"/>
                  <a:gd name="T4" fmla="*/ 1606 w 1639"/>
                  <a:gd name="T5" fmla="*/ 703 h 2430"/>
                  <a:gd name="T6" fmla="*/ 1542 w 1639"/>
                  <a:gd name="T7" fmla="*/ 659 h 2430"/>
                  <a:gd name="T8" fmla="*/ 1391 w 1639"/>
                  <a:gd name="T9" fmla="*/ 44 h 2430"/>
                  <a:gd name="T10" fmla="*/ 1331 w 1639"/>
                  <a:gd name="T11" fmla="*/ 8 h 2430"/>
                  <a:gd name="T12" fmla="*/ 1295 w 1639"/>
                  <a:gd name="T13" fmla="*/ 69 h 2430"/>
                  <a:gd name="T14" fmla="*/ 1446 w 1639"/>
                  <a:gd name="T15" fmla="*/ 681 h 2430"/>
                  <a:gd name="T16" fmla="*/ 1287 w 1639"/>
                  <a:gd name="T17" fmla="*/ 791 h 2430"/>
                  <a:gd name="T18" fmla="*/ 1100 w 1639"/>
                  <a:gd name="T19" fmla="*/ 846 h 2430"/>
                  <a:gd name="T20" fmla="*/ 929 w 1639"/>
                  <a:gd name="T21" fmla="*/ 819 h 2430"/>
                  <a:gd name="T22" fmla="*/ 874 w 1639"/>
                  <a:gd name="T23" fmla="*/ 797 h 2430"/>
                  <a:gd name="T24" fmla="*/ 740 w 1639"/>
                  <a:gd name="T25" fmla="*/ 747 h 2430"/>
                  <a:gd name="T26" fmla="*/ 385 w 1639"/>
                  <a:gd name="T27" fmla="*/ 808 h 2430"/>
                  <a:gd name="T28" fmla="*/ 215 w 1639"/>
                  <a:gd name="T29" fmla="*/ 910 h 2430"/>
                  <a:gd name="T30" fmla="*/ 42 w 1639"/>
                  <a:gd name="T31" fmla="*/ 1097 h 2430"/>
                  <a:gd name="T32" fmla="*/ 47 w 1639"/>
                  <a:gd name="T33" fmla="*/ 1253 h 2430"/>
                  <a:gd name="T34" fmla="*/ 121 w 1639"/>
                  <a:gd name="T35" fmla="*/ 1283 h 2430"/>
                  <a:gd name="T36" fmla="*/ 204 w 1639"/>
                  <a:gd name="T37" fmla="*/ 1248 h 2430"/>
                  <a:gd name="T38" fmla="*/ 377 w 1639"/>
                  <a:gd name="T39" fmla="*/ 1061 h 2430"/>
                  <a:gd name="T40" fmla="*/ 440 w 1639"/>
                  <a:gd name="T41" fmla="*/ 1022 h 2430"/>
                  <a:gd name="T42" fmla="*/ 492 w 1639"/>
                  <a:gd name="T43" fmla="*/ 1009 h 2430"/>
                  <a:gd name="T44" fmla="*/ 341 w 1639"/>
                  <a:gd name="T45" fmla="*/ 1355 h 2430"/>
                  <a:gd name="T46" fmla="*/ 372 w 1639"/>
                  <a:gd name="T47" fmla="*/ 1569 h 2430"/>
                  <a:gd name="T48" fmla="*/ 415 w 1639"/>
                  <a:gd name="T49" fmla="*/ 1621 h 2430"/>
                  <a:gd name="T50" fmla="*/ 372 w 1639"/>
                  <a:gd name="T51" fmla="*/ 1808 h 2430"/>
                  <a:gd name="T52" fmla="*/ 306 w 1639"/>
                  <a:gd name="T53" fmla="*/ 1946 h 2430"/>
                  <a:gd name="T54" fmla="*/ 86 w 1639"/>
                  <a:gd name="T55" fmla="*/ 2223 h 2430"/>
                  <a:gd name="T56" fmla="*/ 108 w 1639"/>
                  <a:gd name="T57" fmla="*/ 2402 h 2430"/>
                  <a:gd name="T58" fmla="*/ 187 w 1639"/>
                  <a:gd name="T59" fmla="*/ 2430 h 2430"/>
                  <a:gd name="T60" fmla="*/ 286 w 1639"/>
                  <a:gd name="T61" fmla="*/ 2380 h 2430"/>
                  <a:gd name="T62" fmla="*/ 506 w 1639"/>
                  <a:gd name="T63" fmla="*/ 2102 h 2430"/>
                  <a:gd name="T64" fmla="*/ 622 w 1639"/>
                  <a:gd name="T65" fmla="*/ 1866 h 2430"/>
                  <a:gd name="T66" fmla="*/ 685 w 1639"/>
                  <a:gd name="T67" fmla="*/ 2023 h 2430"/>
                  <a:gd name="T68" fmla="*/ 723 w 1639"/>
                  <a:gd name="T69" fmla="*/ 2317 h 2430"/>
                  <a:gd name="T70" fmla="*/ 850 w 1639"/>
                  <a:gd name="T71" fmla="*/ 2427 h 2430"/>
                  <a:gd name="T72" fmla="*/ 866 w 1639"/>
                  <a:gd name="T73" fmla="*/ 2427 h 2430"/>
                  <a:gd name="T74" fmla="*/ 976 w 1639"/>
                  <a:gd name="T75" fmla="*/ 2284 h 2430"/>
                  <a:gd name="T76" fmla="*/ 938 w 1639"/>
                  <a:gd name="T77" fmla="*/ 1990 h 2430"/>
                  <a:gd name="T78" fmla="*/ 803 w 1639"/>
                  <a:gd name="T79" fmla="*/ 1682 h 2430"/>
                  <a:gd name="T80" fmla="*/ 710 w 1639"/>
                  <a:gd name="T81" fmla="*/ 1569 h 2430"/>
                  <a:gd name="T82" fmla="*/ 984 w 1639"/>
                  <a:gd name="T83" fmla="*/ 1053 h 2430"/>
                  <a:gd name="T84" fmla="*/ 1092 w 1639"/>
                  <a:gd name="T85" fmla="*/ 1064 h 2430"/>
                  <a:gd name="T86" fmla="*/ 1413 w 1639"/>
                  <a:gd name="T87" fmla="*/ 970 h 2430"/>
                  <a:gd name="T88" fmla="*/ 1501 w 1639"/>
                  <a:gd name="T89" fmla="*/ 910 h 2430"/>
                  <a:gd name="T90" fmla="*/ 1509 w 1639"/>
                  <a:gd name="T91" fmla="*/ 945 h 2430"/>
                  <a:gd name="T92" fmla="*/ 1559 w 1639"/>
                  <a:gd name="T93" fmla="*/ 984 h 2430"/>
                  <a:gd name="T94" fmla="*/ 1570 w 1639"/>
                  <a:gd name="T95" fmla="*/ 981 h 2430"/>
                  <a:gd name="T96" fmla="*/ 1606 w 1639"/>
                  <a:gd name="T97" fmla="*/ 921 h 2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39" h="2430">
                    <a:moveTo>
                      <a:pt x="1606" y="921"/>
                    </a:moveTo>
                    <a:cubicBezTo>
                      <a:pt x="1589" y="846"/>
                      <a:pt x="1589" y="846"/>
                      <a:pt x="1589" y="846"/>
                    </a:cubicBezTo>
                    <a:cubicBezTo>
                      <a:pt x="1630" y="811"/>
                      <a:pt x="1639" y="747"/>
                      <a:pt x="1606" y="703"/>
                    </a:cubicBezTo>
                    <a:cubicBezTo>
                      <a:pt x="1589" y="681"/>
                      <a:pt x="1567" y="668"/>
                      <a:pt x="1542" y="659"/>
                    </a:cubicBezTo>
                    <a:cubicBezTo>
                      <a:pt x="1391" y="44"/>
                      <a:pt x="1391" y="44"/>
                      <a:pt x="1391" y="44"/>
                    </a:cubicBezTo>
                    <a:cubicBezTo>
                      <a:pt x="1386" y="16"/>
                      <a:pt x="1358" y="0"/>
                      <a:pt x="1331" y="8"/>
                    </a:cubicBezTo>
                    <a:cubicBezTo>
                      <a:pt x="1303" y="14"/>
                      <a:pt x="1287" y="41"/>
                      <a:pt x="1295" y="69"/>
                    </a:cubicBezTo>
                    <a:cubicBezTo>
                      <a:pt x="1446" y="681"/>
                      <a:pt x="1446" y="681"/>
                      <a:pt x="1446" y="681"/>
                    </a:cubicBezTo>
                    <a:cubicBezTo>
                      <a:pt x="1287" y="791"/>
                      <a:pt x="1287" y="791"/>
                      <a:pt x="1287" y="791"/>
                    </a:cubicBezTo>
                    <a:cubicBezTo>
                      <a:pt x="1232" y="830"/>
                      <a:pt x="1166" y="849"/>
                      <a:pt x="1100" y="846"/>
                    </a:cubicBezTo>
                    <a:cubicBezTo>
                      <a:pt x="1031" y="844"/>
                      <a:pt x="971" y="833"/>
                      <a:pt x="929" y="819"/>
                    </a:cubicBezTo>
                    <a:cubicBezTo>
                      <a:pt x="918" y="813"/>
                      <a:pt x="896" y="805"/>
                      <a:pt x="874" y="797"/>
                    </a:cubicBezTo>
                    <a:cubicBezTo>
                      <a:pt x="817" y="772"/>
                      <a:pt x="773" y="753"/>
                      <a:pt x="740" y="747"/>
                    </a:cubicBezTo>
                    <a:cubicBezTo>
                      <a:pt x="710" y="739"/>
                      <a:pt x="679" y="734"/>
                      <a:pt x="385" y="808"/>
                    </a:cubicBezTo>
                    <a:cubicBezTo>
                      <a:pt x="319" y="824"/>
                      <a:pt x="262" y="860"/>
                      <a:pt x="215" y="910"/>
                    </a:cubicBezTo>
                    <a:cubicBezTo>
                      <a:pt x="42" y="1097"/>
                      <a:pt x="42" y="1097"/>
                      <a:pt x="42" y="1097"/>
                    </a:cubicBezTo>
                    <a:cubicBezTo>
                      <a:pt x="0" y="1140"/>
                      <a:pt x="3" y="1212"/>
                      <a:pt x="47" y="1253"/>
                    </a:cubicBezTo>
                    <a:cubicBezTo>
                      <a:pt x="69" y="1272"/>
                      <a:pt x="97" y="1283"/>
                      <a:pt x="121" y="1283"/>
                    </a:cubicBezTo>
                    <a:cubicBezTo>
                      <a:pt x="152" y="1283"/>
                      <a:pt x="182" y="1272"/>
                      <a:pt x="204" y="1248"/>
                    </a:cubicBezTo>
                    <a:cubicBezTo>
                      <a:pt x="377" y="1061"/>
                      <a:pt x="377" y="1061"/>
                      <a:pt x="377" y="1061"/>
                    </a:cubicBezTo>
                    <a:cubicBezTo>
                      <a:pt x="394" y="1042"/>
                      <a:pt x="415" y="1031"/>
                      <a:pt x="440" y="1022"/>
                    </a:cubicBezTo>
                    <a:cubicBezTo>
                      <a:pt x="459" y="1017"/>
                      <a:pt x="476" y="1014"/>
                      <a:pt x="492" y="1009"/>
                    </a:cubicBezTo>
                    <a:cubicBezTo>
                      <a:pt x="341" y="1355"/>
                      <a:pt x="341" y="1355"/>
                      <a:pt x="341" y="1355"/>
                    </a:cubicBezTo>
                    <a:cubicBezTo>
                      <a:pt x="311" y="1426"/>
                      <a:pt x="322" y="1509"/>
                      <a:pt x="372" y="1569"/>
                    </a:cubicBezTo>
                    <a:cubicBezTo>
                      <a:pt x="415" y="1621"/>
                      <a:pt x="415" y="1621"/>
                      <a:pt x="415" y="1621"/>
                    </a:cubicBezTo>
                    <a:cubicBezTo>
                      <a:pt x="372" y="1808"/>
                      <a:pt x="372" y="1808"/>
                      <a:pt x="372" y="1808"/>
                    </a:cubicBezTo>
                    <a:cubicBezTo>
                      <a:pt x="361" y="1858"/>
                      <a:pt x="336" y="1905"/>
                      <a:pt x="306" y="1946"/>
                    </a:cubicBezTo>
                    <a:cubicBezTo>
                      <a:pt x="86" y="2223"/>
                      <a:pt x="86" y="2223"/>
                      <a:pt x="86" y="2223"/>
                    </a:cubicBezTo>
                    <a:cubicBezTo>
                      <a:pt x="42" y="2278"/>
                      <a:pt x="50" y="2358"/>
                      <a:pt x="108" y="2402"/>
                    </a:cubicBezTo>
                    <a:cubicBezTo>
                      <a:pt x="132" y="2421"/>
                      <a:pt x="160" y="2430"/>
                      <a:pt x="187" y="2430"/>
                    </a:cubicBezTo>
                    <a:cubicBezTo>
                      <a:pt x="226" y="2430"/>
                      <a:pt x="262" y="2413"/>
                      <a:pt x="286" y="2380"/>
                    </a:cubicBezTo>
                    <a:cubicBezTo>
                      <a:pt x="506" y="2102"/>
                      <a:pt x="506" y="2102"/>
                      <a:pt x="506" y="2102"/>
                    </a:cubicBezTo>
                    <a:cubicBezTo>
                      <a:pt x="561" y="2034"/>
                      <a:pt x="600" y="1951"/>
                      <a:pt x="622" y="1866"/>
                    </a:cubicBezTo>
                    <a:cubicBezTo>
                      <a:pt x="655" y="1913"/>
                      <a:pt x="677" y="1968"/>
                      <a:pt x="685" y="2023"/>
                    </a:cubicBezTo>
                    <a:cubicBezTo>
                      <a:pt x="723" y="2317"/>
                      <a:pt x="723" y="2317"/>
                      <a:pt x="723" y="2317"/>
                    </a:cubicBezTo>
                    <a:cubicBezTo>
                      <a:pt x="732" y="2380"/>
                      <a:pt x="787" y="2427"/>
                      <a:pt x="850" y="2427"/>
                    </a:cubicBezTo>
                    <a:cubicBezTo>
                      <a:pt x="855" y="2427"/>
                      <a:pt x="861" y="2427"/>
                      <a:pt x="866" y="2427"/>
                    </a:cubicBezTo>
                    <a:cubicBezTo>
                      <a:pt x="935" y="2419"/>
                      <a:pt x="984" y="2353"/>
                      <a:pt x="976" y="2284"/>
                    </a:cubicBezTo>
                    <a:cubicBezTo>
                      <a:pt x="938" y="1990"/>
                      <a:pt x="938" y="1990"/>
                      <a:pt x="938" y="1990"/>
                    </a:cubicBezTo>
                    <a:cubicBezTo>
                      <a:pt x="921" y="1877"/>
                      <a:pt x="874" y="1770"/>
                      <a:pt x="803" y="1682"/>
                    </a:cubicBezTo>
                    <a:cubicBezTo>
                      <a:pt x="710" y="1569"/>
                      <a:pt x="710" y="1569"/>
                      <a:pt x="710" y="1569"/>
                    </a:cubicBezTo>
                    <a:cubicBezTo>
                      <a:pt x="984" y="1053"/>
                      <a:pt x="984" y="1053"/>
                      <a:pt x="984" y="1053"/>
                    </a:cubicBezTo>
                    <a:cubicBezTo>
                      <a:pt x="1017" y="1058"/>
                      <a:pt x="1053" y="1061"/>
                      <a:pt x="1092" y="1064"/>
                    </a:cubicBezTo>
                    <a:cubicBezTo>
                      <a:pt x="1204" y="1069"/>
                      <a:pt x="1320" y="1036"/>
                      <a:pt x="1413" y="970"/>
                    </a:cubicBezTo>
                    <a:cubicBezTo>
                      <a:pt x="1501" y="910"/>
                      <a:pt x="1501" y="910"/>
                      <a:pt x="1501" y="910"/>
                    </a:cubicBezTo>
                    <a:cubicBezTo>
                      <a:pt x="1509" y="945"/>
                      <a:pt x="1509" y="945"/>
                      <a:pt x="1509" y="945"/>
                    </a:cubicBezTo>
                    <a:cubicBezTo>
                      <a:pt x="1515" y="967"/>
                      <a:pt x="1534" y="984"/>
                      <a:pt x="1559" y="984"/>
                    </a:cubicBezTo>
                    <a:cubicBezTo>
                      <a:pt x="1562" y="984"/>
                      <a:pt x="1567" y="984"/>
                      <a:pt x="1570" y="981"/>
                    </a:cubicBezTo>
                    <a:cubicBezTo>
                      <a:pt x="1595" y="976"/>
                      <a:pt x="1611" y="948"/>
                      <a:pt x="1606" y="9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93" name="그림 1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grpSp>
        <p:nvGrpSpPr>
          <p:cNvPr id="160" name="그룹 159"/>
          <p:cNvGrpSpPr/>
          <p:nvPr/>
        </p:nvGrpSpPr>
        <p:grpSpPr>
          <a:xfrm>
            <a:off x="1188890" y="2433573"/>
            <a:ext cx="4421854" cy="243593"/>
            <a:chOff x="1691536" y="2686438"/>
            <a:chExt cx="4864039" cy="267953"/>
          </a:xfrm>
        </p:grpSpPr>
        <p:sp>
          <p:nvSpPr>
            <p:cNvPr id="161" name="직사각형 160"/>
            <p:cNvSpPr/>
            <p:nvPr/>
          </p:nvSpPr>
          <p:spPr>
            <a:xfrm>
              <a:off x="1923377" y="2686438"/>
              <a:ext cx="4632198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 err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원치않는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수술이나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시술을 받게 하는 행위</a:t>
              </a:r>
              <a:r>
                <a:rPr lang="en-US" altLang="ko-KR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낙태</a:t>
              </a:r>
              <a:r>
                <a:rPr lang="en-US" altLang="ko-KR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문신</a:t>
              </a:r>
              <a:r>
                <a:rPr lang="en-US" altLang="ko-KR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불임 등</a:t>
              </a:r>
              <a:r>
                <a:rPr lang="en-US" altLang="ko-KR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</a:p>
          </p:txBody>
        </p:sp>
        <p:sp>
          <p:nvSpPr>
            <p:cNvPr id="162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6343833" y="2138860"/>
            <a:ext cx="1994907" cy="241605"/>
            <a:chOff x="1691536" y="2686440"/>
            <a:chExt cx="2194399" cy="265766"/>
          </a:xfrm>
        </p:grpSpPr>
        <p:sp>
          <p:nvSpPr>
            <p:cNvPr id="164" name="직사각형 163"/>
            <p:cNvSpPr/>
            <p:nvPr/>
          </p:nvSpPr>
          <p:spPr>
            <a:xfrm>
              <a:off x="1923378" y="2686440"/>
              <a:ext cx="1962557" cy="2657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화상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나눔스퀘어" panose="020B0600000101010101" pitchFamily="50" charset="-127"/>
                  <a:cs typeface="Arial" panose="020B0604020202020204" pitchFamily="34" charset="0"/>
                </a:rPr>
                <a:t>·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동상을 입히는 행위</a:t>
              </a:r>
            </a:p>
          </p:txBody>
        </p:sp>
        <p:sp>
          <p:nvSpPr>
            <p:cNvPr id="165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2" name="그룹 171"/>
          <p:cNvGrpSpPr/>
          <p:nvPr/>
        </p:nvGrpSpPr>
        <p:grpSpPr>
          <a:xfrm>
            <a:off x="6343833" y="2433573"/>
            <a:ext cx="952956" cy="243593"/>
            <a:chOff x="1691536" y="2696916"/>
            <a:chExt cx="1048252" cy="267953"/>
          </a:xfrm>
        </p:grpSpPr>
        <p:sp>
          <p:nvSpPr>
            <p:cNvPr id="173" name="직사각형 172"/>
            <p:cNvSpPr/>
            <p:nvPr/>
          </p:nvSpPr>
          <p:spPr>
            <a:xfrm>
              <a:off x="1923378" y="2696916"/>
              <a:ext cx="816410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체벌</a:t>
              </a:r>
              <a:r>
                <a:rPr lang="en-US" altLang="ko-KR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기합</a:t>
              </a:r>
            </a:p>
          </p:txBody>
        </p:sp>
        <p:sp>
          <p:nvSpPr>
            <p:cNvPr id="174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5" name="그룹 174"/>
          <p:cNvGrpSpPr/>
          <p:nvPr/>
        </p:nvGrpSpPr>
        <p:grpSpPr>
          <a:xfrm>
            <a:off x="6343833" y="2759418"/>
            <a:ext cx="2426115" cy="243593"/>
            <a:chOff x="1691536" y="2696915"/>
            <a:chExt cx="2668729" cy="267962"/>
          </a:xfrm>
        </p:grpSpPr>
        <p:sp>
          <p:nvSpPr>
            <p:cNvPr id="176" name="직사각형 175"/>
            <p:cNvSpPr/>
            <p:nvPr/>
          </p:nvSpPr>
          <p:spPr>
            <a:xfrm>
              <a:off x="1923378" y="2696915"/>
              <a:ext cx="2436887" cy="2679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불필요하거나 과도한 약물투여</a:t>
              </a:r>
            </a:p>
          </p:txBody>
        </p:sp>
        <p:sp>
          <p:nvSpPr>
            <p:cNvPr id="177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6" name="그룹 155"/>
          <p:cNvGrpSpPr/>
          <p:nvPr/>
        </p:nvGrpSpPr>
        <p:grpSpPr>
          <a:xfrm>
            <a:off x="1188890" y="2138860"/>
            <a:ext cx="4821001" cy="215444"/>
            <a:chOff x="1691536" y="2707394"/>
            <a:chExt cx="5303101" cy="236989"/>
          </a:xfrm>
        </p:grpSpPr>
        <p:sp>
          <p:nvSpPr>
            <p:cNvPr id="157" name="직사각형 156"/>
            <p:cNvSpPr/>
            <p:nvPr/>
          </p:nvSpPr>
          <p:spPr>
            <a:xfrm>
              <a:off x="1923377" y="2707394"/>
              <a:ext cx="5071260" cy="2369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손이나 발 등 몸이나 도구를 사용해 때리거나 상처를 입히는 행위</a:t>
              </a:r>
            </a:p>
          </p:txBody>
        </p:sp>
        <p:sp>
          <p:nvSpPr>
            <p:cNvPr id="158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6" name="그룹 165"/>
          <p:cNvGrpSpPr/>
          <p:nvPr/>
        </p:nvGrpSpPr>
        <p:grpSpPr>
          <a:xfrm>
            <a:off x="1188890" y="2759418"/>
            <a:ext cx="3006402" cy="243593"/>
            <a:chOff x="1691536" y="2696916"/>
            <a:chExt cx="3307043" cy="267953"/>
          </a:xfrm>
        </p:grpSpPr>
        <p:sp>
          <p:nvSpPr>
            <p:cNvPr id="167" name="직사각형 166"/>
            <p:cNvSpPr/>
            <p:nvPr/>
          </p:nvSpPr>
          <p:spPr>
            <a:xfrm>
              <a:off x="1923378" y="2696916"/>
              <a:ext cx="3075201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묶거나 가두거나 출입을 통제하는 행위</a:t>
              </a:r>
            </a:p>
          </p:txBody>
        </p:sp>
        <p:sp>
          <p:nvSpPr>
            <p:cNvPr id="168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1188890" y="3075524"/>
            <a:ext cx="2903811" cy="258532"/>
            <a:chOff x="1691536" y="2696916"/>
            <a:chExt cx="3194195" cy="284395"/>
          </a:xfrm>
        </p:grpSpPr>
        <p:sp>
          <p:nvSpPr>
            <p:cNvPr id="68" name="직사각형 67"/>
            <p:cNvSpPr/>
            <p:nvPr/>
          </p:nvSpPr>
          <p:spPr>
            <a:xfrm>
              <a:off x="1923378" y="2696916"/>
              <a:ext cx="2962353" cy="2843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가혹행위</a:t>
              </a:r>
              <a:r>
                <a:rPr lang="en-US" altLang="ko-KR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잠을 재우지 않기</a:t>
              </a:r>
              <a:r>
                <a:rPr lang="en-US" altLang="ko-KR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굶기기</a:t>
              </a:r>
              <a:r>
                <a:rPr lang="en-US" altLang="ko-KR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고문 등</a:t>
              </a:r>
              <a:r>
                <a:rPr lang="en-US" altLang="ko-KR" sz="11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</a:p>
          </p:txBody>
        </p:sp>
        <p:sp>
          <p:nvSpPr>
            <p:cNvPr id="69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8" name="직사각형 117"/>
          <p:cNvSpPr/>
          <p:nvPr/>
        </p:nvSpPr>
        <p:spPr>
          <a:xfrm>
            <a:off x="2579602" y="3813122"/>
            <a:ext cx="2903039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장애인복지법에 따른 금지 행위</a:t>
            </a:r>
          </a:p>
        </p:txBody>
      </p:sp>
      <p:pic>
        <p:nvPicPr>
          <p:cNvPr id="119" name="그림 1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6" y="3983329"/>
            <a:ext cx="2500312" cy="259156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04074" y="2789716"/>
            <a:ext cx="3282029" cy="251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779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0" y="1735815"/>
            <a:ext cx="12187732" cy="4415670"/>
          </a:xfrm>
          <a:custGeom>
            <a:avLst/>
            <a:gdLst>
              <a:gd name="T0" fmla="*/ 0 w 3840"/>
              <a:gd name="T1" fmla="*/ 0 h 1389"/>
              <a:gd name="T2" fmla="*/ 3168 w 3840"/>
              <a:gd name="T3" fmla="*/ 0 h 1389"/>
              <a:gd name="T4" fmla="*/ 3519 w 3840"/>
              <a:gd name="T5" fmla="*/ 347 h 1389"/>
              <a:gd name="T6" fmla="*/ 3168 w 3840"/>
              <a:gd name="T7" fmla="*/ 695 h 1389"/>
              <a:gd name="T8" fmla="*/ 697 w 3840"/>
              <a:gd name="T9" fmla="*/ 695 h 1389"/>
              <a:gd name="T10" fmla="*/ 345 w 3840"/>
              <a:gd name="T11" fmla="*/ 1042 h 1389"/>
              <a:gd name="T12" fmla="*/ 697 w 3840"/>
              <a:gd name="T13" fmla="*/ 1389 h 1389"/>
              <a:gd name="T14" fmla="*/ 3840 w 3840"/>
              <a:gd name="T15" fmla="*/ 1389 h 1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840" h="1389">
                <a:moveTo>
                  <a:pt x="0" y="0"/>
                </a:moveTo>
                <a:cubicBezTo>
                  <a:pt x="3168" y="0"/>
                  <a:pt x="3168" y="0"/>
                  <a:pt x="3168" y="0"/>
                </a:cubicBezTo>
                <a:cubicBezTo>
                  <a:pt x="3361" y="0"/>
                  <a:pt x="3519" y="156"/>
                  <a:pt x="3519" y="347"/>
                </a:cubicBezTo>
                <a:cubicBezTo>
                  <a:pt x="3519" y="538"/>
                  <a:pt x="3361" y="695"/>
                  <a:pt x="3168" y="695"/>
                </a:cubicBezTo>
                <a:cubicBezTo>
                  <a:pt x="697" y="695"/>
                  <a:pt x="697" y="695"/>
                  <a:pt x="697" y="695"/>
                </a:cubicBezTo>
                <a:cubicBezTo>
                  <a:pt x="503" y="695"/>
                  <a:pt x="345" y="851"/>
                  <a:pt x="345" y="1042"/>
                </a:cubicBezTo>
                <a:cubicBezTo>
                  <a:pt x="345" y="1233"/>
                  <a:pt x="503" y="1389"/>
                  <a:pt x="697" y="1389"/>
                </a:cubicBezTo>
                <a:cubicBezTo>
                  <a:pt x="3840" y="1389"/>
                  <a:pt x="3840" y="1389"/>
                  <a:pt x="3840" y="1389"/>
                </a:cubicBezTo>
              </a:path>
            </a:pathLst>
          </a:custGeom>
          <a:noFill/>
          <a:ln w="381000">
            <a:solidFill>
              <a:srgbClr val="DED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grpSp>
        <p:nvGrpSpPr>
          <p:cNvPr id="29" name="그룹 28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30" name="타원 29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03621" y="2452453"/>
              <a:ext cx="274233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02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948481" y="388054"/>
            <a:ext cx="389048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 dirty="0" err="1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</a:t>
            </a:r>
            <a:r>
              <a:rPr lang="ko-KR" altLang="en-US" sz="2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 </a:t>
            </a:r>
            <a:r>
              <a:rPr lang="en-US" altLang="ko-KR" sz="2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: </a:t>
            </a:r>
            <a:r>
              <a:rPr lang="ko-KR" altLang="en-US" sz="2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정서적 학대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1117108" y="979102"/>
            <a:ext cx="6395982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언어적 혹은 비언어적 방식으로 이루어지는 정신적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정서적 폭력이나 가혹행위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934787" y="962171"/>
            <a:ext cx="172912" cy="295606"/>
            <a:chOff x="5783556" y="2929906"/>
            <a:chExt cx="582023" cy="995011"/>
          </a:xfrm>
        </p:grpSpPr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5972176" y="3313113"/>
              <a:ext cx="228600" cy="228600"/>
            </a:xfrm>
            <a:custGeom>
              <a:avLst/>
              <a:gdLst>
                <a:gd name="T0" fmla="*/ 4 w 59"/>
                <a:gd name="T1" fmla="*/ 22 h 60"/>
                <a:gd name="T2" fmla="*/ 21 w 59"/>
                <a:gd name="T3" fmla="*/ 55 h 60"/>
                <a:gd name="T4" fmla="*/ 55 w 59"/>
                <a:gd name="T5" fmla="*/ 38 h 60"/>
                <a:gd name="T6" fmla="*/ 38 w 59"/>
                <a:gd name="T7" fmla="*/ 5 h 60"/>
                <a:gd name="T8" fmla="*/ 4 w 59"/>
                <a:gd name="T9" fmla="*/ 2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0">
                  <a:moveTo>
                    <a:pt x="4" y="22"/>
                  </a:moveTo>
                  <a:cubicBezTo>
                    <a:pt x="0" y="36"/>
                    <a:pt x="7" y="51"/>
                    <a:pt x="21" y="55"/>
                  </a:cubicBezTo>
                  <a:cubicBezTo>
                    <a:pt x="35" y="60"/>
                    <a:pt x="50" y="52"/>
                    <a:pt x="55" y="38"/>
                  </a:cubicBezTo>
                  <a:cubicBezTo>
                    <a:pt x="59" y="25"/>
                    <a:pt x="52" y="10"/>
                    <a:pt x="38" y="5"/>
                  </a:cubicBezTo>
                  <a:cubicBezTo>
                    <a:pt x="24" y="0"/>
                    <a:pt x="9" y="8"/>
                    <a:pt x="4" y="22"/>
                  </a:cubicBezTo>
                  <a:close/>
                </a:path>
              </a:pathLst>
            </a:cu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schemeClr val="lt1"/>
                </a:solidFill>
              </a:endParaRPr>
            </a:p>
          </p:txBody>
        </p:sp>
        <p:sp>
          <p:nvSpPr>
            <p:cNvPr id="38" name="Freeform 24"/>
            <p:cNvSpPr>
              <a:spLocks/>
            </p:cNvSpPr>
            <p:nvPr/>
          </p:nvSpPr>
          <p:spPr bwMode="auto">
            <a:xfrm>
              <a:off x="5783556" y="2929906"/>
              <a:ext cx="582023" cy="995011"/>
            </a:xfrm>
            <a:custGeom>
              <a:avLst/>
              <a:gdLst>
                <a:gd name="T0" fmla="*/ 120 w 125"/>
                <a:gd name="T1" fmla="*/ 196 h 216"/>
                <a:gd name="T2" fmla="*/ 102 w 125"/>
                <a:gd name="T3" fmla="*/ 161 h 216"/>
                <a:gd name="T4" fmla="*/ 98 w 125"/>
                <a:gd name="T5" fmla="*/ 159 h 216"/>
                <a:gd name="T6" fmla="*/ 76 w 125"/>
                <a:gd name="T7" fmla="*/ 141 h 216"/>
                <a:gd name="T8" fmla="*/ 76 w 125"/>
                <a:gd name="T9" fmla="*/ 141 h 216"/>
                <a:gd name="T10" fmla="*/ 33 w 125"/>
                <a:gd name="T11" fmla="*/ 119 h 216"/>
                <a:gd name="T12" fmla="*/ 32 w 125"/>
                <a:gd name="T13" fmla="*/ 115 h 216"/>
                <a:gd name="T14" fmla="*/ 32 w 125"/>
                <a:gd name="T15" fmla="*/ 114 h 216"/>
                <a:gd name="T16" fmla="*/ 31 w 125"/>
                <a:gd name="T17" fmla="*/ 111 h 216"/>
                <a:gd name="T18" fmla="*/ 31 w 125"/>
                <a:gd name="T19" fmla="*/ 110 h 216"/>
                <a:gd name="T20" fmla="*/ 31 w 125"/>
                <a:gd name="T21" fmla="*/ 108 h 216"/>
                <a:gd name="T22" fmla="*/ 31 w 125"/>
                <a:gd name="T23" fmla="*/ 106 h 216"/>
                <a:gd name="T24" fmla="*/ 31 w 125"/>
                <a:gd name="T25" fmla="*/ 105 h 216"/>
                <a:gd name="T26" fmla="*/ 32 w 125"/>
                <a:gd name="T27" fmla="*/ 102 h 216"/>
                <a:gd name="T28" fmla="*/ 32 w 125"/>
                <a:gd name="T29" fmla="*/ 102 h 216"/>
                <a:gd name="T30" fmla="*/ 33 w 125"/>
                <a:gd name="T31" fmla="*/ 98 h 216"/>
                <a:gd name="T32" fmla="*/ 76 w 125"/>
                <a:gd name="T33" fmla="*/ 76 h 216"/>
                <a:gd name="T34" fmla="*/ 76 w 125"/>
                <a:gd name="T35" fmla="*/ 76 h 216"/>
                <a:gd name="T36" fmla="*/ 98 w 125"/>
                <a:gd name="T37" fmla="*/ 57 h 216"/>
                <a:gd name="T38" fmla="*/ 102 w 125"/>
                <a:gd name="T39" fmla="*/ 56 h 216"/>
                <a:gd name="T40" fmla="*/ 120 w 125"/>
                <a:gd name="T41" fmla="*/ 21 h 216"/>
                <a:gd name="T42" fmla="*/ 89 w 125"/>
                <a:gd name="T43" fmla="*/ 2 h 216"/>
                <a:gd name="T44" fmla="*/ 19 w 125"/>
                <a:gd name="T45" fmla="*/ 73 h 216"/>
                <a:gd name="T46" fmla="*/ 90 w 125"/>
                <a:gd name="T47" fmla="*/ 215 h 216"/>
                <a:gd name="T48" fmla="*/ 120 w 125"/>
                <a:gd name="T49" fmla="*/ 19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5" h="216">
                  <a:moveTo>
                    <a:pt x="120" y="196"/>
                  </a:moveTo>
                  <a:cubicBezTo>
                    <a:pt x="125" y="181"/>
                    <a:pt x="117" y="165"/>
                    <a:pt x="102" y="161"/>
                  </a:cubicBezTo>
                  <a:cubicBezTo>
                    <a:pt x="101" y="160"/>
                    <a:pt x="99" y="160"/>
                    <a:pt x="98" y="159"/>
                  </a:cubicBezTo>
                  <a:cubicBezTo>
                    <a:pt x="89" y="155"/>
                    <a:pt x="82" y="149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58" y="147"/>
                    <a:pt x="39" y="137"/>
                    <a:pt x="33" y="119"/>
                  </a:cubicBezTo>
                  <a:cubicBezTo>
                    <a:pt x="33" y="117"/>
                    <a:pt x="32" y="116"/>
                    <a:pt x="32" y="115"/>
                  </a:cubicBezTo>
                  <a:cubicBezTo>
                    <a:pt x="32" y="114"/>
                    <a:pt x="32" y="114"/>
                    <a:pt x="32" y="114"/>
                  </a:cubicBezTo>
                  <a:cubicBezTo>
                    <a:pt x="32" y="113"/>
                    <a:pt x="32" y="112"/>
                    <a:pt x="31" y="111"/>
                  </a:cubicBezTo>
                  <a:cubicBezTo>
                    <a:pt x="31" y="111"/>
                    <a:pt x="31" y="111"/>
                    <a:pt x="31" y="110"/>
                  </a:cubicBezTo>
                  <a:cubicBezTo>
                    <a:pt x="31" y="110"/>
                    <a:pt x="31" y="109"/>
                    <a:pt x="31" y="108"/>
                  </a:cubicBezTo>
                  <a:cubicBezTo>
                    <a:pt x="31" y="108"/>
                    <a:pt x="31" y="107"/>
                    <a:pt x="31" y="106"/>
                  </a:cubicBezTo>
                  <a:cubicBezTo>
                    <a:pt x="31" y="106"/>
                    <a:pt x="31" y="106"/>
                    <a:pt x="31" y="105"/>
                  </a:cubicBezTo>
                  <a:cubicBezTo>
                    <a:pt x="32" y="104"/>
                    <a:pt x="32" y="103"/>
                    <a:pt x="32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101"/>
                    <a:pt x="33" y="99"/>
                    <a:pt x="33" y="98"/>
                  </a:cubicBezTo>
                  <a:cubicBezTo>
                    <a:pt x="39" y="80"/>
                    <a:pt x="58" y="70"/>
                    <a:pt x="76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82" y="68"/>
                    <a:pt x="89" y="61"/>
                    <a:pt x="98" y="57"/>
                  </a:cubicBezTo>
                  <a:cubicBezTo>
                    <a:pt x="99" y="57"/>
                    <a:pt x="101" y="56"/>
                    <a:pt x="102" y="56"/>
                  </a:cubicBezTo>
                  <a:cubicBezTo>
                    <a:pt x="117" y="51"/>
                    <a:pt x="125" y="35"/>
                    <a:pt x="120" y="21"/>
                  </a:cubicBezTo>
                  <a:cubicBezTo>
                    <a:pt x="116" y="8"/>
                    <a:pt x="102" y="0"/>
                    <a:pt x="89" y="2"/>
                  </a:cubicBezTo>
                  <a:cubicBezTo>
                    <a:pt x="57" y="13"/>
                    <a:pt x="30" y="39"/>
                    <a:pt x="19" y="73"/>
                  </a:cubicBezTo>
                  <a:cubicBezTo>
                    <a:pt x="0" y="132"/>
                    <a:pt x="32" y="195"/>
                    <a:pt x="90" y="215"/>
                  </a:cubicBezTo>
                  <a:cubicBezTo>
                    <a:pt x="103" y="216"/>
                    <a:pt x="116" y="209"/>
                    <a:pt x="120" y="1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88" name="직선 연결선 87"/>
          <p:cNvCxnSpPr/>
          <p:nvPr/>
        </p:nvCxnSpPr>
        <p:spPr>
          <a:xfrm>
            <a:off x="4876800" y="742197"/>
            <a:ext cx="7092877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/>
          <p:cNvSpPr/>
          <p:nvPr/>
        </p:nvSpPr>
        <p:spPr>
          <a:xfrm>
            <a:off x="1155208" y="1596899"/>
            <a:ext cx="2005357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정서적 학대 대표행위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2579602" y="3813122"/>
            <a:ext cx="2903039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장애인복지법에 따른 금지 행위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3951140" y="4428461"/>
            <a:ext cx="3532187" cy="517065"/>
            <a:chOff x="1691536" y="2689930"/>
            <a:chExt cx="3885403" cy="568773"/>
          </a:xfrm>
        </p:grpSpPr>
        <p:sp>
          <p:nvSpPr>
            <p:cNvPr id="76" name="직사각형 75"/>
            <p:cNvSpPr/>
            <p:nvPr/>
          </p:nvSpPr>
          <p:spPr>
            <a:xfrm>
              <a:off x="1923377" y="2689930"/>
              <a:ext cx="3653562" cy="5687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정신건강 및 발달에 해를 끼치는 정서적 학대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:</a:t>
              </a:r>
              <a:b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이하의 징역 또는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천만원 이하의 벌금</a:t>
              </a:r>
            </a:p>
          </p:txBody>
        </p:sp>
        <p:sp>
          <p:nvSpPr>
            <p:cNvPr id="77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0" name="Freeform 5"/>
          <p:cNvSpPr>
            <a:spLocks/>
          </p:cNvSpPr>
          <p:nvPr/>
        </p:nvSpPr>
        <p:spPr bwMode="auto">
          <a:xfrm flipH="1">
            <a:off x="3238735" y="1257760"/>
            <a:ext cx="567233" cy="566812"/>
          </a:xfrm>
          <a:custGeom>
            <a:avLst/>
            <a:gdLst>
              <a:gd name="T0" fmla="*/ 2342 w 2612"/>
              <a:gd name="T1" fmla="*/ 1938 h 2611"/>
              <a:gd name="T2" fmla="*/ 2535 w 2612"/>
              <a:gd name="T3" fmla="*/ 1267 h 2611"/>
              <a:gd name="T4" fmla="*/ 1268 w 2612"/>
              <a:gd name="T5" fmla="*/ 0 h 2611"/>
              <a:gd name="T6" fmla="*/ 0 w 2612"/>
              <a:gd name="T7" fmla="*/ 1267 h 2611"/>
              <a:gd name="T8" fmla="*/ 1268 w 2612"/>
              <a:gd name="T9" fmla="*/ 2534 h 2611"/>
              <a:gd name="T10" fmla="*/ 1938 w 2612"/>
              <a:gd name="T11" fmla="*/ 2342 h 2611"/>
              <a:gd name="T12" fmla="*/ 2612 w 2612"/>
              <a:gd name="T13" fmla="*/ 2611 h 2611"/>
              <a:gd name="T14" fmla="*/ 2342 w 2612"/>
              <a:gd name="T15" fmla="*/ 1938 h 2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12" h="2611">
                <a:moveTo>
                  <a:pt x="2342" y="1938"/>
                </a:moveTo>
                <a:cubicBezTo>
                  <a:pt x="2463" y="1742"/>
                  <a:pt x="2535" y="1514"/>
                  <a:pt x="2535" y="1267"/>
                </a:cubicBezTo>
                <a:cubicBezTo>
                  <a:pt x="2535" y="566"/>
                  <a:pt x="1966" y="0"/>
                  <a:pt x="1268" y="0"/>
                </a:cubicBezTo>
                <a:cubicBezTo>
                  <a:pt x="569" y="0"/>
                  <a:pt x="0" y="566"/>
                  <a:pt x="0" y="1267"/>
                </a:cubicBezTo>
                <a:cubicBezTo>
                  <a:pt x="0" y="1968"/>
                  <a:pt x="567" y="2534"/>
                  <a:pt x="1268" y="2534"/>
                </a:cubicBezTo>
                <a:cubicBezTo>
                  <a:pt x="1515" y="2534"/>
                  <a:pt x="1743" y="2463"/>
                  <a:pt x="1938" y="2342"/>
                </a:cubicBezTo>
                <a:cubicBezTo>
                  <a:pt x="2612" y="2611"/>
                  <a:pt x="2612" y="2611"/>
                  <a:pt x="2612" y="2611"/>
                </a:cubicBezTo>
                <a:lnTo>
                  <a:pt x="2342" y="1938"/>
                </a:lnTo>
                <a:close/>
              </a:path>
            </a:pathLst>
          </a:custGeom>
          <a:solidFill>
            <a:srgbClr val="00589E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grpSp>
        <p:nvGrpSpPr>
          <p:cNvPr id="2" name="그룹 1"/>
          <p:cNvGrpSpPr/>
          <p:nvPr/>
        </p:nvGrpSpPr>
        <p:grpSpPr>
          <a:xfrm>
            <a:off x="1188890" y="2120235"/>
            <a:ext cx="7001362" cy="882777"/>
            <a:chOff x="1188890" y="2120235"/>
            <a:chExt cx="7001362" cy="882777"/>
          </a:xfrm>
        </p:grpSpPr>
        <p:grpSp>
          <p:nvGrpSpPr>
            <p:cNvPr id="156" name="그룹 155"/>
            <p:cNvGrpSpPr/>
            <p:nvPr/>
          </p:nvGrpSpPr>
          <p:grpSpPr>
            <a:xfrm>
              <a:off x="3951140" y="2146398"/>
              <a:ext cx="4239112" cy="243593"/>
              <a:chOff x="1691536" y="2707394"/>
              <a:chExt cx="4663023" cy="267953"/>
            </a:xfrm>
          </p:grpSpPr>
          <p:sp>
            <p:nvSpPr>
              <p:cNvPr id="157" name="직사각형 156"/>
              <p:cNvSpPr/>
              <p:nvPr/>
            </p:nvSpPr>
            <p:spPr>
              <a:xfrm>
                <a:off x="1923377" y="2707394"/>
                <a:ext cx="4431182" cy="26795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>
                <a:spAutoFit/>
              </a:bodyPr>
              <a:lstStyle/>
              <a:p>
                <a:pPr fontAlgn="base">
                  <a:lnSpc>
                    <a:spcPct val="120000"/>
                  </a:lnSpc>
                  <a:spcBef>
                    <a:spcPts val="200"/>
                  </a:spcBef>
                </a:pPr>
                <a:r>
                  <a:rPr lang="ko-KR" altLang="en-US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따돌리거나 소외시키는 행위</a:t>
                </a:r>
                <a:r>
                  <a:rPr lang="en-US" altLang="ko-KR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투명인간처럼 대하는 행위</a:t>
                </a:r>
              </a:p>
            </p:txBody>
          </p:sp>
          <p:sp>
            <p:nvSpPr>
              <p:cNvPr id="158" name="Freeform 12"/>
              <p:cNvSpPr>
                <a:spLocks noChangeAspect="1" noEditPoints="1"/>
              </p:cNvSpPr>
              <p:nvPr/>
            </p:nvSpPr>
            <p:spPr bwMode="auto">
              <a:xfrm>
                <a:off x="1691536" y="2750837"/>
                <a:ext cx="182703" cy="162568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60" name="그룹 159"/>
            <p:cNvGrpSpPr/>
            <p:nvPr/>
          </p:nvGrpSpPr>
          <p:grpSpPr>
            <a:xfrm>
              <a:off x="3951140" y="2443098"/>
              <a:ext cx="1890712" cy="243593"/>
              <a:chOff x="1691536" y="2686438"/>
              <a:chExt cx="2079783" cy="267953"/>
            </a:xfrm>
          </p:grpSpPr>
          <p:sp>
            <p:nvSpPr>
              <p:cNvPr id="161" name="직사각형 160"/>
              <p:cNvSpPr/>
              <p:nvPr/>
            </p:nvSpPr>
            <p:spPr>
              <a:xfrm>
                <a:off x="1923377" y="2686438"/>
                <a:ext cx="1847942" cy="26795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>
                <a:spAutoFit/>
              </a:bodyPr>
              <a:lstStyle/>
              <a:p>
                <a:pPr fontAlgn="base">
                  <a:lnSpc>
                    <a:spcPct val="120000"/>
                  </a:lnSpc>
                  <a:spcBef>
                    <a:spcPts val="200"/>
                  </a:spcBef>
                </a:pPr>
                <a:r>
                  <a:rPr lang="ko-KR" altLang="en-US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사회관계로부터의 고립</a:t>
                </a:r>
              </a:p>
            </p:txBody>
          </p:sp>
          <p:sp>
            <p:nvSpPr>
              <p:cNvPr id="162" name="Freeform 12"/>
              <p:cNvSpPr>
                <a:spLocks noChangeAspect="1" noEditPoints="1"/>
              </p:cNvSpPr>
              <p:nvPr/>
            </p:nvSpPr>
            <p:spPr bwMode="auto">
              <a:xfrm>
                <a:off x="1691536" y="2750837"/>
                <a:ext cx="182703" cy="162568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63" name="그룹 162"/>
            <p:cNvGrpSpPr/>
            <p:nvPr/>
          </p:nvGrpSpPr>
          <p:grpSpPr>
            <a:xfrm>
              <a:off x="1188890" y="2120235"/>
              <a:ext cx="2307493" cy="243593"/>
              <a:chOff x="1691536" y="2686438"/>
              <a:chExt cx="2538243" cy="267953"/>
            </a:xfrm>
          </p:grpSpPr>
          <p:sp>
            <p:nvSpPr>
              <p:cNvPr id="164" name="직사각형 163"/>
              <p:cNvSpPr/>
              <p:nvPr/>
            </p:nvSpPr>
            <p:spPr>
              <a:xfrm>
                <a:off x="1923378" y="2686438"/>
                <a:ext cx="2306401" cy="26795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>
                <a:spAutoFit/>
              </a:bodyPr>
              <a:lstStyle/>
              <a:p>
                <a:pPr fontAlgn="base">
                  <a:lnSpc>
                    <a:spcPct val="120000"/>
                  </a:lnSpc>
                  <a:spcBef>
                    <a:spcPts val="200"/>
                  </a:spcBef>
                </a:pP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공포감을 주는 위협이나 협박</a:t>
                </a:r>
              </a:p>
            </p:txBody>
          </p:sp>
          <p:sp>
            <p:nvSpPr>
              <p:cNvPr id="165" name="Freeform 12"/>
              <p:cNvSpPr>
                <a:spLocks noChangeAspect="1" noEditPoints="1"/>
              </p:cNvSpPr>
              <p:nvPr/>
            </p:nvSpPr>
            <p:spPr bwMode="auto">
              <a:xfrm>
                <a:off x="1691536" y="2750837"/>
                <a:ext cx="182703" cy="162568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72" name="그룹 171"/>
            <p:cNvGrpSpPr/>
            <p:nvPr/>
          </p:nvGrpSpPr>
          <p:grpSpPr>
            <a:xfrm>
              <a:off x="1188890" y="2443098"/>
              <a:ext cx="2482222" cy="243593"/>
              <a:chOff x="1691536" y="2696916"/>
              <a:chExt cx="2730445" cy="267953"/>
            </a:xfrm>
          </p:grpSpPr>
          <p:sp>
            <p:nvSpPr>
              <p:cNvPr id="173" name="직사각형 172"/>
              <p:cNvSpPr/>
              <p:nvPr/>
            </p:nvSpPr>
            <p:spPr>
              <a:xfrm>
                <a:off x="1923378" y="2696916"/>
                <a:ext cx="2498603" cy="26795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>
                <a:spAutoFit/>
              </a:bodyPr>
              <a:lstStyle/>
              <a:p>
                <a:pPr fontAlgn="base">
                  <a:lnSpc>
                    <a:spcPct val="120000"/>
                  </a:lnSpc>
                  <a:spcBef>
                    <a:spcPts val="200"/>
                  </a:spcBef>
                </a:pPr>
                <a:r>
                  <a:rPr lang="ko-KR" altLang="en-US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지속적인 비하</a:t>
                </a:r>
                <a:r>
                  <a:rPr lang="en-US" altLang="ko-KR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모욕</a:t>
                </a:r>
                <a:r>
                  <a:rPr lang="en-US" altLang="ko-KR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조롱</a:t>
                </a:r>
                <a:r>
                  <a:rPr lang="en-US" altLang="ko-KR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욕설</a:t>
                </a:r>
              </a:p>
            </p:txBody>
          </p:sp>
          <p:sp>
            <p:nvSpPr>
              <p:cNvPr id="174" name="Freeform 12"/>
              <p:cNvSpPr>
                <a:spLocks noChangeAspect="1" noEditPoints="1"/>
              </p:cNvSpPr>
              <p:nvPr/>
            </p:nvSpPr>
            <p:spPr bwMode="auto">
              <a:xfrm>
                <a:off x="1691536" y="2750837"/>
                <a:ext cx="182703" cy="162568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75" name="그룹 174"/>
            <p:cNvGrpSpPr/>
            <p:nvPr/>
          </p:nvGrpSpPr>
          <p:grpSpPr>
            <a:xfrm>
              <a:off x="1188890" y="2759419"/>
              <a:ext cx="1608585" cy="243593"/>
              <a:chOff x="1691536" y="2696916"/>
              <a:chExt cx="1769444" cy="267953"/>
            </a:xfrm>
          </p:grpSpPr>
          <p:sp>
            <p:nvSpPr>
              <p:cNvPr id="176" name="직사각형 175"/>
              <p:cNvSpPr/>
              <p:nvPr/>
            </p:nvSpPr>
            <p:spPr>
              <a:xfrm>
                <a:off x="1923378" y="2696916"/>
                <a:ext cx="1537602" cy="26795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>
                <a:spAutoFit/>
              </a:bodyPr>
              <a:lstStyle/>
              <a:p>
                <a:pPr fontAlgn="base">
                  <a:lnSpc>
                    <a:spcPct val="120000"/>
                  </a:lnSpc>
                  <a:spcBef>
                    <a:spcPts val="200"/>
                  </a:spcBef>
                </a:pPr>
                <a:r>
                  <a:rPr lang="ko-KR" altLang="en-US" sz="14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종교적 행위의 강요</a:t>
                </a:r>
              </a:p>
            </p:txBody>
          </p:sp>
          <p:sp>
            <p:nvSpPr>
              <p:cNvPr id="177" name="Freeform 12"/>
              <p:cNvSpPr>
                <a:spLocks noChangeAspect="1" noEditPoints="1"/>
              </p:cNvSpPr>
              <p:nvPr/>
            </p:nvSpPr>
            <p:spPr bwMode="auto">
              <a:xfrm>
                <a:off x="1691536" y="2750837"/>
                <a:ext cx="182703" cy="162568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7" name="그룹 116"/>
          <p:cNvGrpSpPr/>
          <p:nvPr/>
        </p:nvGrpSpPr>
        <p:grpSpPr>
          <a:xfrm>
            <a:off x="3402805" y="1334826"/>
            <a:ext cx="275927" cy="346771"/>
            <a:chOff x="8866459" y="1321398"/>
            <a:chExt cx="591573" cy="743459"/>
          </a:xfrm>
        </p:grpSpPr>
        <p:sp>
          <p:nvSpPr>
            <p:cNvPr id="119" name="Freeform 5"/>
            <p:cNvSpPr>
              <a:spLocks/>
            </p:cNvSpPr>
            <p:nvPr/>
          </p:nvSpPr>
          <p:spPr bwMode="auto">
            <a:xfrm>
              <a:off x="9250759" y="1414916"/>
              <a:ext cx="132275" cy="132503"/>
            </a:xfrm>
            <a:custGeom>
              <a:avLst/>
              <a:gdLst>
                <a:gd name="T0" fmla="*/ 221 w 489"/>
                <a:gd name="T1" fmla="*/ 13 h 490"/>
                <a:gd name="T2" fmla="*/ 476 w 489"/>
                <a:gd name="T3" fmla="*/ 221 h 490"/>
                <a:gd name="T4" fmla="*/ 269 w 489"/>
                <a:gd name="T5" fmla="*/ 476 h 490"/>
                <a:gd name="T6" fmla="*/ 13 w 489"/>
                <a:gd name="T7" fmla="*/ 269 h 490"/>
                <a:gd name="T8" fmla="*/ 221 w 489"/>
                <a:gd name="T9" fmla="*/ 13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490">
                  <a:moveTo>
                    <a:pt x="221" y="13"/>
                  </a:moveTo>
                  <a:cubicBezTo>
                    <a:pt x="348" y="0"/>
                    <a:pt x="463" y="93"/>
                    <a:pt x="476" y="221"/>
                  </a:cubicBezTo>
                  <a:cubicBezTo>
                    <a:pt x="489" y="349"/>
                    <a:pt x="396" y="463"/>
                    <a:pt x="269" y="476"/>
                  </a:cubicBezTo>
                  <a:cubicBezTo>
                    <a:pt x="141" y="490"/>
                    <a:pt x="26" y="397"/>
                    <a:pt x="13" y="269"/>
                  </a:cubicBezTo>
                  <a:cubicBezTo>
                    <a:pt x="0" y="141"/>
                    <a:pt x="93" y="27"/>
                    <a:pt x="221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0" name="Freeform 6"/>
            <p:cNvSpPr>
              <a:spLocks/>
            </p:cNvSpPr>
            <p:nvPr/>
          </p:nvSpPr>
          <p:spPr bwMode="auto">
            <a:xfrm>
              <a:off x="9138491" y="1490371"/>
              <a:ext cx="278955" cy="574486"/>
            </a:xfrm>
            <a:custGeom>
              <a:avLst/>
              <a:gdLst>
                <a:gd name="T0" fmla="*/ 1002 w 1031"/>
                <a:gd name="T1" fmla="*/ 1031 h 2125"/>
                <a:gd name="T2" fmla="*/ 1021 w 1031"/>
                <a:gd name="T3" fmla="*/ 946 h 2125"/>
                <a:gd name="T4" fmla="*/ 943 w 1031"/>
                <a:gd name="T5" fmla="*/ 1014 h 2125"/>
                <a:gd name="T6" fmla="*/ 885 w 1031"/>
                <a:gd name="T7" fmla="*/ 1037 h 2125"/>
                <a:gd name="T8" fmla="*/ 878 w 1031"/>
                <a:gd name="T9" fmla="*/ 1037 h 2125"/>
                <a:gd name="T10" fmla="*/ 798 w 1031"/>
                <a:gd name="T11" fmla="*/ 999 h 2125"/>
                <a:gd name="T12" fmla="*/ 775 w 1031"/>
                <a:gd name="T13" fmla="*/ 923 h 2125"/>
                <a:gd name="T14" fmla="*/ 776 w 1031"/>
                <a:gd name="T15" fmla="*/ 919 h 2125"/>
                <a:gd name="T16" fmla="*/ 813 w 1031"/>
                <a:gd name="T17" fmla="*/ 854 h 2125"/>
                <a:gd name="T18" fmla="*/ 964 w 1031"/>
                <a:gd name="T19" fmla="*/ 701 h 2125"/>
                <a:gd name="T20" fmla="*/ 994 w 1031"/>
                <a:gd name="T21" fmla="*/ 631 h 2125"/>
                <a:gd name="T22" fmla="*/ 983 w 1031"/>
                <a:gd name="T23" fmla="*/ 607 h 2125"/>
                <a:gd name="T24" fmla="*/ 930 w 1031"/>
                <a:gd name="T25" fmla="*/ 572 h 2125"/>
                <a:gd name="T26" fmla="*/ 810 w 1031"/>
                <a:gd name="T27" fmla="*/ 538 h 2125"/>
                <a:gd name="T28" fmla="*/ 808 w 1031"/>
                <a:gd name="T29" fmla="*/ 537 h 2125"/>
                <a:gd name="T30" fmla="*/ 739 w 1031"/>
                <a:gd name="T31" fmla="*/ 498 h 2125"/>
                <a:gd name="T32" fmla="*/ 718 w 1031"/>
                <a:gd name="T33" fmla="*/ 422 h 2125"/>
                <a:gd name="T34" fmla="*/ 719 w 1031"/>
                <a:gd name="T35" fmla="*/ 418 h 2125"/>
                <a:gd name="T36" fmla="*/ 821 w 1031"/>
                <a:gd name="T37" fmla="*/ 331 h 2125"/>
                <a:gd name="T38" fmla="*/ 834 w 1031"/>
                <a:gd name="T39" fmla="*/ 332 h 2125"/>
                <a:gd name="T40" fmla="*/ 849 w 1031"/>
                <a:gd name="T41" fmla="*/ 334 h 2125"/>
                <a:gd name="T42" fmla="*/ 938 w 1031"/>
                <a:gd name="T43" fmla="*/ 355 h 2125"/>
                <a:gd name="T44" fmla="*/ 987 w 1031"/>
                <a:gd name="T45" fmla="*/ 372 h 2125"/>
                <a:gd name="T46" fmla="*/ 772 w 1031"/>
                <a:gd name="T47" fmla="*/ 244 h 2125"/>
                <a:gd name="T48" fmla="*/ 768 w 1031"/>
                <a:gd name="T49" fmla="*/ 245 h 2125"/>
                <a:gd name="T50" fmla="*/ 751 w 1031"/>
                <a:gd name="T51" fmla="*/ 246 h 2125"/>
                <a:gd name="T52" fmla="*/ 748 w 1031"/>
                <a:gd name="T53" fmla="*/ 247 h 2125"/>
                <a:gd name="T54" fmla="*/ 557 w 1031"/>
                <a:gd name="T55" fmla="*/ 263 h 2125"/>
                <a:gd name="T56" fmla="*/ 309 w 1031"/>
                <a:gd name="T57" fmla="*/ 222 h 2125"/>
                <a:gd name="T58" fmla="*/ 221 w 1031"/>
                <a:gd name="T59" fmla="*/ 164 h 2125"/>
                <a:gd name="T60" fmla="*/ 171 w 1031"/>
                <a:gd name="T61" fmla="*/ 72 h 2125"/>
                <a:gd name="T62" fmla="*/ 71 w 1031"/>
                <a:gd name="T63" fmla="*/ 11 h 2125"/>
                <a:gd name="T64" fmla="*/ 11 w 1031"/>
                <a:gd name="T65" fmla="*/ 111 h 2125"/>
                <a:gd name="T66" fmla="*/ 101 w 1031"/>
                <a:gd name="T67" fmla="*/ 278 h 2125"/>
                <a:gd name="T68" fmla="*/ 324 w 1031"/>
                <a:gd name="T69" fmla="*/ 401 h 2125"/>
                <a:gd name="T70" fmla="*/ 557 w 1031"/>
                <a:gd name="T71" fmla="*/ 428 h 2125"/>
                <a:gd name="T72" fmla="*/ 641 w 1031"/>
                <a:gd name="T73" fmla="*/ 426 h 2125"/>
                <a:gd name="T74" fmla="*/ 644 w 1031"/>
                <a:gd name="T75" fmla="*/ 478 h 2125"/>
                <a:gd name="T76" fmla="*/ 632 w 1031"/>
                <a:gd name="T77" fmla="*/ 1011 h 2125"/>
                <a:gd name="T78" fmla="*/ 632 w 1031"/>
                <a:gd name="T79" fmla="*/ 1011 h 2125"/>
                <a:gd name="T80" fmla="*/ 613 w 1031"/>
                <a:gd name="T81" fmla="*/ 1182 h 2125"/>
                <a:gd name="T82" fmla="*/ 763 w 1031"/>
                <a:gd name="T83" fmla="*/ 2030 h 2125"/>
                <a:gd name="T84" fmla="*/ 887 w 1031"/>
                <a:gd name="T85" fmla="*/ 2125 h 2125"/>
                <a:gd name="T86" fmla="*/ 922 w 1031"/>
                <a:gd name="T87" fmla="*/ 2120 h 2125"/>
                <a:gd name="T88" fmla="*/ 1012 w 1031"/>
                <a:gd name="T89" fmla="*/ 1961 h 2125"/>
                <a:gd name="T90" fmla="*/ 1012 w 1031"/>
                <a:gd name="T91" fmla="*/ 1961 h 2125"/>
                <a:gd name="T92" fmla="*/ 872 w 1031"/>
                <a:gd name="T93" fmla="*/ 1182 h 2125"/>
                <a:gd name="T94" fmla="*/ 872 w 1031"/>
                <a:gd name="T95" fmla="*/ 1177 h 2125"/>
                <a:gd name="T96" fmla="*/ 1002 w 1031"/>
                <a:gd name="T97" fmla="*/ 1031 h 2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31" h="2125">
                  <a:moveTo>
                    <a:pt x="1002" y="1031"/>
                  </a:moveTo>
                  <a:cubicBezTo>
                    <a:pt x="1010" y="1001"/>
                    <a:pt x="1016" y="973"/>
                    <a:pt x="1021" y="946"/>
                  </a:cubicBezTo>
                  <a:cubicBezTo>
                    <a:pt x="998" y="968"/>
                    <a:pt x="972" y="991"/>
                    <a:pt x="943" y="1014"/>
                  </a:cubicBezTo>
                  <a:cubicBezTo>
                    <a:pt x="927" y="1028"/>
                    <a:pt x="906" y="1036"/>
                    <a:pt x="885" y="1037"/>
                  </a:cubicBezTo>
                  <a:cubicBezTo>
                    <a:pt x="883" y="1037"/>
                    <a:pt x="881" y="1037"/>
                    <a:pt x="878" y="1037"/>
                  </a:cubicBezTo>
                  <a:cubicBezTo>
                    <a:pt x="847" y="1037"/>
                    <a:pt x="817" y="1024"/>
                    <a:pt x="798" y="999"/>
                  </a:cubicBezTo>
                  <a:cubicBezTo>
                    <a:pt x="780" y="978"/>
                    <a:pt x="772" y="951"/>
                    <a:pt x="775" y="923"/>
                  </a:cubicBezTo>
                  <a:cubicBezTo>
                    <a:pt x="775" y="922"/>
                    <a:pt x="776" y="920"/>
                    <a:pt x="776" y="919"/>
                  </a:cubicBezTo>
                  <a:cubicBezTo>
                    <a:pt x="780" y="893"/>
                    <a:pt x="793" y="870"/>
                    <a:pt x="813" y="854"/>
                  </a:cubicBezTo>
                  <a:cubicBezTo>
                    <a:pt x="899" y="784"/>
                    <a:pt x="943" y="732"/>
                    <a:pt x="964" y="701"/>
                  </a:cubicBezTo>
                  <a:cubicBezTo>
                    <a:pt x="991" y="661"/>
                    <a:pt x="994" y="638"/>
                    <a:pt x="994" y="631"/>
                  </a:cubicBezTo>
                  <a:cubicBezTo>
                    <a:pt x="994" y="622"/>
                    <a:pt x="993" y="618"/>
                    <a:pt x="983" y="607"/>
                  </a:cubicBezTo>
                  <a:cubicBezTo>
                    <a:pt x="973" y="596"/>
                    <a:pt x="952" y="582"/>
                    <a:pt x="930" y="572"/>
                  </a:cubicBezTo>
                  <a:cubicBezTo>
                    <a:pt x="882" y="550"/>
                    <a:pt x="822" y="539"/>
                    <a:pt x="810" y="538"/>
                  </a:cubicBezTo>
                  <a:cubicBezTo>
                    <a:pt x="808" y="537"/>
                    <a:pt x="808" y="537"/>
                    <a:pt x="808" y="537"/>
                  </a:cubicBezTo>
                  <a:cubicBezTo>
                    <a:pt x="781" y="534"/>
                    <a:pt x="756" y="520"/>
                    <a:pt x="739" y="498"/>
                  </a:cubicBezTo>
                  <a:cubicBezTo>
                    <a:pt x="722" y="476"/>
                    <a:pt x="715" y="449"/>
                    <a:pt x="718" y="422"/>
                  </a:cubicBezTo>
                  <a:cubicBezTo>
                    <a:pt x="718" y="421"/>
                    <a:pt x="719" y="420"/>
                    <a:pt x="719" y="418"/>
                  </a:cubicBezTo>
                  <a:cubicBezTo>
                    <a:pt x="727" y="368"/>
                    <a:pt x="770" y="331"/>
                    <a:pt x="821" y="331"/>
                  </a:cubicBezTo>
                  <a:cubicBezTo>
                    <a:pt x="825" y="331"/>
                    <a:pt x="830" y="332"/>
                    <a:pt x="834" y="332"/>
                  </a:cubicBezTo>
                  <a:cubicBezTo>
                    <a:pt x="838" y="333"/>
                    <a:pt x="843" y="333"/>
                    <a:pt x="849" y="334"/>
                  </a:cubicBezTo>
                  <a:cubicBezTo>
                    <a:pt x="869" y="338"/>
                    <a:pt x="901" y="344"/>
                    <a:pt x="938" y="355"/>
                  </a:cubicBezTo>
                  <a:cubicBezTo>
                    <a:pt x="954" y="360"/>
                    <a:pt x="970" y="365"/>
                    <a:pt x="987" y="372"/>
                  </a:cubicBezTo>
                  <a:cubicBezTo>
                    <a:pt x="936" y="275"/>
                    <a:pt x="844" y="235"/>
                    <a:pt x="772" y="244"/>
                  </a:cubicBezTo>
                  <a:cubicBezTo>
                    <a:pt x="770" y="244"/>
                    <a:pt x="769" y="245"/>
                    <a:pt x="768" y="245"/>
                  </a:cubicBezTo>
                  <a:cubicBezTo>
                    <a:pt x="762" y="245"/>
                    <a:pt x="757" y="245"/>
                    <a:pt x="751" y="246"/>
                  </a:cubicBezTo>
                  <a:cubicBezTo>
                    <a:pt x="751" y="246"/>
                    <a:pt x="750" y="246"/>
                    <a:pt x="748" y="247"/>
                  </a:cubicBezTo>
                  <a:cubicBezTo>
                    <a:pt x="732" y="250"/>
                    <a:pt x="652" y="263"/>
                    <a:pt x="557" y="263"/>
                  </a:cubicBezTo>
                  <a:cubicBezTo>
                    <a:pt x="474" y="263"/>
                    <a:pt x="380" y="252"/>
                    <a:pt x="309" y="222"/>
                  </a:cubicBezTo>
                  <a:cubicBezTo>
                    <a:pt x="273" y="207"/>
                    <a:pt x="243" y="187"/>
                    <a:pt x="221" y="164"/>
                  </a:cubicBezTo>
                  <a:cubicBezTo>
                    <a:pt x="198" y="140"/>
                    <a:pt x="181" y="111"/>
                    <a:pt x="171" y="72"/>
                  </a:cubicBezTo>
                  <a:cubicBezTo>
                    <a:pt x="161" y="27"/>
                    <a:pt x="116" y="0"/>
                    <a:pt x="71" y="11"/>
                  </a:cubicBezTo>
                  <a:cubicBezTo>
                    <a:pt x="27" y="22"/>
                    <a:pt x="0" y="67"/>
                    <a:pt x="11" y="111"/>
                  </a:cubicBezTo>
                  <a:cubicBezTo>
                    <a:pt x="27" y="178"/>
                    <a:pt x="59" y="234"/>
                    <a:pt x="101" y="278"/>
                  </a:cubicBezTo>
                  <a:cubicBezTo>
                    <a:pt x="164" y="343"/>
                    <a:pt x="244" y="380"/>
                    <a:pt x="324" y="401"/>
                  </a:cubicBezTo>
                  <a:cubicBezTo>
                    <a:pt x="404" y="422"/>
                    <a:pt x="485" y="428"/>
                    <a:pt x="557" y="428"/>
                  </a:cubicBezTo>
                  <a:cubicBezTo>
                    <a:pt x="587" y="428"/>
                    <a:pt x="615" y="427"/>
                    <a:pt x="641" y="426"/>
                  </a:cubicBezTo>
                  <a:cubicBezTo>
                    <a:pt x="640" y="443"/>
                    <a:pt x="641" y="461"/>
                    <a:pt x="644" y="478"/>
                  </a:cubicBezTo>
                  <a:cubicBezTo>
                    <a:pt x="654" y="625"/>
                    <a:pt x="678" y="838"/>
                    <a:pt x="632" y="1011"/>
                  </a:cubicBezTo>
                  <a:cubicBezTo>
                    <a:pt x="632" y="1011"/>
                    <a:pt x="632" y="1011"/>
                    <a:pt x="632" y="1011"/>
                  </a:cubicBezTo>
                  <a:cubicBezTo>
                    <a:pt x="625" y="1036"/>
                    <a:pt x="613" y="1088"/>
                    <a:pt x="613" y="1182"/>
                  </a:cubicBezTo>
                  <a:cubicBezTo>
                    <a:pt x="614" y="1333"/>
                    <a:pt x="641" y="1593"/>
                    <a:pt x="763" y="2030"/>
                  </a:cubicBezTo>
                  <a:cubicBezTo>
                    <a:pt x="779" y="2087"/>
                    <a:pt x="830" y="2125"/>
                    <a:pt x="887" y="2125"/>
                  </a:cubicBezTo>
                  <a:cubicBezTo>
                    <a:pt x="899" y="2125"/>
                    <a:pt x="910" y="2123"/>
                    <a:pt x="922" y="2120"/>
                  </a:cubicBezTo>
                  <a:cubicBezTo>
                    <a:pt x="991" y="2101"/>
                    <a:pt x="1031" y="2030"/>
                    <a:pt x="1012" y="1961"/>
                  </a:cubicBezTo>
                  <a:cubicBezTo>
                    <a:pt x="1012" y="1961"/>
                    <a:pt x="1012" y="1961"/>
                    <a:pt x="1012" y="1961"/>
                  </a:cubicBezTo>
                  <a:cubicBezTo>
                    <a:pt x="895" y="1540"/>
                    <a:pt x="872" y="1301"/>
                    <a:pt x="872" y="1182"/>
                  </a:cubicBezTo>
                  <a:cubicBezTo>
                    <a:pt x="872" y="1180"/>
                    <a:pt x="872" y="1179"/>
                    <a:pt x="872" y="1177"/>
                  </a:cubicBezTo>
                  <a:cubicBezTo>
                    <a:pt x="925" y="1160"/>
                    <a:pt x="973" y="1120"/>
                    <a:pt x="1002" y="10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1" name="Freeform 7"/>
            <p:cNvSpPr>
              <a:spLocks/>
            </p:cNvSpPr>
            <p:nvPr/>
          </p:nvSpPr>
          <p:spPr bwMode="auto">
            <a:xfrm>
              <a:off x="9336847" y="1584232"/>
              <a:ext cx="121185" cy="181092"/>
            </a:xfrm>
            <a:custGeom>
              <a:avLst/>
              <a:gdLst>
                <a:gd name="T0" fmla="*/ 112 w 448"/>
                <a:gd name="T1" fmla="*/ 8 h 670"/>
                <a:gd name="T2" fmla="*/ 98 w 448"/>
                <a:gd name="T3" fmla="*/ 6 h 670"/>
                <a:gd name="T4" fmla="*/ 8 w 448"/>
                <a:gd name="T5" fmla="*/ 69 h 670"/>
                <a:gd name="T6" fmla="*/ 6 w 448"/>
                <a:gd name="T7" fmla="*/ 77 h 670"/>
                <a:gd name="T8" fmla="*/ 78 w 448"/>
                <a:gd name="T9" fmla="*/ 170 h 670"/>
                <a:gd name="T10" fmla="*/ 79 w 448"/>
                <a:gd name="T11" fmla="*/ 170 h 670"/>
                <a:gd name="T12" fmla="*/ 205 w 448"/>
                <a:gd name="T13" fmla="*/ 206 h 670"/>
                <a:gd name="T14" fmla="*/ 266 w 448"/>
                <a:gd name="T15" fmla="*/ 246 h 670"/>
                <a:gd name="T16" fmla="*/ 282 w 448"/>
                <a:gd name="T17" fmla="*/ 283 h 670"/>
                <a:gd name="T18" fmla="*/ 248 w 448"/>
                <a:gd name="T19" fmla="*/ 366 h 670"/>
                <a:gd name="T20" fmla="*/ 93 w 448"/>
                <a:gd name="T21" fmla="*/ 523 h 670"/>
                <a:gd name="T22" fmla="*/ 63 w 448"/>
                <a:gd name="T23" fmla="*/ 576 h 670"/>
                <a:gd name="T24" fmla="*/ 81 w 448"/>
                <a:gd name="T25" fmla="*/ 639 h 670"/>
                <a:gd name="T26" fmla="*/ 145 w 448"/>
                <a:gd name="T27" fmla="*/ 670 h 670"/>
                <a:gd name="T28" fmla="*/ 149 w 448"/>
                <a:gd name="T29" fmla="*/ 670 h 670"/>
                <a:gd name="T30" fmla="*/ 197 w 448"/>
                <a:gd name="T31" fmla="*/ 651 h 670"/>
                <a:gd name="T32" fmla="*/ 295 w 448"/>
                <a:gd name="T33" fmla="*/ 564 h 670"/>
                <a:gd name="T34" fmla="*/ 384 w 448"/>
                <a:gd name="T35" fmla="*/ 460 h 670"/>
                <a:gd name="T36" fmla="*/ 447 w 448"/>
                <a:gd name="T37" fmla="*/ 283 h 670"/>
                <a:gd name="T38" fmla="*/ 380 w 448"/>
                <a:gd name="T39" fmla="*/ 126 h 670"/>
                <a:gd name="T40" fmla="*/ 267 w 448"/>
                <a:gd name="T41" fmla="*/ 52 h 670"/>
                <a:gd name="T42" fmla="*/ 199 w 448"/>
                <a:gd name="T43" fmla="*/ 28 h 670"/>
                <a:gd name="T44" fmla="*/ 112 w 448"/>
                <a:gd name="T45" fmla="*/ 8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8" h="670">
                  <a:moveTo>
                    <a:pt x="112" y="8"/>
                  </a:moveTo>
                  <a:cubicBezTo>
                    <a:pt x="104" y="6"/>
                    <a:pt x="99" y="6"/>
                    <a:pt x="98" y="6"/>
                  </a:cubicBezTo>
                  <a:cubicBezTo>
                    <a:pt x="56" y="0"/>
                    <a:pt x="17" y="28"/>
                    <a:pt x="8" y="69"/>
                  </a:cubicBezTo>
                  <a:cubicBezTo>
                    <a:pt x="7" y="71"/>
                    <a:pt x="6" y="74"/>
                    <a:pt x="6" y="77"/>
                  </a:cubicBezTo>
                  <a:cubicBezTo>
                    <a:pt x="0" y="123"/>
                    <a:pt x="32" y="164"/>
                    <a:pt x="78" y="170"/>
                  </a:cubicBezTo>
                  <a:cubicBezTo>
                    <a:pt x="78" y="170"/>
                    <a:pt x="78" y="170"/>
                    <a:pt x="79" y="170"/>
                  </a:cubicBezTo>
                  <a:cubicBezTo>
                    <a:pt x="90" y="171"/>
                    <a:pt x="153" y="182"/>
                    <a:pt x="205" y="206"/>
                  </a:cubicBezTo>
                  <a:cubicBezTo>
                    <a:pt x="231" y="218"/>
                    <a:pt x="253" y="233"/>
                    <a:pt x="266" y="246"/>
                  </a:cubicBezTo>
                  <a:cubicBezTo>
                    <a:pt x="278" y="260"/>
                    <a:pt x="282" y="269"/>
                    <a:pt x="282" y="283"/>
                  </a:cubicBezTo>
                  <a:cubicBezTo>
                    <a:pt x="282" y="298"/>
                    <a:pt x="276" y="325"/>
                    <a:pt x="248" y="366"/>
                  </a:cubicBezTo>
                  <a:cubicBezTo>
                    <a:pt x="220" y="407"/>
                    <a:pt x="170" y="460"/>
                    <a:pt x="93" y="523"/>
                  </a:cubicBezTo>
                  <a:cubicBezTo>
                    <a:pt x="76" y="537"/>
                    <a:pt x="66" y="556"/>
                    <a:pt x="63" y="576"/>
                  </a:cubicBezTo>
                  <a:cubicBezTo>
                    <a:pt x="60" y="598"/>
                    <a:pt x="66" y="621"/>
                    <a:pt x="81" y="639"/>
                  </a:cubicBezTo>
                  <a:cubicBezTo>
                    <a:pt x="97" y="659"/>
                    <a:pt x="121" y="670"/>
                    <a:pt x="145" y="670"/>
                  </a:cubicBezTo>
                  <a:cubicBezTo>
                    <a:pt x="146" y="670"/>
                    <a:pt x="148" y="670"/>
                    <a:pt x="149" y="670"/>
                  </a:cubicBezTo>
                  <a:cubicBezTo>
                    <a:pt x="166" y="669"/>
                    <a:pt x="183" y="663"/>
                    <a:pt x="197" y="651"/>
                  </a:cubicBezTo>
                  <a:cubicBezTo>
                    <a:pt x="234" y="621"/>
                    <a:pt x="267" y="592"/>
                    <a:pt x="295" y="564"/>
                  </a:cubicBezTo>
                  <a:cubicBezTo>
                    <a:pt x="332" y="528"/>
                    <a:pt x="361" y="493"/>
                    <a:pt x="384" y="460"/>
                  </a:cubicBezTo>
                  <a:cubicBezTo>
                    <a:pt x="425" y="400"/>
                    <a:pt x="447" y="342"/>
                    <a:pt x="447" y="283"/>
                  </a:cubicBezTo>
                  <a:cubicBezTo>
                    <a:pt x="448" y="219"/>
                    <a:pt x="417" y="163"/>
                    <a:pt x="380" y="126"/>
                  </a:cubicBezTo>
                  <a:cubicBezTo>
                    <a:pt x="345" y="92"/>
                    <a:pt x="305" y="69"/>
                    <a:pt x="267" y="52"/>
                  </a:cubicBezTo>
                  <a:cubicBezTo>
                    <a:pt x="243" y="42"/>
                    <a:pt x="220" y="34"/>
                    <a:pt x="199" y="28"/>
                  </a:cubicBezTo>
                  <a:cubicBezTo>
                    <a:pt x="161" y="17"/>
                    <a:pt x="129" y="10"/>
                    <a:pt x="112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2" name="Freeform 8"/>
            <p:cNvSpPr>
              <a:spLocks noEditPoints="1"/>
            </p:cNvSpPr>
            <p:nvPr/>
          </p:nvSpPr>
          <p:spPr bwMode="auto">
            <a:xfrm>
              <a:off x="9057549" y="1368157"/>
              <a:ext cx="89060" cy="90317"/>
            </a:xfrm>
            <a:custGeom>
              <a:avLst/>
              <a:gdLst>
                <a:gd name="T0" fmla="*/ 279 w 329"/>
                <a:gd name="T1" fmla="*/ 79 h 334"/>
                <a:gd name="T2" fmla="*/ 244 w 329"/>
                <a:gd name="T3" fmla="*/ 84 h 334"/>
                <a:gd name="T4" fmla="*/ 244 w 329"/>
                <a:gd name="T5" fmla="*/ 44 h 334"/>
                <a:gd name="T6" fmla="*/ 198 w 329"/>
                <a:gd name="T7" fmla="*/ 33 h 334"/>
                <a:gd name="T8" fmla="*/ 199 w 329"/>
                <a:gd name="T9" fmla="*/ 93 h 334"/>
                <a:gd name="T10" fmla="*/ 137 w 329"/>
                <a:gd name="T11" fmla="*/ 111 h 334"/>
                <a:gd name="T12" fmla="*/ 135 w 329"/>
                <a:gd name="T13" fmla="*/ 67 h 334"/>
                <a:gd name="T14" fmla="*/ 87 w 329"/>
                <a:gd name="T15" fmla="*/ 51 h 334"/>
                <a:gd name="T16" fmla="*/ 91 w 329"/>
                <a:gd name="T17" fmla="*/ 128 h 334"/>
                <a:gd name="T18" fmla="*/ 23 w 329"/>
                <a:gd name="T19" fmla="*/ 158 h 334"/>
                <a:gd name="T20" fmla="*/ 60 w 329"/>
                <a:gd name="T21" fmla="*/ 167 h 334"/>
                <a:gd name="T22" fmla="*/ 94 w 329"/>
                <a:gd name="T23" fmla="*/ 152 h 334"/>
                <a:gd name="T24" fmla="*/ 105 w 329"/>
                <a:gd name="T25" fmla="*/ 209 h 334"/>
                <a:gd name="T26" fmla="*/ 60 w 329"/>
                <a:gd name="T27" fmla="*/ 230 h 334"/>
                <a:gd name="T28" fmla="*/ 72 w 329"/>
                <a:gd name="T29" fmla="*/ 247 h 334"/>
                <a:gd name="T30" fmla="*/ 110 w 329"/>
                <a:gd name="T31" fmla="*/ 229 h 334"/>
                <a:gd name="T32" fmla="*/ 138 w 329"/>
                <a:gd name="T33" fmla="*/ 309 h 334"/>
                <a:gd name="T34" fmla="*/ 181 w 329"/>
                <a:gd name="T35" fmla="*/ 306 h 334"/>
                <a:gd name="T36" fmla="*/ 151 w 329"/>
                <a:gd name="T37" fmla="*/ 213 h 334"/>
                <a:gd name="T38" fmla="*/ 208 w 329"/>
                <a:gd name="T39" fmla="*/ 192 h 334"/>
                <a:gd name="T40" fmla="*/ 229 w 329"/>
                <a:gd name="T41" fmla="*/ 273 h 334"/>
                <a:gd name="T42" fmla="*/ 268 w 329"/>
                <a:gd name="T43" fmla="*/ 259 h 334"/>
                <a:gd name="T44" fmla="*/ 249 w 329"/>
                <a:gd name="T45" fmla="*/ 179 h 334"/>
                <a:gd name="T46" fmla="*/ 297 w 329"/>
                <a:gd name="T47" fmla="*/ 165 h 334"/>
                <a:gd name="T48" fmla="*/ 290 w 329"/>
                <a:gd name="T49" fmla="*/ 146 h 334"/>
                <a:gd name="T50" fmla="*/ 247 w 329"/>
                <a:gd name="T51" fmla="*/ 158 h 334"/>
                <a:gd name="T52" fmla="*/ 244 w 329"/>
                <a:gd name="T53" fmla="*/ 102 h 334"/>
                <a:gd name="T54" fmla="*/ 294 w 329"/>
                <a:gd name="T55" fmla="*/ 94 h 334"/>
                <a:gd name="T56" fmla="*/ 279 w 329"/>
                <a:gd name="T57" fmla="*/ 79 h 334"/>
                <a:gd name="T58" fmla="*/ 205 w 329"/>
                <a:gd name="T59" fmla="*/ 172 h 334"/>
                <a:gd name="T60" fmla="*/ 147 w 329"/>
                <a:gd name="T61" fmla="*/ 192 h 334"/>
                <a:gd name="T62" fmla="*/ 138 w 329"/>
                <a:gd name="T63" fmla="*/ 133 h 334"/>
                <a:gd name="T64" fmla="*/ 200 w 329"/>
                <a:gd name="T65" fmla="*/ 113 h 334"/>
                <a:gd name="T66" fmla="*/ 205 w 329"/>
                <a:gd name="T67" fmla="*/ 17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9" h="334">
                  <a:moveTo>
                    <a:pt x="279" y="79"/>
                  </a:moveTo>
                  <a:cubicBezTo>
                    <a:pt x="267" y="80"/>
                    <a:pt x="256" y="82"/>
                    <a:pt x="244" y="84"/>
                  </a:cubicBezTo>
                  <a:cubicBezTo>
                    <a:pt x="244" y="70"/>
                    <a:pt x="244" y="57"/>
                    <a:pt x="244" y="44"/>
                  </a:cubicBezTo>
                  <a:cubicBezTo>
                    <a:pt x="244" y="17"/>
                    <a:pt x="198" y="0"/>
                    <a:pt x="198" y="33"/>
                  </a:cubicBezTo>
                  <a:cubicBezTo>
                    <a:pt x="198" y="53"/>
                    <a:pt x="199" y="73"/>
                    <a:pt x="199" y="93"/>
                  </a:cubicBezTo>
                  <a:cubicBezTo>
                    <a:pt x="178" y="98"/>
                    <a:pt x="157" y="104"/>
                    <a:pt x="137" y="111"/>
                  </a:cubicBezTo>
                  <a:cubicBezTo>
                    <a:pt x="136" y="96"/>
                    <a:pt x="135" y="82"/>
                    <a:pt x="135" y="67"/>
                  </a:cubicBezTo>
                  <a:cubicBezTo>
                    <a:pt x="135" y="46"/>
                    <a:pt x="87" y="28"/>
                    <a:pt x="87" y="51"/>
                  </a:cubicBezTo>
                  <a:cubicBezTo>
                    <a:pt x="87" y="77"/>
                    <a:pt x="89" y="102"/>
                    <a:pt x="91" y="128"/>
                  </a:cubicBezTo>
                  <a:cubicBezTo>
                    <a:pt x="68" y="137"/>
                    <a:pt x="45" y="147"/>
                    <a:pt x="23" y="158"/>
                  </a:cubicBezTo>
                  <a:cubicBezTo>
                    <a:pt x="0" y="169"/>
                    <a:pt x="51" y="172"/>
                    <a:pt x="60" y="167"/>
                  </a:cubicBezTo>
                  <a:cubicBezTo>
                    <a:pt x="72" y="162"/>
                    <a:pt x="83" y="157"/>
                    <a:pt x="94" y="152"/>
                  </a:cubicBezTo>
                  <a:cubicBezTo>
                    <a:pt x="97" y="171"/>
                    <a:pt x="101" y="190"/>
                    <a:pt x="105" y="209"/>
                  </a:cubicBezTo>
                  <a:cubicBezTo>
                    <a:pt x="90" y="216"/>
                    <a:pt x="75" y="222"/>
                    <a:pt x="60" y="230"/>
                  </a:cubicBezTo>
                  <a:cubicBezTo>
                    <a:pt x="50" y="235"/>
                    <a:pt x="61" y="252"/>
                    <a:pt x="72" y="247"/>
                  </a:cubicBezTo>
                  <a:cubicBezTo>
                    <a:pt x="84" y="241"/>
                    <a:pt x="97" y="235"/>
                    <a:pt x="110" y="229"/>
                  </a:cubicBezTo>
                  <a:cubicBezTo>
                    <a:pt x="117" y="256"/>
                    <a:pt x="126" y="283"/>
                    <a:pt x="138" y="309"/>
                  </a:cubicBezTo>
                  <a:cubicBezTo>
                    <a:pt x="146" y="328"/>
                    <a:pt x="193" y="334"/>
                    <a:pt x="181" y="306"/>
                  </a:cubicBezTo>
                  <a:cubicBezTo>
                    <a:pt x="168" y="275"/>
                    <a:pt x="158" y="244"/>
                    <a:pt x="151" y="213"/>
                  </a:cubicBezTo>
                  <a:cubicBezTo>
                    <a:pt x="170" y="205"/>
                    <a:pt x="189" y="199"/>
                    <a:pt x="208" y="192"/>
                  </a:cubicBezTo>
                  <a:cubicBezTo>
                    <a:pt x="213" y="219"/>
                    <a:pt x="219" y="246"/>
                    <a:pt x="229" y="273"/>
                  </a:cubicBezTo>
                  <a:cubicBezTo>
                    <a:pt x="240" y="301"/>
                    <a:pt x="280" y="290"/>
                    <a:pt x="268" y="259"/>
                  </a:cubicBezTo>
                  <a:cubicBezTo>
                    <a:pt x="259" y="233"/>
                    <a:pt x="253" y="206"/>
                    <a:pt x="249" y="179"/>
                  </a:cubicBezTo>
                  <a:cubicBezTo>
                    <a:pt x="265" y="174"/>
                    <a:pt x="281" y="170"/>
                    <a:pt x="297" y="165"/>
                  </a:cubicBezTo>
                  <a:cubicBezTo>
                    <a:pt x="309" y="162"/>
                    <a:pt x="302" y="143"/>
                    <a:pt x="290" y="146"/>
                  </a:cubicBezTo>
                  <a:cubicBezTo>
                    <a:pt x="276" y="150"/>
                    <a:pt x="261" y="154"/>
                    <a:pt x="247" y="158"/>
                  </a:cubicBezTo>
                  <a:cubicBezTo>
                    <a:pt x="245" y="140"/>
                    <a:pt x="245" y="121"/>
                    <a:pt x="244" y="102"/>
                  </a:cubicBezTo>
                  <a:cubicBezTo>
                    <a:pt x="261" y="99"/>
                    <a:pt x="277" y="96"/>
                    <a:pt x="294" y="94"/>
                  </a:cubicBezTo>
                  <a:cubicBezTo>
                    <a:pt x="329" y="90"/>
                    <a:pt x="299" y="77"/>
                    <a:pt x="279" y="79"/>
                  </a:cubicBezTo>
                  <a:close/>
                  <a:moveTo>
                    <a:pt x="205" y="172"/>
                  </a:moveTo>
                  <a:cubicBezTo>
                    <a:pt x="185" y="178"/>
                    <a:pt x="166" y="185"/>
                    <a:pt x="147" y="192"/>
                  </a:cubicBezTo>
                  <a:cubicBezTo>
                    <a:pt x="143" y="173"/>
                    <a:pt x="140" y="153"/>
                    <a:pt x="138" y="133"/>
                  </a:cubicBezTo>
                  <a:cubicBezTo>
                    <a:pt x="159" y="126"/>
                    <a:pt x="179" y="119"/>
                    <a:pt x="200" y="113"/>
                  </a:cubicBezTo>
                  <a:cubicBezTo>
                    <a:pt x="201" y="133"/>
                    <a:pt x="203" y="152"/>
                    <a:pt x="205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3" name="Freeform 9"/>
            <p:cNvSpPr>
              <a:spLocks/>
            </p:cNvSpPr>
            <p:nvPr/>
          </p:nvSpPr>
          <p:spPr bwMode="auto">
            <a:xfrm>
              <a:off x="9192567" y="1321398"/>
              <a:ext cx="89517" cy="77055"/>
            </a:xfrm>
            <a:custGeom>
              <a:avLst/>
              <a:gdLst>
                <a:gd name="T0" fmla="*/ 172 w 331"/>
                <a:gd name="T1" fmla="*/ 33 h 285"/>
                <a:gd name="T2" fmla="*/ 148 w 331"/>
                <a:gd name="T3" fmla="*/ 1 h 285"/>
                <a:gd name="T4" fmla="*/ 147 w 331"/>
                <a:gd name="T5" fmla="*/ 109 h 285"/>
                <a:gd name="T6" fmla="*/ 21 w 331"/>
                <a:gd name="T7" fmla="*/ 101 h 285"/>
                <a:gd name="T8" fmla="*/ 41 w 331"/>
                <a:gd name="T9" fmla="*/ 133 h 285"/>
                <a:gd name="T10" fmla="*/ 135 w 331"/>
                <a:gd name="T11" fmla="*/ 136 h 285"/>
                <a:gd name="T12" fmla="*/ 56 w 331"/>
                <a:gd name="T13" fmla="*/ 207 h 285"/>
                <a:gd name="T14" fmla="*/ 89 w 331"/>
                <a:gd name="T15" fmla="*/ 214 h 285"/>
                <a:gd name="T16" fmla="*/ 152 w 331"/>
                <a:gd name="T17" fmla="*/ 157 h 285"/>
                <a:gd name="T18" fmla="*/ 167 w 331"/>
                <a:gd name="T19" fmla="*/ 250 h 285"/>
                <a:gd name="T20" fmla="*/ 190 w 331"/>
                <a:gd name="T21" fmla="*/ 278 h 285"/>
                <a:gd name="T22" fmla="*/ 171 w 331"/>
                <a:gd name="T23" fmla="*/ 144 h 285"/>
                <a:gd name="T24" fmla="*/ 255 w 331"/>
                <a:gd name="T25" fmla="*/ 190 h 285"/>
                <a:gd name="T26" fmla="*/ 279 w 331"/>
                <a:gd name="T27" fmla="*/ 178 h 285"/>
                <a:gd name="T28" fmla="*/ 195 w 331"/>
                <a:gd name="T29" fmla="*/ 124 h 285"/>
                <a:gd name="T30" fmla="*/ 306 w 331"/>
                <a:gd name="T31" fmla="*/ 59 h 285"/>
                <a:gd name="T32" fmla="*/ 288 w 331"/>
                <a:gd name="T33" fmla="*/ 40 h 285"/>
                <a:gd name="T34" fmla="*/ 169 w 331"/>
                <a:gd name="T35" fmla="*/ 110 h 285"/>
                <a:gd name="T36" fmla="*/ 172 w 331"/>
                <a:gd name="T37" fmla="*/ 3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1" h="285">
                  <a:moveTo>
                    <a:pt x="172" y="33"/>
                  </a:moveTo>
                  <a:cubicBezTo>
                    <a:pt x="173" y="22"/>
                    <a:pt x="148" y="0"/>
                    <a:pt x="148" y="1"/>
                  </a:cubicBezTo>
                  <a:cubicBezTo>
                    <a:pt x="144" y="37"/>
                    <a:pt x="145" y="73"/>
                    <a:pt x="147" y="109"/>
                  </a:cubicBezTo>
                  <a:cubicBezTo>
                    <a:pt x="107" y="100"/>
                    <a:pt x="64" y="98"/>
                    <a:pt x="21" y="101"/>
                  </a:cubicBezTo>
                  <a:cubicBezTo>
                    <a:pt x="0" y="102"/>
                    <a:pt x="25" y="134"/>
                    <a:pt x="41" y="133"/>
                  </a:cubicBezTo>
                  <a:cubicBezTo>
                    <a:pt x="72" y="131"/>
                    <a:pt x="104" y="131"/>
                    <a:pt x="135" y="136"/>
                  </a:cubicBezTo>
                  <a:cubicBezTo>
                    <a:pt x="107" y="158"/>
                    <a:pt x="81" y="182"/>
                    <a:pt x="56" y="207"/>
                  </a:cubicBezTo>
                  <a:cubicBezTo>
                    <a:pt x="39" y="224"/>
                    <a:pt x="78" y="225"/>
                    <a:pt x="89" y="214"/>
                  </a:cubicBezTo>
                  <a:cubicBezTo>
                    <a:pt x="109" y="194"/>
                    <a:pt x="130" y="175"/>
                    <a:pt x="152" y="157"/>
                  </a:cubicBezTo>
                  <a:cubicBezTo>
                    <a:pt x="156" y="188"/>
                    <a:pt x="161" y="219"/>
                    <a:pt x="167" y="250"/>
                  </a:cubicBezTo>
                  <a:cubicBezTo>
                    <a:pt x="168" y="258"/>
                    <a:pt x="191" y="285"/>
                    <a:pt x="190" y="278"/>
                  </a:cubicBezTo>
                  <a:cubicBezTo>
                    <a:pt x="182" y="234"/>
                    <a:pt x="175" y="189"/>
                    <a:pt x="171" y="144"/>
                  </a:cubicBezTo>
                  <a:cubicBezTo>
                    <a:pt x="202" y="153"/>
                    <a:pt x="230" y="167"/>
                    <a:pt x="255" y="190"/>
                  </a:cubicBezTo>
                  <a:cubicBezTo>
                    <a:pt x="270" y="205"/>
                    <a:pt x="299" y="197"/>
                    <a:pt x="279" y="178"/>
                  </a:cubicBezTo>
                  <a:cubicBezTo>
                    <a:pt x="253" y="154"/>
                    <a:pt x="225" y="136"/>
                    <a:pt x="195" y="124"/>
                  </a:cubicBezTo>
                  <a:cubicBezTo>
                    <a:pt x="230" y="99"/>
                    <a:pt x="267" y="77"/>
                    <a:pt x="306" y="59"/>
                  </a:cubicBezTo>
                  <a:cubicBezTo>
                    <a:pt x="331" y="47"/>
                    <a:pt x="307" y="31"/>
                    <a:pt x="288" y="40"/>
                  </a:cubicBezTo>
                  <a:cubicBezTo>
                    <a:pt x="247" y="60"/>
                    <a:pt x="207" y="83"/>
                    <a:pt x="169" y="110"/>
                  </a:cubicBezTo>
                  <a:cubicBezTo>
                    <a:pt x="169" y="85"/>
                    <a:pt x="169" y="59"/>
                    <a:pt x="172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4" name="Freeform 10"/>
            <p:cNvSpPr>
              <a:spLocks/>
            </p:cNvSpPr>
            <p:nvPr/>
          </p:nvSpPr>
          <p:spPr bwMode="auto">
            <a:xfrm>
              <a:off x="9138949" y="1337861"/>
              <a:ext cx="40929" cy="60593"/>
            </a:xfrm>
            <a:custGeom>
              <a:avLst/>
              <a:gdLst>
                <a:gd name="T0" fmla="*/ 60 w 151"/>
                <a:gd name="T1" fmla="*/ 36 h 224"/>
                <a:gd name="T2" fmla="*/ 8 w 151"/>
                <a:gd name="T3" fmla="*/ 61 h 224"/>
                <a:gd name="T4" fmla="*/ 136 w 151"/>
                <a:gd name="T5" fmla="*/ 214 h 224"/>
                <a:gd name="T6" fmla="*/ 60 w 151"/>
                <a:gd name="T7" fmla="*/ 3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224">
                  <a:moveTo>
                    <a:pt x="60" y="36"/>
                  </a:moveTo>
                  <a:cubicBezTo>
                    <a:pt x="20" y="0"/>
                    <a:pt x="0" y="27"/>
                    <a:pt x="8" y="61"/>
                  </a:cubicBezTo>
                  <a:cubicBezTo>
                    <a:pt x="16" y="94"/>
                    <a:pt x="120" y="224"/>
                    <a:pt x="136" y="214"/>
                  </a:cubicBezTo>
                  <a:cubicBezTo>
                    <a:pt x="151" y="205"/>
                    <a:pt x="99" y="73"/>
                    <a:pt x="60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5" name="Oval 11"/>
            <p:cNvSpPr>
              <a:spLocks noChangeArrowheads="1"/>
            </p:cNvSpPr>
            <p:nvPr/>
          </p:nvSpPr>
          <p:spPr bwMode="auto">
            <a:xfrm>
              <a:off x="9175304" y="1399254"/>
              <a:ext cx="14862" cy="148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6" name="Freeform 12"/>
            <p:cNvSpPr>
              <a:spLocks/>
            </p:cNvSpPr>
            <p:nvPr/>
          </p:nvSpPr>
          <p:spPr bwMode="auto">
            <a:xfrm>
              <a:off x="8991011" y="1389536"/>
              <a:ext cx="88145" cy="108381"/>
            </a:xfrm>
            <a:custGeom>
              <a:avLst/>
              <a:gdLst>
                <a:gd name="T0" fmla="*/ 148 w 326"/>
                <a:gd name="T1" fmla="*/ 215 h 401"/>
                <a:gd name="T2" fmla="*/ 137 w 326"/>
                <a:gd name="T3" fmla="*/ 187 h 401"/>
                <a:gd name="T4" fmla="*/ 114 w 326"/>
                <a:gd name="T5" fmla="*/ 280 h 401"/>
                <a:gd name="T6" fmla="*/ 169 w 326"/>
                <a:gd name="T7" fmla="*/ 298 h 401"/>
                <a:gd name="T8" fmla="*/ 187 w 326"/>
                <a:gd name="T9" fmla="*/ 249 h 401"/>
                <a:gd name="T10" fmla="*/ 229 w 326"/>
                <a:gd name="T11" fmla="*/ 269 h 401"/>
                <a:gd name="T12" fmla="*/ 245 w 326"/>
                <a:gd name="T13" fmla="*/ 269 h 401"/>
                <a:gd name="T14" fmla="*/ 26 w 326"/>
                <a:gd name="T15" fmla="*/ 159 h 401"/>
                <a:gd name="T16" fmla="*/ 88 w 326"/>
                <a:gd name="T17" fmla="*/ 358 h 401"/>
                <a:gd name="T18" fmla="*/ 274 w 326"/>
                <a:gd name="T19" fmla="*/ 305 h 401"/>
                <a:gd name="T20" fmla="*/ 242 w 326"/>
                <a:gd name="T21" fmla="*/ 289 h 401"/>
                <a:gd name="T22" fmla="*/ 93 w 326"/>
                <a:gd name="T23" fmla="*/ 335 h 401"/>
                <a:gd name="T24" fmla="*/ 55 w 326"/>
                <a:gd name="T25" fmla="*/ 184 h 401"/>
                <a:gd name="T26" fmla="*/ 220 w 326"/>
                <a:gd name="T27" fmla="*/ 241 h 401"/>
                <a:gd name="T28" fmla="*/ 191 w 326"/>
                <a:gd name="T29" fmla="*/ 226 h 401"/>
                <a:gd name="T30" fmla="*/ 164 w 326"/>
                <a:gd name="T31" fmla="*/ 217 h 401"/>
                <a:gd name="T32" fmla="*/ 150 w 326"/>
                <a:gd name="T33" fmla="*/ 258 h 401"/>
                <a:gd name="T34" fmla="*/ 126 w 326"/>
                <a:gd name="T35" fmla="*/ 246 h 401"/>
                <a:gd name="T36" fmla="*/ 148 w 326"/>
                <a:gd name="T37" fmla="*/ 215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6" h="401">
                  <a:moveTo>
                    <a:pt x="148" y="215"/>
                  </a:moveTo>
                  <a:cubicBezTo>
                    <a:pt x="170" y="216"/>
                    <a:pt x="151" y="188"/>
                    <a:pt x="137" y="187"/>
                  </a:cubicBezTo>
                  <a:cubicBezTo>
                    <a:pt x="85" y="183"/>
                    <a:pt x="84" y="251"/>
                    <a:pt x="114" y="280"/>
                  </a:cubicBezTo>
                  <a:cubicBezTo>
                    <a:pt x="125" y="290"/>
                    <a:pt x="153" y="310"/>
                    <a:pt x="169" y="298"/>
                  </a:cubicBezTo>
                  <a:cubicBezTo>
                    <a:pt x="185" y="286"/>
                    <a:pt x="181" y="266"/>
                    <a:pt x="187" y="249"/>
                  </a:cubicBezTo>
                  <a:cubicBezTo>
                    <a:pt x="199" y="257"/>
                    <a:pt x="213" y="262"/>
                    <a:pt x="229" y="269"/>
                  </a:cubicBezTo>
                  <a:cubicBezTo>
                    <a:pt x="233" y="271"/>
                    <a:pt x="242" y="274"/>
                    <a:pt x="245" y="269"/>
                  </a:cubicBezTo>
                  <a:cubicBezTo>
                    <a:pt x="326" y="145"/>
                    <a:pt x="86" y="0"/>
                    <a:pt x="26" y="159"/>
                  </a:cubicBezTo>
                  <a:cubicBezTo>
                    <a:pt x="0" y="228"/>
                    <a:pt x="27" y="317"/>
                    <a:pt x="88" y="358"/>
                  </a:cubicBezTo>
                  <a:cubicBezTo>
                    <a:pt x="150" y="401"/>
                    <a:pt x="251" y="383"/>
                    <a:pt x="274" y="305"/>
                  </a:cubicBezTo>
                  <a:cubicBezTo>
                    <a:pt x="278" y="292"/>
                    <a:pt x="247" y="273"/>
                    <a:pt x="242" y="289"/>
                  </a:cubicBezTo>
                  <a:cubicBezTo>
                    <a:pt x="224" y="351"/>
                    <a:pt x="144" y="371"/>
                    <a:pt x="93" y="335"/>
                  </a:cubicBezTo>
                  <a:cubicBezTo>
                    <a:pt x="48" y="304"/>
                    <a:pt x="44" y="232"/>
                    <a:pt x="55" y="184"/>
                  </a:cubicBezTo>
                  <a:cubicBezTo>
                    <a:pt x="87" y="51"/>
                    <a:pt x="276" y="141"/>
                    <a:pt x="220" y="241"/>
                  </a:cubicBezTo>
                  <a:cubicBezTo>
                    <a:pt x="209" y="237"/>
                    <a:pt x="196" y="233"/>
                    <a:pt x="191" y="226"/>
                  </a:cubicBezTo>
                  <a:cubicBezTo>
                    <a:pt x="186" y="219"/>
                    <a:pt x="171" y="208"/>
                    <a:pt x="164" y="217"/>
                  </a:cubicBezTo>
                  <a:cubicBezTo>
                    <a:pt x="153" y="229"/>
                    <a:pt x="152" y="243"/>
                    <a:pt x="150" y="258"/>
                  </a:cubicBezTo>
                  <a:cubicBezTo>
                    <a:pt x="147" y="284"/>
                    <a:pt x="128" y="258"/>
                    <a:pt x="126" y="246"/>
                  </a:cubicBezTo>
                  <a:cubicBezTo>
                    <a:pt x="124" y="231"/>
                    <a:pt x="129" y="213"/>
                    <a:pt x="148" y="2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127" name="그룹 126"/>
            <p:cNvGrpSpPr/>
            <p:nvPr/>
          </p:nvGrpSpPr>
          <p:grpSpPr>
            <a:xfrm>
              <a:off x="8866459" y="1628031"/>
              <a:ext cx="258622" cy="424228"/>
              <a:chOff x="3482975" y="-860425"/>
              <a:chExt cx="5226050" cy="8572500"/>
            </a:xfrm>
            <a:solidFill>
              <a:schemeClr val="bg1"/>
            </a:solidFill>
          </p:grpSpPr>
          <p:sp>
            <p:nvSpPr>
              <p:cNvPr id="128" name="Freeform 21"/>
              <p:cNvSpPr>
                <a:spLocks/>
              </p:cNvSpPr>
              <p:nvPr/>
            </p:nvSpPr>
            <p:spPr bwMode="auto">
              <a:xfrm>
                <a:off x="3889375" y="-860425"/>
                <a:ext cx="1744663" cy="1741488"/>
              </a:xfrm>
              <a:custGeom>
                <a:avLst/>
                <a:gdLst>
                  <a:gd name="T0" fmla="*/ 231 w 464"/>
                  <a:gd name="T1" fmla="*/ 464 h 464"/>
                  <a:gd name="T2" fmla="*/ 0 w 464"/>
                  <a:gd name="T3" fmla="*/ 232 h 464"/>
                  <a:gd name="T4" fmla="*/ 231 w 464"/>
                  <a:gd name="T5" fmla="*/ 0 h 464"/>
                  <a:gd name="T6" fmla="*/ 464 w 464"/>
                  <a:gd name="T7" fmla="*/ 232 h 464"/>
                  <a:gd name="T8" fmla="*/ 231 w 464"/>
                  <a:gd name="T9" fmla="*/ 464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4" h="464">
                    <a:moveTo>
                      <a:pt x="231" y="464"/>
                    </a:moveTo>
                    <a:cubicBezTo>
                      <a:pt x="104" y="464"/>
                      <a:pt x="0" y="360"/>
                      <a:pt x="0" y="232"/>
                    </a:cubicBezTo>
                    <a:cubicBezTo>
                      <a:pt x="0" y="103"/>
                      <a:pt x="104" y="0"/>
                      <a:pt x="231" y="0"/>
                    </a:cubicBezTo>
                    <a:cubicBezTo>
                      <a:pt x="360" y="0"/>
                      <a:pt x="464" y="103"/>
                      <a:pt x="464" y="232"/>
                    </a:cubicBezTo>
                    <a:cubicBezTo>
                      <a:pt x="464" y="360"/>
                      <a:pt x="360" y="464"/>
                      <a:pt x="231" y="4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9" name="Freeform 22"/>
              <p:cNvSpPr>
                <a:spLocks/>
              </p:cNvSpPr>
              <p:nvPr/>
            </p:nvSpPr>
            <p:spPr bwMode="auto">
              <a:xfrm>
                <a:off x="3482975" y="-500063"/>
                <a:ext cx="5226050" cy="8212138"/>
              </a:xfrm>
              <a:custGeom>
                <a:avLst/>
                <a:gdLst>
                  <a:gd name="T0" fmla="*/ 1226 w 1390"/>
                  <a:gd name="T1" fmla="*/ 425 h 2187"/>
                  <a:gd name="T2" fmla="*/ 1226 w 1390"/>
                  <a:gd name="T3" fmla="*/ 1282 h 2187"/>
                  <a:gd name="T4" fmla="*/ 1050 w 1390"/>
                  <a:gd name="T5" fmla="*/ 1282 h 2187"/>
                  <a:gd name="T6" fmla="*/ 1054 w 1390"/>
                  <a:gd name="T7" fmla="*/ 1268 h 2187"/>
                  <a:gd name="T8" fmla="*/ 677 w 1390"/>
                  <a:gd name="T9" fmla="*/ 192 h 2187"/>
                  <a:gd name="T10" fmla="*/ 559 w 1390"/>
                  <a:gd name="T11" fmla="*/ 476 h 2187"/>
                  <a:gd name="T12" fmla="*/ 558 w 1390"/>
                  <a:gd name="T13" fmla="*/ 1093 h 2187"/>
                  <a:gd name="T14" fmla="*/ 176 w 1390"/>
                  <a:gd name="T15" fmla="*/ 1093 h 2187"/>
                  <a:gd name="T16" fmla="*/ 0 w 1390"/>
                  <a:gd name="T17" fmla="*/ 1265 h 2187"/>
                  <a:gd name="T18" fmla="*/ 0 w 1390"/>
                  <a:gd name="T19" fmla="*/ 2050 h 2187"/>
                  <a:gd name="T20" fmla="*/ 120 w 1390"/>
                  <a:gd name="T21" fmla="*/ 2187 h 2187"/>
                  <a:gd name="T22" fmla="*/ 249 w 1390"/>
                  <a:gd name="T23" fmla="*/ 2044 h 2187"/>
                  <a:gd name="T24" fmla="*/ 249 w 1390"/>
                  <a:gd name="T25" fmla="*/ 1446 h 2187"/>
                  <a:gd name="T26" fmla="*/ 391 w 1390"/>
                  <a:gd name="T27" fmla="*/ 1446 h 2187"/>
                  <a:gd name="T28" fmla="*/ 391 w 1390"/>
                  <a:gd name="T29" fmla="*/ 2187 h 2187"/>
                  <a:gd name="T30" fmla="*/ 554 w 1390"/>
                  <a:gd name="T31" fmla="*/ 2187 h 2187"/>
                  <a:gd name="T32" fmla="*/ 554 w 1390"/>
                  <a:gd name="T33" fmla="*/ 1446 h 2187"/>
                  <a:gd name="T34" fmla="*/ 1226 w 1390"/>
                  <a:gd name="T35" fmla="*/ 1446 h 2187"/>
                  <a:gd name="T36" fmla="*/ 1226 w 1390"/>
                  <a:gd name="T37" fmla="*/ 2187 h 2187"/>
                  <a:gd name="T38" fmla="*/ 1390 w 1390"/>
                  <a:gd name="T39" fmla="*/ 2187 h 2187"/>
                  <a:gd name="T40" fmla="*/ 1390 w 1390"/>
                  <a:gd name="T41" fmla="*/ 425 h 2187"/>
                  <a:gd name="T42" fmla="*/ 1226 w 1390"/>
                  <a:gd name="T43" fmla="*/ 425 h 2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90" h="2187">
                    <a:moveTo>
                      <a:pt x="1226" y="425"/>
                    </a:moveTo>
                    <a:cubicBezTo>
                      <a:pt x="1226" y="1282"/>
                      <a:pt x="1226" y="1282"/>
                      <a:pt x="1226" y="1282"/>
                    </a:cubicBezTo>
                    <a:cubicBezTo>
                      <a:pt x="1050" y="1282"/>
                      <a:pt x="1050" y="1282"/>
                      <a:pt x="1050" y="1282"/>
                    </a:cubicBezTo>
                    <a:cubicBezTo>
                      <a:pt x="1051" y="1277"/>
                      <a:pt x="1054" y="1273"/>
                      <a:pt x="1054" y="1268"/>
                    </a:cubicBezTo>
                    <a:cubicBezTo>
                      <a:pt x="1172" y="1049"/>
                      <a:pt x="1145" y="0"/>
                      <a:pt x="677" y="192"/>
                    </a:cubicBezTo>
                    <a:cubicBezTo>
                      <a:pt x="677" y="192"/>
                      <a:pt x="562" y="236"/>
                      <a:pt x="559" y="476"/>
                    </a:cubicBezTo>
                    <a:cubicBezTo>
                      <a:pt x="559" y="505"/>
                      <a:pt x="558" y="1077"/>
                      <a:pt x="558" y="1093"/>
                    </a:cubicBezTo>
                    <a:cubicBezTo>
                      <a:pt x="176" y="1093"/>
                      <a:pt x="176" y="1093"/>
                      <a:pt x="176" y="1093"/>
                    </a:cubicBezTo>
                    <a:cubicBezTo>
                      <a:pt x="83" y="1093"/>
                      <a:pt x="0" y="1153"/>
                      <a:pt x="0" y="1265"/>
                    </a:cubicBezTo>
                    <a:cubicBezTo>
                      <a:pt x="0" y="2050"/>
                      <a:pt x="0" y="2050"/>
                      <a:pt x="0" y="2050"/>
                    </a:cubicBezTo>
                    <a:cubicBezTo>
                      <a:pt x="0" y="2125"/>
                      <a:pt x="45" y="2187"/>
                      <a:pt x="120" y="2187"/>
                    </a:cubicBezTo>
                    <a:cubicBezTo>
                      <a:pt x="204" y="2187"/>
                      <a:pt x="249" y="2119"/>
                      <a:pt x="249" y="2044"/>
                    </a:cubicBezTo>
                    <a:cubicBezTo>
                      <a:pt x="249" y="1446"/>
                      <a:pt x="249" y="1446"/>
                      <a:pt x="249" y="1446"/>
                    </a:cubicBezTo>
                    <a:cubicBezTo>
                      <a:pt x="391" y="1446"/>
                      <a:pt x="391" y="1446"/>
                      <a:pt x="391" y="1446"/>
                    </a:cubicBezTo>
                    <a:cubicBezTo>
                      <a:pt x="391" y="2187"/>
                      <a:pt x="391" y="2187"/>
                      <a:pt x="391" y="2187"/>
                    </a:cubicBezTo>
                    <a:cubicBezTo>
                      <a:pt x="554" y="2187"/>
                      <a:pt x="554" y="2187"/>
                      <a:pt x="554" y="2187"/>
                    </a:cubicBezTo>
                    <a:cubicBezTo>
                      <a:pt x="554" y="1446"/>
                      <a:pt x="554" y="1446"/>
                      <a:pt x="554" y="1446"/>
                    </a:cubicBezTo>
                    <a:cubicBezTo>
                      <a:pt x="1226" y="1446"/>
                      <a:pt x="1226" y="1446"/>
                      <a:pt x="1226" y="1446"/>
                    </a:cubicBezTo>
                    <a:cubicBezTo>
                      <a:pt x="1226" y="2187"/>
                      <a:pt x="1226" y="2187"/>
                      <a:pt x="1226" y="2187"/>
                    </a:cubicBezTo>
                    <a:cubicBezTo>
                      <a:pt x="1390" y="2187"/>
                      <a:pt x="1390" y="2187"/>
                      <a:pt x="1390" y="2187"/>
                    </a:cubicBezTo>
                    <a:cubicBezTo>
                      <a:pt x="1390" y="425"/>
                      <a:pt x="1390" y="425"/>
                      <a:pt x="1390" y="425"/>
                    </a:cubicBezTo>
                    <a:lnTo>
                      <a:pt x="1226" y="4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145" name="그림 1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6" y="3983329"/>
            <a:ext cx="2500312" cy="259156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948" y="2810922"/>
            <a:ext cx="3928208" cy="252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76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0" y="1735815"/>
            <a:ext cx="12187732" cy="4415670"/>
          </a:xfrm>
          <a:custGeom>
            <a:avLst/>
            <a:gdLst>
              <a:gd name="T0" fmla="*/ 0 w 3840"/>
              <a:gd name="T1" fmla="*/ 0 h 1389"/>
              <a:gd name="T2" fmla="*/ 3168 w 3840"/>
              <a:gd name="T3" fmla="*/ 0 h 1389"/>
              <a:gd name="T4" fmla="*/ 3519 w 3840"/>
              <a:gd name="T5" fmla="*/ 347 h 1389"/>
              <a:gd name="T6" fmla="*/ 3168 w 3840"/>
              <a:gd name="T7" fmla="*/ 695 h 1389"/>
              <a:gd name="T8" fmla="*/ 697 w 3840"/>
              <a:gd name="T9" fmla="*/ 695 h 1389"/>
              <a:gd name="T10" fmla="*/ 345 w 3840"/>
              <a:gd name="T11" fmla="*/ 1042 h 1389"/>
              <a:gd name="T12" fmla="*/ 697 w 3840"/>
              <a:gd name="T13" fmla="*/ 1389 h 1389"/>
              <a:gd name="T14" fmla="*/ 3840 w 3840"/>
              <a:gd name="T15" fmla="*/ 1389 h 1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840" h="1389">
                <a:moveTo>
                  <a:pt x="0" y="0"/>
                </a:moveTo>
                <a:cubicBezTo>
                  <a:pt x="3168" y="0"/>
                  <a:pt x="3168" y="0"/>
                  <a:pt x="3168" y="0"/>
                </a:cubicBezTo>
                <a:cubicBezTo>
                  <a:pt x="3361" y="0"/>
                  <a:pt x="3519" y="156"/>
                  <a:pt x="3519" y="347"/>
                </a:cubicBezTo>
                <a:cubicBezTo>
                  <a:pt x="3519" y="538"/>
                  <a:pt x="3361" y="695"/>
                  <a:pt x="3168" y="695"/>
                </a:cubicBezTo>
                <a:cubicBezTo>
                  <a:pt x="697" y="695"/>
                  <a:pt x="697" y="695"/>
                  <a:pt x="697" y="695"/>
                </a:cubicBezTo>
                <a:cubicBezTo>
                  <a:pt x="503" y="695"/>
                  <a:pt x="345" y="851"/>
                  <a:pt x="345" y="1042"/>
                </a:cubicBezTo>
                <a:cubicBezTo>
                  <a:pt x="345" y="1233"/>
                  <a:pt x="503" y="1389"/>
                  <a:pt x="697" y="1389"/>
                </a:cubicBezTo>
                <a:cubicBezTo>
                  <a:pt x="3840" y="1389"/>
                  <a:pt x="3840" y="1389"/>
                  <a:pt x="3840" y="1389"/>
                </a:cubicBezTo>
              </a:path>
            </a:pathLst>
          </a:custGeom>
          <a:noFill/>
          <a:ln w="381000">
            <a:solidFill>
              <a:srgbClr val="DED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grpSp>
        <p:nvGrpSpPr>
          <p:cNvPr id="29" name="그룹 28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30" name="타원 29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03621" y="2452453"/>
              <a:ext cx="274233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02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948481" y="388054"/>
            <a:ext cx="354584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 </a:t>
            </a:r>
            <a:r>
              <a:rPr lang="en-US" altLang="ko-KR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: </a:t>
            </a:r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성적 학대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1117108" y="979102"/>
            <a:ext cx="4148572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성희롱</a:t>
            </a:r>
            <a:r>
              <a:rPr lang="en-US" altLang="ko-KR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성추행</a:t>
            </a:r>
            <a:r>
              <a:rPr lang="en-US" altLang="ko-KR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성폭행 등 성적 폭력이나 가혹행위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934787" y="962171"/>
            <a:ext cx="172912" cy="295606"/>
            <a:chOff x="5783556" y="2929906"/>
            <a:chExt cx="582023" cy="995011"/>
          </a:xfrm>
        </p:grpSpPr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5972176" y="3313113"/>
              <a:ext cx="228600" cy="228600"/>
            </a:xfrm>
            <a:custGeom>
              <a:avLst/>
              <a:gdLst>
                <a:gd name="T0" fmla="*/ 4 w 59"/>
                <a:gd name="T1" fmla="*/ 22 h 60"/>
                <a:gd name="T2" fmla="*/ 21 w 59"/>
                <a:gd name="T3" fmla="*/ 55 h 60"/>
                <a:gd name="T4" fmla="*/ 55 w 59"/>
                <a:gd name="T5" fmla="*/ 38 h 60"/>
                <a:gd name="T6" fmla="*/ 38 w 59"/>
                <a:gd name="T7" fmla="*/ 5 h 60"/>
                <a:gd name="T8" fmla="*/ 4 w 59"/>
                <a:gd name="T9" fmla="*/ 2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0">
                  <a:moveTo>
                    <a:pt x="4" y="22"/>
                  </a:moveTo>
                  <a:cubicBezTo>
                    <a:pt x="0" y="36"/>
                    <a:pt x="7" y="51"/>
                    <a:pt x="21" y="55"/>
                  </a:cubicBezTo>
                  <a:cubicBezTo>
                    <a:pt x="35" y="60"/>
                    <a:pt x="50" y="52"/>
                    <a:pt x="55" y="38"/>
                  </a:cubicBezTo>
                  <a:cubicBezTo>
                    <a:pt x="59" y="25"/>
                    <a:pt x="52" y="10"/>
                    <a:pt x="38" y="5"/>
                  </a:cubicBezTo>
                  <a:cubicBezTo>
                    <a:pt x="24" y="0"/>
                    <a:pt x="9" y="8"/>
                    <a:pt x="4" y="22"/>
                  </a:cubicBezTo>
                  <a:close/>
                </a:path>
              </a:pathLst>
            </a:cu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schemeClr val="lt1"/>
                </a:solidFill>
              </a:endParaRPr>
            </a:p>
          </p:txBody>
        </p:sp>
        <p:sp>
          <p:nvSpPr>
            <p:cNvPr id="38" name="Freeform 24"/>
            <p:cNvSpPr>
              <a:spLocks/>
            </p:cNvSpPr>
            <p:nvPr/>
          </p:nvSpPr>
          <p:spPr bwMode="auto">
            <a:xfrm>
              <a:off x="5783556" y="2929906"/>
              <a:ext cx="582023" cy="995011"/>
            </a:xfrm>
            <a:custGeom>
              <a:avLst/>
              <a:gdLst>
                <a:gd name="T0" fmla="*/ 120 w 125"/>
                <a:gd name="T1" fmla="*/ 196 h 216"/>
                <a:gd name="T2" fmla="*/ 102 w 125"/>
                <a:gd name="T3" fmla="*/ 161 h 216"/>
                <a:gd name="T4" fmla="*/ 98 w 125"/>
                <a:gd name="T5" fmla="*/ 159 h 216"/>
                <a:gd name="T6" fmla="*/ 76 w 125"/>
                <a:gd name="T7" fmla="*/ 141 h 216"/>
                <a:gd name="T8" fmla="*/ 76 w 125"/>
                <a:gd name="T9" fmla="*/ 141 h 216"/>
                <a:gd name="T10" fmla="*/ 33 w 125"/>
                <a:gd name="T11" fmla="*/ 119 h 216"/>
                <a:gd name="T12" fmla="*/ 32 w 125"/>
                <a:gd name="T13" fmla="*/ 115 h 216"/>
                <a:gd name="T14" fmla="*/ 32 w 125"/>
                <a:gd name="T15" fmla="*/ 114 h 216"/>
                <a:gd name="T16" fmla="*/ 31 w 125"/>
                <a:gd name="T17" fmla="*/ 111 h 216"/>
                <a:gd name="T18" fmla="*/ 31 w 125"/>
                <a:gd name="T19" fmla="*/ 110 h 216"/>
                <a:gd name="T20" fmla="*/ 31 w 125"/>
                <a:gd name="T21" fmla="*/ 108 h 216"/>
                <a:gd name="T22" fmla="*/ 31 w 125"/>
                <a:gd name="T23" fmla="*/ 106 h 216"/>
                <a:gd name="T24" fmla="*/ 31 w 125"/>
                <a:gd name="T25" fmla="*/ 105 h 216"/>
                <a:gd name="T26" fmla="*/ 32 w 125"/>
                <a:gd name="T27" fmla="*/ 102 h 216"/>
                <a:gd name="T28" fmla="*/ 32 w 125"/>
                <a:gd name="T29" fmla="*/ 102 h 216"/>
                <a:gd name="T30" fmla="*/ 33 w 125"/>
                <a:gd name="T31" fmla="*/ 98 h 216"/>
                <a:gd name="T32" fmla="*/ 76 w 125"/>
                <a:gd name="T33" fmla="*/ 76 h 216"/>
                <a:gd name="T34" fmla="*/ 76 w 125"/>
                <a:gd name="T35" fmla="*/ 76 h 216"/>
                <a:gd name="T36" fmla="*/ 98 w 125"/>
                <a:gd name="T37" fmla="*/ 57 h 216"/>
                <a:gd name="T38" fmla="*/ 102 w 125"/>
                <a:gd name="T39" fmla="*/ 56 h 216"/>
                <a:gd name="T40" fmla="*/ 120 w 125"/>
                <a:gd name="T41" fmla="*/ 21 h 216"/>
                <a:gd name="T42" fmla="*/ 89 w 125"/>
                <a:gd name="T43" fmla="*/ 2 h 216"/>
                <a:gd name="T44" fmla="*/ 19 w 125"/>
                <a:gd name="T45" fmla="*/ 73 h 216"/>
                <a:gd name="T46" fmla="*/ 90 w 125"/>
                <a:gd name="T47" fmla="*/ 215 h 216"/>
                <a:gd name="T48" fmla="*/ 120 w 125"/>
                <a:gd name="T49" fmla="*/ 19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5" h="216">
                  <a:moveTo>
                    <a:pt x="120" y="196"/>
                  </a:moveTo>
                  <a:cubicBezTo>
                    <a:pt x="125" y="181"/>
                    <a:pt x="117" y="165"/>
                    <a:pt x="102" y="161"/>
                  </a:cubicBezTo>
                  <a:cubicBezTo>
                    <a:pt x="101" y="160"/>
                    <a:pt x="99" y="160"/>
                    <a:pt x="98" y="159"/>
                  </a:cubicBezTo>
                  <a:cubicBezTo>
                    <a:pt x="89" y="155"/>
                    <a:pt x="82" y="149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58" y="147"/>
                    <a:pt x="39" y="137"/>
                    <a:pt x="33" y="119"/>
                  </a:cubicBezTo>
                  <a:cubicBezTo>
                    <a:pt x="33" y="117"/>
                    <a:pt x="32" y="116"/>
                    <a:pt x="32" y="115"/>
                  </a:cubicBezTo>
                  <a:cubicBezTo>
                    <a:pt x="32" y="114"/>
                    <a:pt x="32" y="114"/>
                    <a:pt x="32" y="114"/>
                  </a:cubicBezTo>
                  <a:cubicBezTo>
                    <a:pt x="32" y="113"/>
                    <a:pt x="32" y="112"/>
                    <a:pt x="31" y="111"/>
                  </a:cubicBezTo>
                  <a:cubicBezTo>
                    <a:pt x="31" y="111"/>
                    <a:pt x="31" y="111"/>
                    <a:pt x="31" y="110"/>
                  </a:cubicBezTo>
                  <a:cubicBezTo>
                    <a:pt x="31" y="110"/>
                    <a:pt x="31" y="109"/>
                    <a:pt x="31" y="108"/>
                  </a:cubicBezTo>
                  <a:cubicBezTo>
                    <a:pt x="31" y="108"/>
                    <a:pt x="31" y="107"/>
                    <a:pt x="31" y="106"/>
                  </a:cubicBezTo>
                  <a:cubicBezTo>
                    <a:pt x="31" y="106"/>
                    <a:pt x="31" y="106"/>
                    <a:pt x="31" y="105"/>
                  </a:cubicBezTo>
                  <a:cubicBezTo>
                    <a:pt x="32" y="104"/>
                    <a:pt x="32" y="103"/>
                    <a:pt x="32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101"/>
                    <a:pt x="33" y="99"/>
                    <a:pt x="33" y="98"/>
                  </a:cubicBezTo>
                  <a:cubicBezTo>
                    <a:pt x="39" y="80"/>
                    <a:pt x="58" y="70"/>
                    <a:pt x="76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82" y="68"/>
                    <a:pt x="89" y="61"/>
                    <a:pt x="98" y="57"/>
                  </a:cubicBezTo>
                  <a:cubicBezTo>
                    <a:pt x="99" y="57"/>
                    <a:pt x="101" y="56"/>
                    <a:pt x="102" y="56"/>
                  </a:cubicBezTo>
                  <a:cubicBezTo>
                    <a:pt x="117" y="51"/>
                    <a:pt x="125" y="35"/>
                    <a:pt x="120" y="21"/>
                  </a:cubicBezTo>
                  <a:cubicBezTo>
                    <a:pt x="116" y="8"/>
                    <a:pt x="102" y="0"/>
                    <a:pt x="89" y="2"/>
                  </a:cubicBezTo>
                  <a:cubicBezTo>
                    <a:pt x="57" y="13"/>
                    <a:pt x="30" y="39"/>
                    <a:pt x="19" y="73"/>
                  </a:cubicBezTo>
                  <a:cubicBezTo>
                    <a:pt x="0" y="132"/>
                    <a:pt x="32" y="195"/>
                    <a:pt x="90" y="215"/>
                  </a:cubicBezTo>
                  <a:cubicBezTo>
                    <a:pt x="103" y="216"/>
                    <a:pt x="116" y="209"/>
                    <a:pt x="120" y="1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88" name="직선 연결선 87"/>
          <p:cNvCxnSpPr/>
          <p:nvPr/>
        </p:nvCxnSpPr>
        <p:spPr>
          <a:xfrm>
            <a:off x="4533900" y="742197"/>
            <a:ext cx="7435777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/>
          <p:cNvSpPr/>
          <p:nvPr/>
        </p:nvSpPr>
        <p:spPr>
          <a:xfrm>
            <a:off x="1155208" y="1596899"/>
            <a:ext cx="1795363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성적 학대 대표행위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2579602" y="3813122"/>
            <a:ext cx="2903039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장애인복지법에 따른 금지 행위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3951140" y="4428460"/>
            <a:ext cx="4524446" cy="258532"/>
            <a:chOff x="1691536" y="2689930"/>
            <a:chExt cx="4976889" cy="284386"/>
          </a:xfrm>
        </p:grpSpPr>
        <p:sp>
          <p:nvSpPr>
            <p:cNvPr id="76" name="직사각형 75"/>
            <p:cNvSpPr/>
            <p:nvPr/>
          </p:nvSpPr>
          <p:spPr>
            <a:xfrm>
              <a:off x="1923377" y="2689930"/>
              <a:ext cx="4745048" cy="2843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성희롱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‧ 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성폭력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: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10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이하의 징역 또는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억원 이하의 벌금</a:t>
              </a:r>
            </a:p>
          </p:txBody>
        </p:sp>
        <p:sp>
          <p:nvSpPr>
            <p:cNvPr id="77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0" name="Freeform 5"/>
          <p:cNvSpPr>
            <a:spLocks/>
          </p:cNvSpPr>
          <p:nvPr/>
        </p:nvSpPr>
        <p:spPr bwMode="auto">
          <a:xfrm flipH="1">
            <a:off x="3045714" y="1257760"/>
            <a:ext cx="567233" cy="566812"/>
          </a:xfrm>
          <a:custGeom>
            <a:avLst/>
            <a:gdLst>
              <a:gd name="T0" fmla="*/ 2342 w 2612"/>
              <a:gd name="T1" fmla="*/ 1938 h 2611"/>
              <a:gd name="T2" fmla="*/ 2535 w 2612"/>
              <a:gd name="T3" fmla="*/ 1267 h 2611"/>
              <a:gd name="T4" fmla="*/ 1268 w 2612"/>
              <a:gd name="T5" fmla="*/ 0 h 2611"/>
              <a:gd name="T6" fmla="*/ 0 w 2612"/>
              <a:gd name="T7" fmla="*/ 1267 h 2611"/>
              <a:gd name="T8" fmla="*/ 1268 w 2612"/>
              <a:gd name="T9" fmla="*/ 2534 h 2611"/>
              <a:gd name="T10" fmla="*/ 1938 w 2612"/>
              <a:gd name="T11" fmla="*/ 2342 h 2611"/>
              <a:gd name="T12" fmla="*/ 2612 w 2612"/>
              <a:gd name="T13" fmla="*/ 2611 h 2611"/>
              <a:gd name="T14" fmla="*/ 2342 w 2612"/>
              <a:gd name="T15" fmla="*/ 1938 h 2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12" h="2611">
                <a:moveTo>
                  <a:pt x="2342" y="1938"/>
                </a:moveTo>
                <a:cubicBezTo>
                  <a:pt x="2463" y="1742"/>
                  <a:pt x="2535" y="1514"/>
                  <a:pt x="2535" y="1267"/>
                </a:cubicBezTo>
                <a:cubicBezTo>
                  <a:pt x="2535" y="566"/>
                  <a:pt x="1966" y="0"/>
                  <a:pt x="1268" y="0"/>
                </a:cubicBezTo>
                <a:cubicBezTo>
                  <a:pt x="569" y="0"/>
                  <a:pt x="0" y="566"/>
                  <a:pt x="0" y="1267"/>
                </a:cubicBezTo>
                <a:cubicBezTo>
                  <a:pt x="0" y="1968"/>
                  <a:pt x="567" y="2534"/>
                  <a:pt x="1268" y="2534"/>
                </a:cubicBezTo>
                <a:cubicBezTo>
                  <a:pt x="1515" y="2534"/>
                  <a:pt x="1743" y="2463"/>
                  <a:pt x="1938" y="2342"/>
                </a:cubicBezTo>
                <a:cubicBezTo>
                  <a:pt x="2612" y="2611"/>
                  <a:pt x="2612" y="2611"/>
                  <a:pt x="2612" y="2611"/>
                </a:cubicBezTo>
                <a:lnTo>
                  <a:pt x="2342" y="1938"/>
                </a:lnTo>
                <a:close/>
              </a:path>
            </a:pathLst>
          </a:custGeom>
          <a:solidFill>
            <a:srgbClr val="00589E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grpSp>
        <p:nvGrpSpPr>
          <p:cNvPr id="156" name="그룹 155"/>
          <p:cNvGrpSpPr/>
          <p:nvPr/>
        </p:nvGrpSpPr>
        <p:grpSpPr>
          <a:xfrm>
            <a:off x="3951140" y="2146398"/>
            <a:ext cx="3956983" cy="243593"/>
            <a:chOff x="1691536" y="2707394"/>
            <a:chExt cx="4352681" cy="267953"/>
          </a:xfrm>
        </p:grpSpPr>
        <p:sp>
          <p:nvSpPr>
            <p:cNvPr id="157" name="직사각형 156"/>
            <p:cNvSpPr/>
            <p:nvPr/>
          </p:nvSpPr>
          <p:spPr>
            <a:xfrm>
              <a:off x="1923377" y="2707394"/>
              <a:ext cx="4120840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성적 행위나 신체를 촬영하거나 게시</a:t>
              </a:r>
              <a:r>
                <a:rPr lang="en-US" altLang="ko-KR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유포하는 행위</a:t>
              </a:r>
            </a:p>
          </p:txBody>
        </p:sp>
        <p:sp>
          <p:nvSpPr>
            <p:cNvPr id="158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0" name="그룹 159"/>
          <p:cNvGrpSpPr/>
          <p:nvPr/>
        </p:nvGrpSpPr>
        <p:grpSpPr>
          <a:xfrm>
            <a:off x="3951140" y="2443098"/>
            <a:ext cx="4612610" cy="243593"/>
            <a:chOff x="1691536" y="2686438"/>
            <a:chExt cx="5073871" cy="267953"/>
          </a:xfrm>
        </p:grpSpPr>
        <p:sp>
          <p:nvSpPr>
            <p:cNvPr id="161" name="직사각형 160"/>
            <p:cNvSpPr/>
            <p:nvPr/>
          </p:nvSpPr>
          <p:spPr>
            <a:xfrm>
              <a:off x="1923377" y="2686438"/>
              <a:ext cx="4842030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특정한 사람과의 성적행위나 성적 수치심을 주는 행위의 강요</a:t>
              </a:r>
            </a:p>
          </p:txBody>
        </p:sp>
        <p:sp>
          <p:nvSpPr>
            <p:cNvPr id="162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3" name="그룹 162"/>
          <p:cNvGrpSpPr/>
          <p:nvPr/>
        </p:nvGrpSpPr>
        <p:grpSpPr>
          <a:xfrm>
            <a:off x="1188888" y="2120235"/>
            <a:ext cx="1279970" cy="258532"/>
            <a:chOff x="1691536" y="2686438"/>
            <a:chExt cx="1407969" cy="284386"/>
          </a:xfrm>
        </p:grpSpPr>
        <p:sp>
          <p:nvSpPr>
            <p:cNvPr id="164" name="직사각형 163"/>
            <p:cNvSpPr/>
            <p:nvPr/>
          </p:nvSpPr>
          <p:spPr>
            <a:xfrm>
              <a:off x="1923380" y="2686438"/>
              <a:ext cx="1176125" cy="2843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성추행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성폭행</a:t>
              </a:r>
            </a:p>
          </p:txBody>
        </p:sp>
        <p:sp>
          <p:nvSpPr>
            <p:cNvPr id="165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2" name="그룹 171"/>
          <p:cNvGrpSpPr/>
          <p:nvPr/>
        </p:nvGrpSpPr>
        <p:grpSpPr>
          <a:xfrm>
            <a:off x="1188889" y="2443098"/>
            <a:ext cx="701284" cy="243593"/>
            <a:chOff x="1691536" y="2696916"/>
            <a:chExt cx="771413" cy="267953"/>
          </a:xfrm>
        </p:grpSpPr>
        <p:sp>
          <p:nvSpPr>
            <p:cNvPr id="173" name="직사각형 172"/>
            <p:cNvSpPr/>
            <p:nvPr/>
          </p:nvSpPr>
          <p:spPr>
            <a:xfrm>
              <a:off x="1923378" y="2696916"/>
              <a:ext cx="539571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성희롱</a:t>
              </a:r>
            </a:p>
          </p:txBody>
        </p:sp>
        <p:sp>
          <p:nvSpPr>
            <p:cNvPr id="174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5" name="그룹 174"/>
          <p:cNvGrpSpPr/>
          <p:nvPr/>
        </p:nvGrpSpPr>
        <p:grpSpPr>
          <a:xfrm>
            <a:off x="1188890" y="2759419"/>
            <a:ext cx="2728762" cy="258532"/>
            <a:chOff x="1691536" y="2696916"/>
            <a:chExt cx="3001639" cy="284386"/>
          </a:xfrm>
        </p:grpSpPr>
        <p:sp>
          <p:nvSpPr>
            <p:cNvPr id="176" name="직사각형 175"/>
            <p:cNvSpPr/>
            <p:nvPr/>
          </p:nvSpPr>
          <p:spPr>
            <a:xfrm>
              <a:off x="1923378" y="2696916"/>
              <a:ext cx="2769797" cy="2843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spc="-5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성매매를 요구하거나 강요하는 행위</a:t>
              </a:r>
            </a:p>
          </p:txBody>
        </p:sp>
        <p:sp>
          <p:nvSpPr>
            <p:cNvPr id="177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3200465" y="1366561"/>
            <a:ext cx="287172" cy="298611"/>
            <a:chOff x="1116013" y="-1731963"/>
            <a:chExt cx="9923463" cy="10318751"/>
          </a:xfrm>
          <a:solidFill>
            <a:schemeClr val="bg1"/>
          </a:solidFill>
        </p:grpSpPr>
        <p:sp>
          <p:nvSpPr>
            <p:cNvPr id="62" name="Oval 5"/>
            <p:cNvSpPr>
              <a:spLocks noChangeArrowheads="1"/>
            </p:cNvSpPr>
            <p:nvPr/>
          </p:nvSpPr>
          <p:spPr bwMode="auto">
            <a:xfrm>
              <a:off x="3924295" y="-1731963"/>
              <a:ext cx="4029070" cy="403066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6256329" y="584211"/>
              <a:ext cx="4783147" cy="5502290"/>
            </a:xfrm>
            <a:custGeom>
              <a:avLst/>
              <a:gdLst>
                <a:gd name="T0" fmla="*/ 1191 w 1274"/>
                <a:gd name="T1" fmla="*/ 219 h 1466"/>
                <a:gd name="T2" fmla="*/ 946 w 1274"/>
                <a:gd name="T3" fmla="*/ 594 h 1466"/>
                <a:gd name="T4" fmla="*/ 829 w 1274"/>
                <a:gd name="T5" fmla="*/ 996 h 1466"/>
                <a:gd name="T6" fmla="*/ 647 w 1274"/>
                <a:gd name="T7" fmla="*/ 1280 h 1466"/>
                <a:gd name="T8" fmla="*/ 613 w 1274"/>
                <a:gd name="T9" fmla="*/ 1289 h 1466"/>
                <a:gd name="T10" fmla="*/ 761 w 1274"/>
                <a:gd name="T11" fmla="*/ 1007 h 1466"/>
                <a:gd name="T12" fmla="*/ 688 w 1274"/>
                <a:gd name="T13" fmla="*/ 961 h 1466"/>
                <a:gd name="T14" fmla="*/ 522 w 1274"/>
                <a:gd name="T15" fmla="*/ 1229 h 1466"/>
                <a:gd name="T16" fmla="*/ 421 w 1274"/>
                <a:gd name="T17" fmla="*/ 1375 h 1466"/>
                <a:gd name="T18" fmla="*/ 388 w 1274"/>
                <a:gd name="T19" fmla="*/ 1336 h 1466"/>
                <a:gd name="T20" fmla="*/ 630 w 1274"/>
                <a:gd name="T21" fmla="*/ 872 h 1466"/>
                <a:gd name="T22" fmla="*/ 321 w 1274"/>
                <a:gd name="T23" fmla="*/ 1281 h 1466"/>
                <a:gd name="T24" fmla="*/ 315 w 1274"/>
                <a:gd name="T25" fmla="*/ 1291 h 1466"/>
                <a:gd name="T26" fmla="*/ 250 w 1274"/>
                <a:gd name="T27" fmla="*/ 1380 h 1466"/>
                <a:gd name="T28" fmla="*/ 225 w 1274"/>
                <a:gd name="T29" fmla="*/ 1340 h 1466"/>
                <a:gd name="T30" fmla="*/ 302 w 1274"/>
                <a:gd name="T31" fmla="*/ 1218 h 1466"/>
                <a:gd name="T32" fmla="*/ 529 w 1274"/>
                <a:gd name="T33" fmla="*/ 858 h 1466"/>
                <a:gd name="T34" fmla="*/ 456 w 1274"/>
                <a:gd name="T35" fmla="*/ 813 h 1466"/>
                <a:gd name="T36" fmla="*/ 215 w 1274"/>
                <a:gd name="T37" fmla="*/ 1181 h 1466"/>
                <a:gd name="T38" fmla="*/ 182 w 1274"/>
                <a:gd name="T39" fmla="*/ 1141 h 1466"/>
                <a:gd name="T40" fmla="*/ 417 w 1274"/>
                <a:gd name="T41" fmla="*/ 697 h 1466"/>
                <a:gd name="T42" fmla="*/ 153 w 1274"/>
                <a:gd name="T43" fmla="*/ 766 h 1466"/>
                <a:gd name="T44" fmla="*/ 110 w 1274"/>
                <a:gd name="T45" fmla="*/ 738 h 1466"/>
                <a:gd name="T46" fmla="*/ 379 w 1274"/>
                <a:gd name="T47" fmla="*/ 534 h 1466"/>
                <a:gd name="T48" fmla="*/ 681 w 1274"/>
                <a:gd name="T49" fmla="*/ 386 h 1466"/>
                <a:gd name="T50" fmla="*/ 873 w 1274"/>
                <a:gd name="T51" fmla="*/ 70 h 1466"/>
                <a:gd name="T52" fmla="*/ 798 w 1274"/>
                <a:gd name="T53" fmla="*/ 28 h 1466"/>
                <a:gd name="T54" fmla="*/ 315 w 1274"/>
                <a:gd name="T55" fmla="*/ 477 h 1466"/>
                <a:gd name="T56" fmla="*/ 27 w 1274"/>
                <a:gd name="T57" fmla="*/ 758 h 1466"/>
                <a:gd name="T58" fmla="*/ 187 w 1274"/>
                <a:gd name="T59" fmla="*/ 845 h 1466"/>
                <a:gd name="T60" fmla="*/ 109 w 1274"/>
                <a:gd name="T61" fmla="*/ 1095 h 1466"/>
                <a:gd name="T62" fmla="*/ 172 w 1274"/>
                <a:gd name="T63" fmla="*/ 1262 h 1466"/>
                <a:gd name="T64" fmla="*/ 186 w 1274"/>
                <a:gd name="T65" fmla="*/ 1449 h 1466"/>
                <a:gd name="T66" fmla="*/ 269 w 1274"/>
                <a:gd name="T67" fmla="*/ 1463 h 1466"/>
                <a:gd name="T68" fmla="*/ 356 w 1274"/>
                <a:gd name="T69" fmla="*/ 1444 h 1466"/>
                <a:gd name="T70" fmla="*/ 440 w 1274"/>
                <a:gd name="T71" fmla="*/ 1459 h 1466"/>
                <a:gd name="T72" fmla="*/ 549 w 1274"/>
                <a:gd name="T73" fmla="*/ 1347 h 1466"/>
                <a:gd name="T74" fmla="*/ 625 w 1274"/>
                <a:gd name="T75" fmla="*/ 1378 h 1466"/>
                <a:gd name="T76" fmla="*/ 720 w 1274"/>
                <a:gd name="T77" fmla="*/ 1326 h 1466"/>
                <a:gd name="T78" fmla="*/ 901 w 1274"/>
                <a:gd name="T79" fmla="*/ 1044 h 1466"/>
                <a:gd name="T80" fmla="*/ 1030 w 1274"/>
                <a:gd name="T81" fmla="*/ 575 h 1466"/>
                <a:gd name="T82" fmla="*/ 1251 w 1274"/>
                <a:gd name="T83" fmla="*/ 211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4" h="1466">
                  <a:moveTo>
                    <a:pt x="1251" y="211"/>
                  </a:moveTo>
                  <a:cubicBezTo>
                    <a:pt x="1233" y="197"/>
                    <a:pt x="1206" y="200"/>
                    <a:pt x="1191" y="219"/>
                  </a:cubicBezTo>
                  <a:cubicBezTo>
                    <a:pt x="1009" y="457"/>
                    <a:pt x="947" y="543"/>
                    <a:pt x="947" y="544"/>
                  </a:cubicBezTo>
                  <a:cubicBezTo>
                    <a:pt x="936" y="559"/>
                    <a:pt x="936" y="579"/>
                    <a:pt x="946" y="594"/>
                  </a:cubicBezTo>
                  <a:cubicBezTo>
                    <a:pt x="961" y="674"/>
                    <a:pt x="957" y="745"/>
                    <a:pt x="936" y="804"/>
                  </a:cubicBezTo>
                  <a:cubicBezTo>
                    <a:pt x="912" y="872"/>
                    <a:pt x="872" y="932"/>
                    <a:pt x="829" y="996"/>
                  </a:cubicBezTo>
                  <a:cubicBezTo>
                    <a:pt x="816" y="1016"/>
                    <a:pt x="803" y="1035"/>
                    <a:pt x="791" y="1055"/>
                  </a:cubicBezTo>
                  <a:cubicBezTo>
                    <a:pt x="647" y="1280"/>
                    <a:pt x="647" y="1280"/>
                    <a:pt x="647" y="1280"/>
                  </a:cubicBezTo>
                  <a:cubicBezTo>
                    <a:pt x="644" y="1286"/>
                    <a:pt x="638" y="1290"/>
                    <a:pt x="631" y="1292"/>
                  </a:cubicBezTo>
                  <a:cubicBezTo>
                    <a:pt x="625" y="1293"/>
                    <a:pt x="618" y="1292"/>
                    <a:pt x="613" y="1289"/>
                  </a:cubicBezTo>
                  <a:cubicBezTo>
                    <a:pt x="601" y="1281"/>
                    <a:pt x="598" y="1265"/>
                    <a:pt x="605" y="1253"/>
                  </a:cubicBezTo>
                  <a:cubicBezTo>
                    <a:pt x="761" y="1007"/>
                    <a:pt x="761" y="1007"/>
                    <a:pt x="761" y="1007"/>
                  </a:cubicBezTo>
                  <a:cubicBezTo>
                    <a:pt x="773" y="987"/>
                    <a:pt x="767" y="960"/>
                    <a:pt x="747" y="948"/>
                  </a:cubicBezTo>
                  <a:cubicBezTo>
                    <a:pt x="727" y="935"/>
                    <a:pt x="701" y="941"/>
                    <a:pt x="688" y="961"/>
                  </a:cubicBezTo>
                  <a:cubicBezTo>
                    <a:pt x="533" y="1207"/>
                    <a:pt x="533" y="1207"/>
                    <a:pt x="533" y="1207"/>
                  </a:cubicBezTo>
                  <a:cubicBezTo>
                    <a:pt x="528" y="1214"/>
                    <a:pt x="525" y="1221"/>
                    <a:pt x="522" y="1229"/>
                  </a:cubicBezTo>
                  <a:cubicBezTo>
                    <a:pt x="437" y="1363"/>
                    <a:pt x="437" y="1363"/>
                    <a:pt x="437" y="1363"/>
                  </a:cubicBezTo>
                  <a:cubicBezTo>
                    <a:pt x="434" y="1369"/>
                    <a:pt x="428" y="1373"/>
                    <a:pt x="421" y="1375"/>
                  </a:cubicBezTo>
                  <a:cubicBezTo>
                    <a:pt x="415" y="1376"/>
                    <a:pt x="408" y="1375"/>
                    <a:pt x="403" y="1372"/>
                  </a:cubicBezTo>
                  <a:cubicBezTo>
                    <a:pt x="391" y="1364"/>
                    <a:pt x="385" y="1347"/>
                    <a:pt x="388" y="1336"/>
                  </a:cubicBezTo>
                  <a:cubicBezTo>
                    <a:pt x="643" y="932"/>
                    <a:pt x="643" y="932"/>
                    <a:pt x="643" y="932"/>
                  </a:cubicBezTo>
                  <a:cubicBezTo>
                    <a:pt x="656" y="912"/>
                    <a:pt x="650" y="885"/>
                    <a:pt x="630" y="872"/>
                  </a:cubicBezTo>
                  <a:cubicBezTo>
                    <a:pt x="610" y="860"/>
                    <a:pt x="584" y="866"/>
                    <a:pt x="571" y="886"/>
                  </a:cubicBezTo>
                  <a:cubicBezTo>
                    <a:pt x="321" y="1281"/>
                    <a:pt x="321" y="1281"/>
                    <a:pt x="321" y="1281"/>
                  </a:cubicBezTo>
                  <a:cubicBezTo>
                    <a:pt x="320" y="1283"/>
                    <a:pt x="319" y="1284"/>
                    <a:pt x="317" y="1286"/>
                  </a:cubicBezTo>
                  <a:cubicBezTo>
                    <a:pt x="316" y="1288"/>
                    <a:pt x="316" y="1290"/>
                    <a:pt x="315" y="1291"/>
                  </a:cubicBezTo>
                  <a:cubicBezTo>
                    <a:pt x="266" y="1368"/>
                    <a:pt x="266" y="1368"/>
                    <a:pt x="266" y="1368"/>
                  </a:cubicBezTo>
                  <a:cubicBezTo>
                    <a:pt x="263" y="1374"/>
                    <a:pt x="257" y="1378"/>
                    <a:pt x="250" y="1380"/>
                  </a:cubicBezTo>
                  <a:cubicBezTo>
                    <a:pt x="244" y="1381"/>
                    <a:pt x="237" y="1380"/>
                    <a:pt x="232" y="1376"/>
                  </a:cubicBezTo>
                  <a:cubicBezTo>
                    <a:pt x="220" y="1369"/>
                    <a:pt x="217" y="1353"/>
                    <a:pt x="225" y="1340"/>
                  </a:cubicBezTo>
                  <a:cubicBezTo>
                    <a:pt x="301" y="1219"/>
                    <a:pt x="301" y="1219"/>
                    <a:pt x="301" y="1219"/>
                  </a:cubicBezTo>
                  <a:cubicBezTo>
                    <a:pt x="302" y="1219"/>
                    <a:pt x="302" y="1218"/>
                    <a:pt x="302" y="1218"/>
                  </a:cubicBezTo>
                  <a:cubicBezTo>
                    <a:pt x="302" y="1217"/>
                    <a:pt x="302" y="1217"/>
                    <a:pt x="303" y="1217"/>
                  </a:cubicBezTo>
                  <a:cubicBezTo>
                    <a:pt x="529" y="858"/>
                    <a:pt x="529" y="858"/>
                    <a:pt x="529" y="858"/>
                  </a:cubicBezTo>
                  <a:cubicBezTo>
                    <a:pt x="542" y="838"/>
                    <a:pt x="536" y="812"/>
                    <a:pt x="515" y="799"/>
                  </a:cubicBezTo>
                  <a:cubicBezTo>
                    <a:pt x="495" y="787"/>
                    <a:pt x="469" y="793"/>
                    <a:pt x="456" y="813"/>
                  </a:cubicBezTo>
                  <a:cubicBezTo>
                    <a:pt x="229" y="1173"/>
                    <a:pt x="229" y="1173"/>
                    <a:pt x="229" y="1173"/>
                  </a:cubicBezTo>
                  <a:cubicBezTo>
                    <a:pt x="225" y="1178"/>
                    <a:pt x="219" y="1180"/>
                    <a:pt x="215" y="1181"/>
                  </a:cubicBezTo>
                  <a:cubicBezTo>
                    <a:pt x="206" y="1183"/>
                    <a:pt x="196" y="1181"/>
                    <a:pt x="189" y="1176"/>
                  </a:cubicBezTo>
                  <a:cubicBezTo>
                    <a:pt x="177" y="1169"/>
                    <a:pt x="174" y="1153"/>
                    <a:pt x="182" y="1141"/>
                  </a:cubicBezTo>
                  <a:cubicBezTo>
                    <a:pt x="416" y="769"/>
                    <a:pt x="416" y="769"/>
                    <a:pt x="416" y="769"/>
                  </a:cubicBezTo>
                  <a:cubicBezTo>
                    <a:pt x="440" y="731"/>
                    <a:pt x="425" y="706"/>
                    <a:pt x="417" y="697"/>
                  </a:cubicBezTo>
                  <a:cubicBezTo>
                    <a:pt x="410" y="688"/>
                    <a:pt x="387" y="669"/>
                    <a:pt x="346" y="686"/>
                  </a:cubicBezTo>
                  <a:cubicBezTo>
                    <a:pt x="153" y="766"/>
                    <a:pt x="153" y="766"/>
                    <a:pt x="153" y="766"/>
                  </a:cubicBezTo>
                  <a:cubicBezTo>
                    <a:pt x="147" y="769"/>
                    <a:pt x="140" y="769"/>
                    <a:pt x="133" y="765"/>
                  </a:cubicBezTo>
                  <a:cubicBezTo>
                    <a:pt x="122" y="760"/>
                    <a:pt x="113" y="749"/>
                    <a:pt x="110" y="738"/>
                  </a:cubicBezTo>
                  <a:cubicBezTo>
                    <a:pt x="107" y="726"/>
                    <a:pt x="101" y="702"/>
                    <a:pt x="198" y="665"/>
                  </a:cubicBezTo>
                  <a:cubicBezTo>
                    <a:pt x="279" y="633"/>
                    <a:pt x="328" y="592"/>
                    <a:pt x="379" y="534"/>
                  </a:cubicBezTo>
                  <a:cubicBezTo>
                    <a:pt x="442" y="464"/>
                    <a:pt x="521" y="388"/>
                    <a:pt x="656" y="393"/>
                  </a:cubicBezTo>
                  <a:cubicBezTo>
                    <a:pt x="665" y="393"/>
                    <a:pt x="674" y="391"/>
                    <a:pt x="681" y="386"/>
                  </a:cubicBezTo>
                  <a:cubicBezTo>
                    <a:pt x="695" y="384"/>
                    <a:pt x="707" y="376"/>
                    <a:pt x="714" y="363"/>
                  </a:cubicBezTo>
                  <a:cubicBezTo>
                    <a:pt x="714" y="362"/>
                    <a:pt x="750" y="290"/>
                    <a:pt x="873" y="70"/>
                  </a:cubicBezTo>
                  <a:cubicBezTo>
                    <a:pt x="885" y="49"/>
                    <a:pt x="878" y="23"/>
                    <a:pt x="857" y="11"/>
                  </a:cubicBezTo>
                  <a:cubicBezTo>
                    <a:pt x="836" y="0"/>
                    <a:pt x="810" y="7"/>
                    <a:pt x="798" y="28"/>
                  </a:cubicBezTo>
                  <a:cubicBezTo>
                    <a:pt x="706" y="193"/>
                    <a:pt x="663" y="275"/>
                    <a:pt x="646" y="307"/>
                  </a:cubicBezTo>
                  <a:cubicBezTo>
                    <a:pt x="468" y="307"/>
                    <a:pt x="369" y="417"/>
                    <a:pt x="315" y="477"/>
                  </a:cubicBezTo>
                  <a:cubicBezTo>
                    <a:pt x="270" y="527"/>
                    <a:pt x="233" y="559"/>
                    <a:pt x="167" y="585"/>
                  </a:cubicBezTo>
                  <a:cubicBezTo>
                    <a:pt x="121" y="603"/>
                    <a:pt x="0" y="650"/>
                    <a:pt x="27" y="758"/>
                  </a:cubicBezTo>
                  <a:cubicBezTo>
                    <a:pt x="35" y="794"/>
                    <a:pt x="61" y="826"/>
                    <a:pt x="95" y="842"/>
                  </a:cubicBezTo>
                  <a:cubicBezTo>
                    <a:pt x="126" y="857"/>
                    <a:pt x="159" y="858"/>
                    <a:pt x="187" y="845"/>
                  </a:cubicBezTo>
                  <a:cubicBezTo>
                    <a:pt x="295" y="800"/>
                    <a:pt x="295" y="800"/>
                    <a:pt x="295" y="800"/>
                  </a:cubicBezTo>
                  <a:cubicBezTo>
                    <a:pt x="109" y="1095"/>
                    <a:pt x="109" y="1095"/>
                    <a:pt x="109" y="1095"/>
                  </a:cubicBezTo>
                  <a:cubicBezTo>
                    <a:pt x="76" y="1147"/>
                    <a:pt x="91" y="1216"/>
                    <a:pt x="142" y="1249"/>
                  </a:cubicBezTo>
                  <a:cubicBezTo>
                    <a:pt x="152" y="1255"/>
                    <a:pt x="162" y="1259"/>
                    <a:pt x="172" y="1262"/>
                  </a:cubicBezTo>
                  <a:cubicBezTo>
                    <a:pt x="152" y="1295"/>
                    <a:pt x="152" y="1295"/>
                    <a:pt x="152" y="1295"/>
                  </a:cubicBezTo>
                  <a:cubicBezTo>
                    <a:pt x="119" y="1347"/>
                    <a:pt x="134" y="1416"/>
                    <a:pt x="186" y="1449"/>
                  </a:cubicBezTo>
                  <a:cubicBezTo>
                    <a:pt x="203" y="1460"/>
                    <a:pt x="224" y="1466"/>
                    <a:pt x="245" y="1466"/>
                  </a:cubicBezTo>
                  <a:cubicBezTo>
                    <a:pt x="253" y="1466"/>
                    <a:pt x="261" y="1465"/>
                    <a:pt x="269" y="1463"/>
                  </a:cubicBezTo>
                  <a:cubicBezTo>
                    <a:pt x="294" y="1458"/>
                    <a:pt x="316" y="1443"/>
                    <a:pt x="332" y="1423"/>
                  </a:cubicBezTo>
                  <a:cubicBezTo>
                    <a:pt x="339" y="1431"/>
                    <a:pt x="347" y="1438"/>
                    <a:pt x="356" y="1444"/>
                  </a:cubicBezTo>
                  <a:cubicBezTo>
                    <a:pt x="374" y="1455"/>
                    <a:pt x="395" y="1461"/>
                    <a:pt x="415" y="1461"/>
                  </a:cubicBezTo>
                  <a:cubicBezTo>
                    <a:pt x="423" y="1461"/>
                    <a:pt x="432" y="1460"/>
                    <a:pt x="440" y="1459"/>
                  </a:cubicBezTo>
                  <a:cubicBezTo>
                    <a:pt x="469" y="1452"/>
                    <a:pt x="494" y="1435"/>
                    <a:pt x="510" y="1409"/>
                  </a:cubicBezTo>
                  <a:cubicBezTo>
                    <a:pt x="549" y="1347"/>
                    <a:pt x="549" y="1347"/>
                    <a:pt x="549" y="1347"/>
                  </a:cubicBezTo>
                  <a:cubicBezTo>
                    <a:pt x="554" y="1352"/>
                    <a:pt x="560" y="1357"/>
                    <a:pt x="566" y="1361"/>
                  </a:cubicBezTo>
                  <a:cubicBezTo>
                    <a:pt x="584" y="1372"/>
                    <a:pt x="605" y="1378"/>
                    <a:pt x="625" y="1378"/>
                  </a:cubicBezTo>
                  <a:cubicBezTo>
                    <a:pt x="633" y="1378"/>
                    <a:pt x="642" y="1377"/>
                    <a:pt x="650" y="1376"/>
                  </a:cubicBezTo>
                  <a:cubicBezTo>
                    <a:pt x="679" y="1369"/>
                    <a:pt x="704" y="1351"/>
                    <a:pt x="720" y="1326"/>
                  </a:cubicBezTo>
                  <a:cubicBezTo>
                    <a:pt x="861" y="1105"/>
                    <a:pt x="861" y="1105"/>
                    <a:pt x="861" y="1105"/>
                  </a:cubicBezTo>
                  <a:cubicBezTo>
                    <a:pt x="874" y="1084"/>
                    <a:pt x="887" y="1064"/>
                    <a:pt x="901" y="1044"/>
                  </a:cubicBezTo>
                  <a:cubicBezTo>
                    <a:pt x="944" y="979"/>
                    <a:pt x="989" y="911"/>
                    <a:pt x="1017" y="833"/>
                  </a:cubicBezTo>
                  <a:cubicBezTo>
                    <a:pt x="1044" y="759"/>
                    <a:pt x="1048" y="673"/>
                    <a:pt x="1030" y="575"/>
                  </a:cubicBezTo>
                  <a:cubicBezTo>
                    <a:pt x="1057" y="539"/>
                    <a:pt x="1125" y="447"/>
                    <a:pt x="1259" y="271"/>
                  </a:cubicBezTo>
                  <a:cubicBezTo>
                    <a:pt x="1274" y="252"/>
                    <a:pt x="1270" y="225"/>
                    <a:pt x="1251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7"/>
            <p:cNvSpPr>
              <a:spLocks noEditPoints="1"/>
            </p:cNvSpPr>
            <p:nvPr/>
          </p:nvSpPr>
          <p:spPr bwMode="auto">
            <a:xfrm>
              <a:off x="1116013" y="2111371"/>
              <a:ext cx="9686928" cy="6475417"/>
            </a:xfrm>
            <a:custGeom>
              <a:avLst/>
              <a:gdLst>
                <a:gd name="T0" fmla="*/ 186 w 2580"/>
                <a:gd name="T1" fmla="*/ 930 h 1725"/>
                <a:gd name="T2" fmla="*/ 20 w 2580"/>
                <a:gd name="T3" fmla="*/ 1534 h 1725"/>
                <a:gd name="T4" fmla="*/ 201 w 2580"/>
                <a:gd name="T5" fmla="*/ 1725 h 1725"/>
                <a:gd name="T6" fmla="*/ 2364 w 2580"/>
                <a:gd name="T7" fmla="*/ 1725 h 1725"/>
                <a:gd name="T8" fmla="*/ 2545 w 2580"/>
                <a:gd name="T9" fmla="*/ 1534 h 1725"/>
                <a:gd name="T10" fmla="*/ 2356 w 2580"/>
                <a:gd name="T11" fmla="*/ 930 h 1725"/>
                <a:gd name="T12" fmla="*/ 2295 w 2580"/>
                <a:gd name="T13" fmla="*/ 755 h 1725"/>
                <a:gd name="T14" fmla="*/ 2162 w 2580"/>
                <a:gd name="T15" fmla="*/ 965 h 1725"/>
                <a:gd name="T16" fmla="*/ 2038 w 2580"/>
                <a:gd name="T17" fmla="*/ 1052 h 1725"/>
                <a:gd name="T18" fmla="*/ 1995 w 2580"/>
                <a:gd name="T19" fmla="*/ 1057 h 1725"/>
                <a:gd name="T20" fmla="*/ 1949 w 2580"/>
                <a:gd name="T21" fmla="*/ 1051 h 1725"/>
                <a:gd name="T22" fmla="*/ 1926 w 2580"/>
                <a:gd name="T23" fmla="*/ 1081 h 1725"/>
                <a:gd name="T24" fmla="*/ 1969 w 2580"/>
                <a:gd name="T25" fmla="*/ 1110 h 1725"/>
                <a:gd name="T26" fmla="*/ 2141 w 2580"/>
                <a:gd name="T27" fmla="*/ 1625 h 1725"/>
                <a:gd name="T28" fmla="*/ 2143 w 2580"/>
                <a:gd name="T29" fmla="*/ 1636 h 1725"/>
                <a:gd name="T30" fmla="*/ 2054 w 2580"/>
                <a:gd name="T31" fmla="*/ 1636 h 1725"/>
                <a:gd name="T32" fmla="*/ 1888 w 2580"/>
                <a:gd name="T33" fmla="*/ 1137 h 1725"/>
                <a:gd name="T34" fmla="*/ 1888 w 2580"/>
                <a:gd name="T35" fmla="*/ 1111 h 1725"/>
                <a:gd name="T36" fmla="*/ 1828 w 2580"/>
                <a:gd name="T37" fmla="*/ 1136 h 1725"/>
                <a:gd name="T38" fmla="*/ 1785 w 2580"/>
                <a:gd name="T39" fmla="*/ 1140 h 1725"/>
                <a:gd name="T40" fmla="*/ 1704 w 2580"/>
                <a:gd name="T41" fmla="*/ 1123 h 1725"/>
                <a:gd name="T42" fmla="*/ 1657 w 2580"/>
                <a:gd name="T43" fmla="*/ 1140 h 1725"/>
                <a:gd name="T44" fmla="*/ 1614 w 2580"/>
                <a:gd name="T45" fmla="*/ 1145 h 1725"/>
                <a:gd name="T46" fmla="*/ 1509 w 2580"/>
                <a:gd name="T47" fmla="*/ 1114 h 1725"/>
                <a:gd name="T48" fmla="*/ 1429 w 2580"/>
                <a:gd name="T49" fmla="*/ 883 h 1725"/>
                <a:gd name="T50" fmla="*/ 1406 w 2580"/>
                <a:gd name="T51" fmla="*/ 642 h 1725"/>
                <a:gd name="T52" fmla="*/ 1477 w 2580"/>
                <a:gd name="T53" fmla="*/ 529 h 1725"/>
                <a:gd name="T54" fmla="*/ 1427 w 2580"/>
                <a:gd name="T55" fmla="*/ 512 h 1725"/>
                <a:gd name="T56" fmla="*/ 1312 w 2580"/>
                <a:gd name="T57" fmla="*/ 372 h 1725"/>
                <a:gd name="T58" fmla="*/ 1505 w 2580"/>
                <a:gd name="T59" fmla="*/ 98 h 1725"/>
                <a:gd name="T60" fmla="*/ 1551 w 2580"/>
                <a:gd name="T61" fmla="*/ 75 h 1725"/>
                <a:gd name="T62" fmla="*/ 1285 w 2580"/>
                <a:gd name="T63" fmla="*/ 136 h 1725"/>
                <a:gd name="T64" fmla="*/ 897 w 2580"/>
                <a:gd name="T65" fmla="*/ 0 h 1725"/>
                <a:gd name="T66" fmla="*/ 186 w 2580"/>
                <a:gd name="T67" fmla="*/ 930 h 1725"/>
                <a:gd name="T68" fmla="*/ 632 w 2580"/>
                <a:gd name="T69" fmla="*/ 1083 h 1725"/>
                <a:gd name="T70" fmla="*/ 660 w 2580"/>
                <a:gd name="T71" fmla="*/ 1137 h 1725"/>
                <a:gd name="T72" fmla="*/ 493 w 2580"/>
                <a:gd name="T73" fmla="*/ 1636 h 1725"/>
                <a:gd name="T74" fmla="*/ 404 w 2580"/>
                <a:gd name="T75" fmla="*/ 1636 h 1725"/>
                <a:gd name="T76" fmla="*/ 406 w 2580"/>
                <a:gd name="T77" fmla="*/ 1625 h 1725"/>
                <a:gd name="T78" fmla="*/ 578 w 2580"/>
                <a:gd name="T79" fmla="*/ 1110 h 1725"/>
                <a:gd name="T80" fmla="*/ 632 w 2580"/>
                <a:gd name="T81" fmla="*/ 1083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80" h="1725">
                  <a:moveTo>
                    <a:pt x="186" y="930"/>
                  </a:moveTo>
                  <a:cubicBezTo>
                    <a:pt x="20" y="1534"/>
                    <a:pt x="20" y="1534"/>
                    <a:pt x="20" y="1534"/>
                  </a:cubicBezTo>
                  <a:cubicBezTo>
                    <a:pt x="0" y="1658"/>
                    <a:pt x="101" y="1725"/>
                    <a:pt x="201" y="1725"/>
                  </a:cubicBezTo>
                  <a:cubicBezTo>
                    <a:pt x="2364" y="1725"/>
                    <a:pt x="2364" y="1725"/>
                    <a:pt x="2364" y="1725"/>
                  </a:cubicBezTo>
                  <a:cubicBezTo>
                    <a:pt x="2464" y="1725"/>
                    <a:pt x="2580" y="1647"/>
                    <a:pt x="2545" y="1534"/>
                  </a:cubicBezTo>
                  <a:cubicBezTo>
                    <a:pt x="2356" y="930"/>
                    <a:pt x="2356" y="930"/>
                    <a:pt x="2356" y="930"/>
                  </a:cubicBezTo>
                  <a:cubicBezTo>
                    <a:pt x="2336" y="869"/>
                    <a:pt x="2316" y="810"/>
                    <a:pt x="2295" y="755"/>
                  </a:cubicBezTo>
                  <a:cubicBezTo>
                    <a:pt x="2162" y="965"/>
                    <a:pt x="2162" y="965"/>
                    <a:pt x="2162" y="965"/>
                  </a:cubicBezTo>
                  <a:cubicBezTo>
                    <a:pt x="2133" y="1010"/>
                    <a:pt x="2089" y="1041"/>
                    <a:pt x="2038" y="1052"/>
                  </a:cubicBezTo>
                  <a:cubicBezTo>
                    <a:pt x="2023" y="1056"/>
                    <a:pt x="2009" y="1057"/>
                    <a:pt x="1995" y="1057"/>
                  </a:cubicBezTo>
                  <a:cubicBezTo>
                    <a:pt x="1979" y="1057"/>
                    <a:pt x="1964" y="1055"/>
                    <a:pt x="1949" y="1051"/>
                  </a:cubicBezTo>
                  <a:cubicBezTo>
                    <a:pt x="1942" y="1062"/>
                    <a:pt x="1934" y="1072"/>
                    <a:pt x="1926" y="1081"/>
                  </a:cubicBezTo>
                  <a:cubicBezTo>
                    <a:pt x="1945" y="1079"/>
                    <a:pt x="1963" y="1091"/>
                    <a:pt x="1969" y="1110"/>
                  </a:cubicBezTo>
                  <a:cubicBezTo>
                    <a:pt x="2141" y="1625"/>
                    <a:pt x="2141" y="1625"/>
                    <a:pt x="2141" y="1625"/>
                  </a:cubicBezTo>
                  <a:cubicBezTo>
                    <a:pt x="2142" y="1629"/>
                    <a:pt x="2143" y="1632"/>
                    <a:pt x="2143" y="1636"/>
                  </a:cubicBezTo>
                  <a:cubicBezTo>
                    <a:pt x="2054" y="1636"/>
                    <a:pt x="2054" y="1636"/>
                    <a:pt x="2054" y="1636"/>
                  </a:cubicBezTo>
                  <a:cubicBezTo>
                    <a:pt x="1888" y="1137"/>
                    <a:pt x="1888" y="1137"/>
                    <a:pt x="1888" y="1137"/>
                  </a:cubicBezTo>
                  <a:cubicBezTo>
                    <a:pt x="1885" y="1128"/>
                    <a:pt x="1885" y="1119"/>
                    <a:pt x="1888" y="1111"/>
                  </a:cubicBezTo>
                  <a:cubicBezTo>
                    <a:pt x="1869" y="1122"/>
                    <a:pt x="1849" y="1131"/>
                    <a:pt x="1828" y="1136"/>
                  </a:cubicBezTo>
                  <a:cubicBezTo>
                    <a:pt x="1813" y="1139"/>
                    <a:pt x="1799" y="1140"/>
                    <a:pt x="1785" y="1140"/>
                  </a:cubicBezTo>
                  <a:cubicBezTo>
                    <a:pt x="1757" y="1140"/>
                    <a:pt x="1730" y="1134"/>
                    <a:pt x="1704" y="1123"/>
                  </a:cubicBezTo>
                  <a:cubicBezTo>
                    <a:pt x="1689" y="1130"/>
                    <a:pt x="1674" y="1136"/>
                    <a:pt x="1657" y="1140"/>
                  </a:cubicBezTo>
                  <a:cubicBezTo>
                    <a:pt x="1643" y="1143"/>
                    <a:pt x="1628" y="1145"/>
                    <a:pt x="1614" y="1145"/>
                  </a:cubicBezTo>
                  <a:cubicBezTo>
                    <a:pt x="1577" y="1145"/>
                    <a:pt x="1541" y="1134"/>
                    <a:pt x="1509" y="1114"/>
                  </a:cubicBezTo>
                  <a:cubicBezTo>
                    <a:pt x="1431" y="1064"/>
                    <a:pt x="1400" y="968"/>
                    <a:pt x="1429" y="883"/>
                  </a:cubicBezTo>
                  <a:cubicBezTo>
                    <a:pt x="1368" y="819"/>
                    <a:pt x="1356" y="720"/>
                    <a:pt x="1406" y="642"/>
                  </a:cubicBezTo>
                  <a:cubicBezTo>
                    <a:pt x="1477" y="529"/>
                    <a:pt x="1477" y="529"/>
                    <a:pt x="1477" y="529"/>
                  </a:cubicBezTo>
                  <a:cubicBezTo>
                    <a:pt x="1460" y="526"/>
                    <a:pt x="1443" y="520"/>
                    <a:pt x="1427" y="512"/>
                  </a:cubicBezTo>
                  <a:cubicBezTo>
                    <a:pt x="1370" y="485"/>
                    <a:pt x="1327" y="432"/>
                    <a:pt x="1312" y="372"/>
                  </a:cubicBezTo>
                  <a:cubicBezTo>
                    <a:pt x="1292" y="289"/>
                    <a:pt x="1309" y="174"/>
                    <a:pt x="1505" y="98"/>
                  </a:cubicBezTo>
                  <a:cubicBezTo>
                    <a:pt x="1522" y="91"/>
                    <a:pt x="1537" y="84"/>
                    <a:pt x="1551" y="75"/>
                  </a:cubicBezTo>
                  <a:cubicBezTo>
                    <a:pt x="1470" y="114"/>
                    <a:pt x="1380" y="136"/>
                    <a:pt x="1285" y="136"/>
                  </a:cubicBezTo>
                  <a:cubicBezTo>
                    <a:pt x="1138" y="136"/>
                    <a:pt x="1004" y="85"/>
                    <a:pt x="897" y="0"/>
                  </a:cubicBezTo>
                  <a:cubicBezTo>
                    <a:pt x="541" y="100"/>
                    <a:pt x="306" y="407"/>
                    <a:pt x="186" y="930"/>
                  </a:cubicBezTo>
                  <a:close/>
                  <a:moveTo>
                    <a:pt x="632" y="1083"/>
                  </a:moveTo>
                  <a:cubicBezTo>
                    <a:pt x="655" y="1090"/>
                    <a:pt x="667" y="1115"/>
                    <a:pt x="660" y="1137"/>
                  </a:cubicBezTo>
                  <a:cubicBezTo>
                    <a:pt x="493" y="1636"/>
                    <a:pt x="493" y="1636"/>
                    <a:pt x="493" y="1636"/>
                  </a:cubicBezTo>
                  <a:cubicBezTo>
                    <a:pt x="404" y="1636"/>
                    <a:pt x="404" y="1636"/>
                    <a:pt x="404" y="1636"/>
                  </a:cubicBezTo>
                  <a:cubicBezTo>
                    <a:pt x="405" y="1632"/>
                    <a:pt x="405" y="1629"/>
                    <a:pt x="406" y="1625"/>
                  </a:cubicBezTo>
                  <a:cubicBezTo>
                    <a:pt x="578" y="1110"/>
                    <a:pt x="578" y="1110"/>
                    <a:pt x="578" y="1110"/>
                  </a:cubicBezTo>
                  <a:cubicBezTo>
                    <a:pt x="586" y="1087"/>
                    <a:pt x="610" y="1075"/>
                    <a:pt x="632" y="10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99" name="그림 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6" y="3983329"/>
            <a:ext cx="2500312" cy="259156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968" y="2862647"/>
            <a:ext cx="2506002" cy="26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89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0" y="1735815"/>
            <a:ext cx="12187732" cy="4415670"/>
          </a:xfrm>
          <a:custGeom>
            <a:avLst/>
            <a:gdLst>
              <a:gd name="T0" fmla="*/ 0 w 3840"/>
              <a:gd name="T1" fmla="*/ 0 h 1389"/>
              <a:gd name="T2" fmla="*/ 3168 w 3840"/>
              <a:gd name="T3" fmla="*/ 0 h 1389"/>
              <a:gd name="T4" fmla="*/ 3519 w 3840"/>
              <a:gd name="T5" fmla="*/ 347 h 1389"/>
              <a:gd name="T6" fmla="*/ 3168 w 3840"/>
              <a:gd name="T7" fmla="*/ 695 h 1389"/>
              <a:gd name="T8" fmla="*/ 697 w 3840"/>
              <a:gd name="T9" fmla="*/ 695 h 1389"/>
              <a:gd name="T10" fmla="*/ 345 w 3840"/>
              <a:gd name="T11" fmla="*/ 1042 h 1389"/>
              <a:gd name="T12" fmla="*/ 697 w 3840"/>
              <a:gd name="T13" fmla="*/ 1389 h 1389"/>
              <a:gd name="T14" fmla="*/ 3840 w 3840"/>
              <a:gd name="T15" fmla="*/ 1389 h 1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840" h="1389">
                <a:moveTo>
                  <a:pt x="0" y="0"/>
                </a:moveTo>
                <a:cubicBezTo>
                  <a:pt x="3168" y="0"/>
                  <a:pt x="3168" y="0"/>
                  <a:pt x="3168" y="0"/>
                </a:cubicBezTo>
                <a:cubicBezTo>
                  <a:pt x="3361" y="0"/>
                  <a:pt x="3519" y="156"/>
                  <a:pt x="3519" y="347"/>
                </a:cubicBezTo>
                <a:cubicBezTo>
                  <a:pt x="3519" y="538"/>
                  <a:pt x="3361" y="695"/>
                  <a:pt x="3168" y="695"/>
                </a:cubicBezTo>
                <a:cubicBezTo>
                  <a:pt x="697" y="695"/>
                  <a:pt x="697" y="695"/>
                  <a:pt x="697" y="695"/>
                </a:cubicBezTo>
                <a:cubicBezTo>
                  <a:pt x="503" y="695"/>
                  <a:pt x="345" y="851"/>
                  <a:pt x="345" y="1042"/>
                </a:cubicBezTo>
                <a:cubicBezTo>
                  <a:pt x="345" y="1233"/>
                  <a:pt x="503" y="1389"/>
                  <a:pt x="697" y="1389"/>
                </a:cubicBezTo>
                <a:cubicBezTo>
                  <a:pt x="3840" y="1389"/>
                  <a:pt x="3840" y="1389"/>
                  <a:pt x="3840" y="1389"/>
                </a:cubicBezTo>
              </a:path>
            </a:pathLst>
          </a:custGeom>
          <a:noFill/>
          <a:ln w="381000">
            <a:solidFill>
              <a:srgbClr val="DED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grpSp>
        <p:nvGrpSpPr>
          <p:cNvPr id="29" name="그룹 28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30" name="타원 29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03621" y="2452453"/>
              <a:ext cx="274233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02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948481" y="388054"/>
            <a:ext cx="389048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 </a:t>
            </a:r>
            <a:r>
              <a:rPr lang="en-US" altLang="ko-KR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: </a:t>
            </a:r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경제적 착취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1117108" y="979102"/>
            <a:ext cx="981679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노동력의 착취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공적 급여를 포함한 재산의 갈취 및 편취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재산관리나 금전거래에서 장애를 이용하여 손해를 입히는 행위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934787" y="962171"/>
            <a:ext cx="172912" cy="295606"/>
            <a:chOff x="5783556" y="2929906"/>
            <a:chExt cx="582023" cy="995011"/>
          </a:xfrm>
        </p:grpSpPr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5972176" y="3313113"/>
              <a:ext cx="228600" cy="228600"/>
            </a:xfrm>
            <a:custGeom>
              <a:avLst/>
              <a:gdLst>
                <a:gd name="T0" fmla="*/ 4 w 59"/>
                <a:gd name="T1" fmla="*/ 22 h 60"/>
                <a:gd name="T2" fmla="*/ 21 w 59"/>
                <a:gd name="T3" fmla="*/ 55 h 60"/>
                <a:gd name="T4" fmla="*/ 55 w 59"/>
                <a:gd name="T5" fmla="*/ 38 h 60"/>
                <a:gd name="T6" fmla="*/ 38 w 59"/>
                <a:gd name="T7" fmla="*/ 5 h 60"/>
                <a:gd name="T8" fmla="*/ 4 w 59"/>
                <a:gd name="T9" fmla="*/ 2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0">
                  <a:moveTo>
                    <a:pt x="4" y="22"/>
                  </a:moveTo>
                  <a:cubicBezTo>
                    <a:pt x="0" y="36"/>
                    <a:pt x="7" y="51"/>
                    <a:pt x="21" y="55"/>
                  </a:cubicBezTo>
                  <a:cubicBezTo>
                    <a:pt x="35" y="60"/>
                    <a:pt x="50" y="52"/>
                    <a:pt x="55" y="38"/>
                  </a:cubicBezTo>
                  <a:cubicBezTo>
                    <a:pt x="59" y="25"/>
                    <a:pt x="52" y="10"/>
                    <a:pt x="38" y="5"/>
                  </a:cubicBezTo>
                  <a:cubicBezTo>
                    <a:pt x="24" y="0"/>
                    <a:pt x="9" y="8"/>
                    <a:pt x="4" y="22"/>
                  </a:cubicBezTo>
                  <a:close/>
                </a:path>
              </a:pathLst>
            </a:cu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schemeClr val="lt1"/>
                </a:solidFill>
              </a:endParaRPr>
            </a:p>
          </p:txBody>
        </p:sp>
        <p:sp>
          <p:nvSpPr>
            <p:cNvPr id="38" name="Freeform 24"/>
            <p:cNvSpPr>
              <a:spLocks/>
            </p:cNvSpPr>
            <p:nvPr/>
          </p:nvSpPr>
          <p:spPr bwMode="auto">
            <a:xfrm>
              <a:off x="5783556" y="2929906"/>
              <a:ext cx="582023" cy="995011"/>
            </a:xfrm>
            <a:custGeom>
              <a:avLst/>
              <a:gdLst>
                <a:gd name="T0" fmla="*/ 120 w 125"/>
                <a:gd name="T1" fmla="*/ 196 h 216"/>
                <a:gd name="T2" fmla="*/ 102 w 125"/>
                <a:gd name="T3" fmla="*/ 161 h 216"/>
                <a:gd name="T4" fmla="*/ 98 w 125"/>
                <a:gd name="T5" fmla="*/ 159 h 216"/>
                <a:gd name="T6" fmla="*/ 76 w 125"/>
                <a:gd name="T7" fmla="*/ 141 h 216"/>
                <a:gd name="T8" fmla="*/ 76 w 125"/>
                <a:gd name="T9" fmla="*/ 141 h 216"/>
                <a:gd name="T10" fmla="*/ 33 w 125"/>
                <a:gd name="T11" fmla="*/ 119 h 216"/>
                <a:gd name="T12" fmla="*/ 32 w 125"/>
                <a:gd name="T13" fmla="*/ 115 h 216"/>
                <a:gd name="T14" fmla="*/ 32 w 125"/>
                <a:gd name="T15" fmla="*/ 114 h 216"/>
                <a:gd name="T16" fmla="*/ 31 w 125"/>
                <a:gd name="T17" fmla="*/ 111 h 216"/>
                <a:gd name="T18" fmla="*/ 31 w 125"/>
                <a:gd name="T19" fmla="*/ 110 h 216"/>
                <a:gd name="T20" fmla="*/ 31 w 125"/>
                <a:gd name="T21" fmla="*/ 108 h 216"/>
                <a:gd name="T22" fmla="*/ 31 w 125"/>
                <a:gd name="T23" fmla="*/ 106 h 216"/>
                <a:gd name="T24" fmla="*/ 31 w 125"/>
                <a:gd name="T25" fmla="*/ 105 h 216"/>
                <a:gd name="T26" fmla="*/ 32 w 125"/>
                <a:gd name="T27" fmla="*/ 102 h 216"/>
                <a:gd name="T28" fmla="*/ 32 w 125"/>
                <a:gd name="T29" fmla="*/ 102 h 216"/>
                <a:gd name="T30" fmla="*/ 33 w 125"/>
                <a:gd name="T31" fmla="*/ 98 h 216"/>
                <a:gd name="T32" fmla="*/ 76 w 125"/>
                <a:gd name="T33" fmla="*/ 76 h 216"/>
                <a:gd name="T34" fmla="*/ 76 w 125"/>
                <a:gd name="T35" fmla="*/ 76 h 216"/>
                <a:gd name="T36" fmla="*/ 98 w 125"/>
                <a:gd name="T37" fmla="*/ 57 h 216"/>
                <a:gd name="T38" fmla="*/ 102 w 125"/>
                <a:gd name="T39" fmla="*/ 56 h 216"/>
                <a:gd name="T40" fmla="*/ 120 w 125"/>
                <a:gd name="T41" fmla="*/ 21 h 216"/>
                <a:gd name="T42" fmla="*/ 89 w 125"/>
                <a:gd name="T43" fmla="*/ 2 h 216"/>
                <a:gd name="T44" fmla="*/ 19 w 125"/>
                <a:gd name="T45" fmla="*/ 73 h 216"/>
                <a:gd name="T46" fmla="*/ 90 w 125"/>
                <a:gd name="T47" fmla="*/ 215 h 216"/>
                <a:gd name="T48" fmla="*/ 120 w 125"/>
                <a:gd name="T49" fmla="*/ 19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5" h="216">
                  <a:moveTo>
                    <a:pt x="120" y="196"/>
                  </a:moveTo>
                  <a:cubicBezTo>
                    <a:pt x="125" y="181"/>
                    <a:pt x="117" y="165"/>
                    <a:pt x="102" y="161"/>
                  </a:cubicBezTo>
                  <a:cubicBezTo>
                    <a:pt x="101" y="160"/>
                    <a:pt x="99" y="160"/>
                    <a:pt x="98" y="159"/>
                  </a:cubicBezTo>
                  <a:cubicBezTo>
                    <a:pt x="89" y="155"/>
                    <a:pt x="82" y="149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58" y="147"/>
                    <a:pt x="39" y="137"/>
                    <a:pt x="33" y="119"/>
                  </a:cubicBezTo>
                  <a:cubicBezTo>
                    <a:pt x="33" y="117"/>
                    <a:pt x="32" y="116"/>
                    <a:pt x="32" y="115"/>
                  </a:cubicBezTo>
                  <a:cubicBezTo>
                    <a:pt x="32" y="114"/>
                    <a:pt x="32" y="114"/>
                    <a:pt x="32" y="114"/>
                  </a:cubicBezTo>
                  <a:cubicBezTo>
                    <a:pt x="32" y="113"/>
                    <a:pt x="32" y="112"/>
                    <a:pt x="31" y="111"/>
                  </a:cubicBezTo>
                  <a:cubicBezTo>
                    <a:pt x="31" y="111"/>
                    <a:pt x="31" y="111"/>
                    <a:pt x="31" y="110"/>
                  </a:cubicBezTo>
                  <a:cubicBezTo>
                    <a:pt x="31" y="110"/>
                    <a:pt x="31" y="109"/>
                    <a:pt x="31" y="108"/>
                  </a:cubicBezTo>
                  <a:cubicBezTo>
                    <a:pt x="31" y="108"/>
                    <a:pt x="31" y="107"/>
                    <a:pt x="31" y="106"/>
                  </a:cubicBezTo>
                  <a:cubicBezTo>
                    <a:pt x="31" y="106"/>
                    <a:pt x="31" y="106"/>
                    <a:pt x="31" y="105"/>
                  </a:cubicBezTo>
                  <a:cubicBezTo>
                    <a:pt x="32" y="104"/>
                    <a:pt x="32" y="103"/>
                    <a:pt x="32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101"/>
                    <a:pt x="33" y="99"/>
                    <a:pt x="33" y="98"/>
                  </a:cubicBezTo>
                  <a:cubicBezTo>
                    <a:pt x="39" y="80"/>
                    <a:pt x="58" y="70"/>
                    <a:pt x="76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82" y="68"/>
                    <a:pt x="89" y="61"/>
                    <a:pt x="98" y="57"/>
                  </a:cubicBezTo>
                  <a:cubicBezTo>
                    <a:pt x="99" y="57"/>
                    <a:pt x="101" y="56"/>
                    <a:pt x="102" y="56"/>
                  </a:cubicBezTo>
                  <a:cubicBezTo>
                    <a:pt x="117" y="51"/>
                    <a:pt x="125" y="35"/>
                    <a:pt x="120" y="21"/>
                  </a:cubicBezTo>
                  <a:cubicBezTo>
                    <a:pt x="116" y="8"/>
                    <a:pt x="102" y="0"/>
                    <a:pt x="89" y="2"/>
                  </a:cubicBezTo>
                  <a:cubicBezTo>
                    <a:pt x="57" y="13"/>
                    <a:pt x="30" y="39"/>
                    <a:pt x="19" y="73"/>
                  </a:cubicBezTo>
                  <a:cubicBezTo>
                    <a:pt x="0" y="132"/>
                    <a:pt x="32" y="195"/>
                    <a:pt x="90" y="215"/>
                  </a:cubicBezTo>
                  <a:cubicBezTo>
                    <a:pt x="103" y="216"/>
                    <a:pt x="116" y="209"/>
                    <a:pt x="120" y="1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88" name="직선 연결선 87"/>
          <p:cNvCxnSpPr/>
          <p:nvPr/>
        </p:nvCxnSpPr>
        <p:spPr>
          <a:xfrm>
            <a:off x="4838700" y="742197"/>
            <a:ext cx="7130977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/>
          <p:cNvSpPr/>
          <p:nvPr/>
        </p:nvSpPr>
        <p:spPr>
          <a:xfrm>
            <a:off x="1155208" y="1596899"/>
            <a:ext cx="2005357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경제적 착취 대표행위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2579602" y="3813122"/>
            <a:ext cx="2903039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장애인복지법에 따른 금지 행위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3951140" y="4428460"/>
            <a:ext cx="3711723" cy="517065"/>
            <a:chOff x="1691536" y="2689930"/>
            <a:chExt cx="4082892" cy="568773"/>
          </a:xfrm>
        </p:grpSpPr>
        <p:sp>
          <p:nvSpPr>
            <p:cNvPr id="76" name="직사각형 75"/>
            <p:cNvSpPr/>
            <p:nvPr/>
          </p:nvSpPr>
          <p:spPr>
            <a:xfrm>
              <a:off x="1923377" y="2689930"/>
              <a:ext cx="3851051" cy="5687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폭행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‧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협박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‧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감금 등을 통해 원치 않는 노동 강요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:</a:t>
              </a:r>
              <a:b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7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이하의 징역 또는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7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천만원 이하의 벌금</a:t>
              </a:r>
            </a:p>
          </p:txBody>
        </p:sp>
        <p:sp>
          <p:nvSpPr>
            <p:cNvPr id="77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0" name="Freeform 5"/>
          <p:cNvSpPr>
            <a:spLocks/>
          </p:cNvSpPr>
          <p:nvPr/>
        </p:nvSpPr>
        <p:spPr bwMode="auto">
          <a:xfrm flipH="1">
            <a:off x="3224727" y="1257760"/>
            <a:ext cx="567233" cy="566812"/>
          </a:xfrm>
          <a:custGeom>
            <a:avLst/>
            <a:gdLst>
              <a:gd name="T0" fmla="*/ 2342 w 2612"/>
              <a:gd name="T1" fmla="*/ 1938 h 2611"/>
              <a:gd name="T2" fmla="*/ 2535 w 2612"/>
              <a:gd name="T3" fmla="*/ 1267 h 2611"/>
              <a:gd name="T4" fmla="*/ 1268 w 2612"/>
              <a:gd name="T5" fmla="*/ 0 h 2611"/>
              <a:gd name="T6" fmla="*/ 0 w 2612"/>
              <a:gd name="T7" fmla="*/ 1267 h 2611"/>
              <a:gd name="T8" fmla="*/ 1268 w 2612"/>
              <a:gd name="T9" fmla="*/ 2534 h 2611"/>
              <a:gd name="T10" fmla="*/ 1938 w 2612"/>
              <a:gd name="T11" fmla="*/ 2342 h 2611"/>
              <a:gd name="T12" fmla="*/ 2612 w 2612"/>
              <a:gd name="T13" fmla="*/ 2611 h 2611"/>
              <a:gd name="T14" fmla="*/ 2342 w 2612"/>
              <a:gd name="T15" fmla="*/ 1938 h 2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12" h="2611">
                <a:moveTo>
                  <a:pt x="2342" y="1938"/>
                </a:moveTo>
                <a:cubicBezTo>
                  <a:pt x="2463" y="1742"/>
                  <a:pt x="2535" y="1514"/>
                  <a:pt x="2535" y="1267"/>
                </a:cubicBezTo>
                <a:cubicBezTo>
                  <a:pt x="2535" y="566"/>
                  <a:pt x="1966" y="0"/>
                  <a:pt x="1268" y="0"/>
                </a:cubicBezTo>
                <a:cubicBezTo>
                  <a:pt x="569" y="0"/>
                  <a:pt x="0" y="566"/>
                  <a:pt x="0" y="1267"/>
                </a:cubicBezTo>
                <a:cubicBezTo>
                  <a:pt x="0" y="1968"/>
                  <a:pt x="567" y="2534"/>
                  <a:pt x="1268" y="2534"/>
                </a:cubicBezTo>
                <a:cubicBezTo>
                  <a:pt x="1515" y="2534"/>
                  <a:pt x="1743" y="2463"/>
                  <a:pt x="1938" y="2342"/>
                </a:cubicBezTo>
                <a:cubicBezTo>
                  <a:pt x="2612" y="2611"/>
                  <a:pt x="2612" y="2611"/>
                  <a:pt x="2612" y="2611"/>
                </a:cubicBezTo>
                <a:lnTo>
                  <a:pt x="2342" y="1938"/>
                </a:lnTo>
                <a:close/>
              </a:path>
            </a:pathLst>
          </a:custGeom>
          <a:solidFill>
            <a:srgbClr val="00589E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grpSp>
        <p:nvGrpSpPr>
          <p:cNvPr id="163" name="그룹 162"/>
          <p:cNvGrpSpPr/>
          <p:nvPr/>
        </p:nvGrpSpPr>
        <p:grpSpPr>
          <a:xfrm>
            <a:off x="1188889" y="2120235"/>
            <a:ext cx="1028296" cy="243593"/>
            <a:chOff x="1691536" y="2686438"/>
            <a:chExt cx="1131126" cy="267953"/>
          </a:xfrm>
        </p:grpSpPr>
        <p:sp>
          <p:nvSpPr>
            <p:cNvPr id="164" name="직사각형 163"/>
            <p:cNvSpPr/>
            <p:nvPr/>
          </p:nvSpPr>
          <p:spPr>
            <a:xfrm>
              <a:off x="1923378" y="2686438"/>
              <a:ext cx="899284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노동력착취</a:t>
              </a:r>
            </a:p>
          </p:txBody>
        </p:sp>
        <p:sp>
          <p:nvSpPr>
            <p:cNvPr id="165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 flipH="1">
            <a:off x="3406606" y="1303413"/>
            <a:ext cx="361303" cy="407502"/>
            <a:chOff x="5416550" y="2586038"/>
            <a:chExt cx="1358900" cy="1685925"/>
          </a:xfrm>
          <a:solidFill>
            <a:schemeClr val="bg1"/>
          </a:solidFill>
        </p:grpSpPr>
        <p:sp>
          <p:nvSpPr>
            <p:cNvPr id="104" name="Freeform 5"/>
            <p:cNvSpPr>
              <a:spLocks/>
            </p:cNvSpPr>
            <p:nvPr/>
          </p:nvSpPr>
          <p:spPr bwMode="auto">
            <a:xfrm>
              <a:off x="5416550" y="2586038"/>
              <a:ext cx="1277938" cy="866775"/>
            </a:xfrm>
            <a:custGeom>
              <a:avLst/>
              <a:gdLst>
                <a:gd name="T0" fmla="*/ 1370 w 2082"/>
                <a:gd name="T1" fmla="*/ 1188 h 1413"/>
                <a:gd name="T2" fmla="*/ 1087 w 2082"/>
                <a:gd name="T3" fmla="*/ 905 h 1413"/>
                <a:gd name="T4" fmla="*/ 1338 w 2082"/>
                <a:gd name="T5" fmla="*/ 905 h 1413"/>
                <a:gd name="T6" fmla="*/ 1436 w 2082"/>
                <a:gd name="T7" fmla="*/ 1076 h 1413"/>
                <a:gd name="T8" fmla="*/ 1436 w 2082"/>
                <a:gd name="T9" fmla="*/ 1165 h 1413"/>
                <a:gd name="T10" fmla="*/ 1580 w 2082"/>
                <a:gd name="T11" fmla="*/ 1316 h 1413"/>
                <a:gd name="T12" fmla="*/ 1580 w 2082"/>
                <a:gd name="T13" fmla="*/ 1310 h 1413"/>
                <a:gd name="T14" fmla="*/ 1580 w 2082"/>
                <a:gd name="T15" fmla="*/ 944 h 1413"/>
                <a:gd name="T16" fmla="*/ 1492 w 2082"/>
                <a:gd name="T17" fmla="*/ 792 h 1413"/>
                <a:gd name="T18" fmla="*/ 1782 w 2082"/>
                <a:gd name="T19" fmla="*/ 960 h 1413"/>
                <a:gd name="T20" fmla="*/ 2000 w 2082"/>
                <a:gd name="T21" fmla="*/ 901 h 1413"/>
                <a:gd name="T22" fmla="*/ 1594 w 2082"/>
                <a:gd name="T23" fmla="*/ 667 h 1413"/>
                <a:gd name="T24" fmla="*/ 1923 w 2082"/>
                <a:gd name="T25" fmla="*/ 667 h 1413"/>
                <a:gd name="T26" fmla="*/ 2082 w 2082"/>
                <a:gd name="T27" fmla="*/ 508 h 1413"/>
                <a:gd name="T28" fmla="*/ 1582 w 2082"/>
                <a:gd name="T29" fmla="*/ 508 h 1413"/>
                <a:gd name="T30" fmla="*/ 1725 w 2082"/>
                <a:gd name="T31" fmla="*/ 426 h 1413"/>
                <a:gd name="T32" fmla="*/ 1784 w 2082"/>
                <a:gd name="T33" fmla="*/ 243 h 1413"/>
                <a:gd name="T34" fmla="*/ 1327 w 2082"/>
                <a:gd name="T35" fmla="*/ 507 h 1413"/>
                <a:gd name="T36" fmla="*/ 1326 w 2082"/>
                <a:gd name="T37" fmla="*/ 508 h 1413"/>
                <a:gd name="T38" fmla="*/ 690 w 2082"/>
                <a:gd name="T39" fmla="*/ 508 h 1413"/>
                <a:gd name="T40" fmla="*/ 182 w 2082"/>
                <a:gd name="T41" fmla="*/ 0 h 1413"/>
                <a:gd name="T42" fmla="*/ 0 w 2082"/>
                <a:gd name="T43" fmla="*/ 527 h 1413"/>
                <a:gd name="T44" fmla="*/ 1144 w 2082"/>
                <a:gd name="T45" fmla="*/ 1188 h 1413"/>
                <a:gd name="T46" fmla="*/ 1370 w 2082"/>
                <a:gd name="T47" fmla="*/ 1413 h 1413"/>
                <a:gd name="T48" fmla="*/ 1370 w 2082"/>
                <a:gd name="T49" fmla="*/ 1188 h 1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82" h="1413">
                  <a:moveTo>
                    <a:pt x="1370" y="1188"/>
                  </a:moveTo>
                  <a:cubicBezTo>
                    <a:pt x="1087" y="905"/>
                    <a:pt x="1087" y="905"/>
                    <a:pt x="1087" y="905"/>
                  </a:cubicBezTo>
                  <a:cubicBezTo>
                    <a:pt x="1338" y="905"/>
                    <a:pt x="1338" y="905"/>
                    <a:pt x="1338" y="905"/>
                  </a:cubicBezTo>
                  <a:cubicBezTo>
                    <a:pt x="1436" y="1076"/>
                    <a:pt x="1436" y="1076"/>
                    <a:pt x="1436" y="1076"/>
                  </a:cubicBezTo>
                  <a:cubicBezTo>
                    <a:pt x="1436" y="1165"/>
                    <a:pt x="1436" y="1165"/>
                    <a:pt x="1436" y="1165"/>
                  </a:cubicBezTo>
                  <a:cubicBezTo>
                    <a:pt x="1436" y="1246"/>
                    <a:pt x="1500" y="1312"/>
                    <a:pt x="1580" y="1316"/>
                  </a:cubicBezTo>
                  <a:cubicBezTo>
                    <a:pt x="1580" y="1310"/>
                    <a:pt x="1580" y="1310"/>
                    <a:pt x="1580" y="1310"/>
                  </a:cubicBezTo>
                  <a:cubicBezTo>
                    <a:pt x="1580" y="944"/>
                    <a:pt x="1580" y="944"/>
                    <a:pt x="1580" y="944"/>
                  </a:cubicBezTo>
                  <a:cubicBezTo>
                    <a:pt x="1492" y="792"/>
                    <a:pt x="1492" y="792"/>
                    <a:pt x="1492" y="792"/>
                  </a:cubicBezTo>
                  <a:cubicBezTo>
                    <a:pt x="1782" y="960"/>
                    <a:pt x="1782" y="960"/>
                    <a:pt x="1782" y="960"/>
                  </a:cubicBezTo>
                  <a:cubicBezTo>
                    <a:pt x="1858" y="1004"/>
                    <a:pt x="1956" y="978"/>
                    <a:pt x="2000" y="901"/>
                  </a:cubicBezTo>
                  <a:cubicBezTo>
                    <a:pt x="1594" y="667"/>
                    <a:pt x="1594" y="667"/>
                    <a:pt x="1594" y="667"/>
                  </a:cubicBezTo>
                  <a:cubicBezTo>
                    <a:pt x="1923" y="667"/>
                    <a:pt x="1923" y="667"/>
                    <a:pt x="1923" y="667"/>
                  </a:cubicBezTo>
                  <a:cubicBezTo>
                    <a:pt x="2011" y="667"/>
                    <a:pt x="2082" y="596"/>
                    <a:pt x="2082" y="508"/>
                  </a:cubicBezTo>
                  <a:cubicBezTo>
                    <a:pt x="1582" y="508"/>
                    <a:pt x="1582" y="508"/>
                    <a:pt x="1582" y="508"/>
                  </a:cubicBezTo>
                  <a:cubicBezTo>
                    <a:pt x="1725" y="426"/>
                    <a:pt x="1725" y="426"/>
                    <a:pt x="1725" y="426"/>
                  </a:cubicBezTo>
                  <a:cubicBezTo>
                    <a:pt x="1789" y="389"/>
                    <a:pt x="1813" y="310"/>
                    <a:pt x="1784" y="243"/>
                  </a:cubicBezTo>
                  <a:cubicBezTo>
                    <a:pt x="1327" y="507"/>
                    <a:pt x="1327" y="507"/>
                    <a:pt x="1327" y="507"/>
                  </a:cubicBezTo>
                  <a:cubicBezTo>
                    <a:pt x="1326" y="508"/>
                    <a:pt x="1326" y="508"/>
                    <a:pt x="1326" y="508"/>
                  </a:cubicBezTo>
                  <a:cubicBezTo>
                    <a:pt x="690" y="508"/>
                    <a:pt x="690" y="508"/>
                    <a:pt x="690" y="508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527"/>
                    <a:pt x="0" y="527"/>
                    <a:pt x="0" y="527"/>
                  </a:cubicBezTo>
                  <a:cubicBezTo>
                    <a:pt x="1144" y="1188"/>
                    <a:pt x="1144" y="1188"/>
                    <a:pt x="1144" y="1188"/>
                  </a:cubicBezTo>
                  <a:cubicBezTo>
                    <a:pt x="1370" y="1413"/>
                    <a:pt x="1370" y="1413"/>
                    <a:pt x="1370" y="1413"/>
                  </a:cubicBezTo>
                  <a:cubicBezTo>
                    <a:pt x="1432" y="1351"/>
                    <a:pt x="1432" y="1250"/>
                    <a:pt x="1370" y="11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6" name="Freeform 6"/>
            <p:cNvSpPr>
              <a:spLocks noEditPoints="1"/>
            </p:cNvSpPr>
            <p:nvPr/>
          </p:nvSpPr>
          <p:spPr bwMode="auto">
            <a:xfrm>
              <a:off x="6197600" y="3417888"/>
              <a:ext cx="577850" cy="854075"/>
            </a:xfrm>
            <a:custGeom>
              <a:avLst/>
              <a:gdLst>
                <a:gd name="T0" fmla="*/ 327 w 364"/>
                <a:gd name="T1" fmla="*/ 130 h 538"/>
                <a:gd name="T2" fmla="*/ 343 w 364"/>
                <a:gd name="T3" fmla="*/ 71 h 538"/>
                <a:gd name="T4" fmla="*/ 76 w 364"/>
                <a:gd name="T5" fmla="*/ 0 h 538"/>
                <a:gd name="T6" fmla="*/ 42 w 364"/>
                <a:gd name="T7" fmla="*/ 130 h 538"/>
                <a:gd name="T8" fmla="*/ 0 w 364"/>
                <a:gd name="T9" fmla="*/ 130 h 538"/>
                <a:gd name="T10" fmla="*/ 0 w 364"/>
                <a:gd name="T11" fmla="*/ 433 h 538"/>
                <a:gd name="T12" fmla="*/ 182 w 364"/>
                <a:gd name="T13" fmla="*/ 538 h 538"/>
                <a:gd name="T14" fmla="*/ 364 w 364"/>
                <a:gd name="T15" fmla="*/ 433 h 538"/>
                <a:gd name="T16" fmla="*/ 364 w 364"/>
                <a:gd name="T17" fmla="*/ 130 h 538"/>
                <a:gd name="T18" fmla="*/ 327 w 364"/>
                <a:gd name="T19" fmla="*/ 130 h 538"/>
                <a:gd name="T20" fmla="*/ 92 w 364"/>
                <a:gd name="T21" fmla="*/ 26 h 538"/>
                <a:gd name="T22" fmla="*/ 316 w 364"/>
                <a:gd name="T23" fmla="*/ 87 h 538"/>
                <a:gd name="T24" fmla="*/ 305 w 364"/>
                <a:gd name="T25" fmla="*/ 130 h 538"/>
                <a:gd name="T26" fmla="*/ 64 w 364"/>
                <a:gd name="T27" fmla="*/ 130 h 538"/>
                <a:gd name="T28" fmla="*/ 92 w 364"/>
                <a:gd name="T29" fmla="*/ 26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4" h="538">
                  <a:moveTo>
                    <a:pt x="327" y="130"/>
                  </a:moveTo>
                  <a:lnTo>
                    <a:pt x="343" y="71"/>
                  </a:lnTo>
                  <a:lnTo>
                    <a:pt x="76" y="0"/>
                  </a:lnTo>
                  <a:lnTo>
                    <a:pt x="42" y="130"/>
                  </a:lnTo>
                  <a:lnTo>
                    <a:pt x="0" y="130"/>
                  </a:lnTo>
                  <a:lnTo>
                    <a:pt x="0" y="433"/>
                  </a:lnTo>
                  <a:lnTo>
                    <a:pt x="182" y="538"/>
                  </a:lnTo>
                  <a:lnTo>
                    <a:pt x="364" y="433"/>
                  </a:lnTo>
                  <a:lnTo>
                    <a:pt x="364" y="130"/>
                  </a:lnTo>
                  <a:lnTo>
                    <a:pt x="327" y="130"/>
                  </a:lnTo>
                  <a:close/>
                  <a:moveTo>
                    <a:pt x="92" y="26"/>
                  </a:moveTo>
                  <a:lnTo>
                    <a:pt x="316" y="87"/>
                  </a:lnTo>
                  <a:lnTo>
                    <a:pt x="305" y="130"/>
                  </a:lnTo>
                  <a:lnTo>
                    <a:pt x="64" y="130"/>
                  </a:lnTo>
                  <a:lnTo>
                    <a:pt x="92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3951140" y="5004586"/>
            <a:ext cx="4588567" cy="517065"/>
            <a:chOff x="1691536" y="2689930"/>
            <a:chExt cx="5047420" cy="568773"/>
          </a:xfrm>
        </p:grpSpPr>
        <p:sp>
          <p:nvSpPr>
            <p:cNvPr id="108" name="직사각형 107"/>
            <p:cNvSpPr/>
            <p:nvPr/>
          </p:nvSpPr>
          <p:spPr>
            <a:xfrm>
              <a:off x="1923377" y="2689930"/>
              <a:ext cx="4815579" cy="5687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spc="-5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장애인에게 구걸을 하게 하거나</a:t>
              </a:r>
              <a:r>
                <a:rPr lang="en-US" altLang="ko-KR" sz="1400" spc="-5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400" spc="-5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장애인을 이용해 구걸 한 경우 </a:t>
              </a:r>
              <a:r>
                <a:rPr lang="en-US" altLang="ko-KR" sz="1400" spc="-5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:</a:t>
              </a:r>
              <a:br>
                <a:rPr lang="en-US" altLang="ko-KR" sz="1400" spc="-5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en-US" altLang="ko-KR" sz="1400" spc="-5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1400" spc="-5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이하의 징역 또는 </a:t>
              </a:r>
              <a:r>
                <a:rPr lang="en-US" altLang="ko-KR" sz="1400" spc="-5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1400" spc="-5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천만원 이하의 벌금</a:t>
              </a:r>
            </a:p>
          </p:txBody>
        </p:sp>
        <p:sp>
          <p:nvSpPr>
            <p:cNvPr id="109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3951140" y="5580712"/>
            <a:ext cx="6350265" cy="258532"/>
            <a:chOff x="1691536" y="2689930"/>
            <a:chExt cx="6985289" cy="284386"/>
          </a:xfrm>
        </p:grpSpPr>
        <p:sp>
          <p:nvSpPr>
            <p:cNvPr id="111" name="직사각형 110"/>
            <p:cNvSpPr/>
            <p:nvPr/>
          </p:nvSpPr>
          <p:spPr>
            <a:xfrm>
              <a:off x="1923377" y="2689930"/>
              <a:ext cx="6753448" cy="2843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증여 또는 급여된 금품을 목적 외로 사용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: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이하의 징역 또는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천만원 이하의 벌금 </a:t>
              </a:r>
            </a:p>
          </p:txBody>
        </p:sp>
        <p:sp>
          <p:nvSpPr>
            <p:cNvPr id="112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>
            <a:off x="3951140" y="2146398"/>
            <a:ext cx="3214791" cy="243593"/>
            <a:chOff x="1691536" y="2707394"/>
            <a:chExt cx="3536270" cy="267953"/>
          </a:xfrm>
        </p:grpSpPr>
        <p:sp>
          <p:nvSpPr>
            <p:cNvPr id="117" name="직사각형 116"/>
            <p:cNvSpPr/>
            <p:nvPr/>
          </p:nvSpPr>
          <p:spPr>
            <a:xfrm>
              <a:off x="1923377" y="2707394"/>
              <a:ext cx="3304429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폭행이나 협박 등으로 재산을 빼앗는 행위</a:t>
              </a:r>
            </a:p>
          </p:txBody>
        </p:sp>
        <p:sp>
          <p:nvSpPr>
            <p:cNvPr id="119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0" name="그룹 119"/>
          <p:cNvGrpSpPr/>
          <p:nvPr/>
        </p:nvGrpSpPr>
        <p:grpSpPr>
          <a:xfrm>
            <a:off x="3951140" y="2443098"/>
            <a:ext cx="4612610" cy="243593"/>
            <a:chOff x="1691536" y="2686438"/>
            <a:chExt cx="5073871" cy="267953"/>
          </a:xfrm>
        </p:grpSpPr>
        <p:sp>
          <p:nvSpPr>
            <p:cNvPr id="121" name="직사각형 120"/>
            <p:cNvSpPr/>
            <p:nvPr/>
          </p:nvSpPr>
          <p:spPr>
            <a:xfrm>
              <a:off x="1923377" y="2686438"/>
              <a:ext cx="4842030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명의를 도용하여 재산을 가로채거나 채무를 발생시키는 행위</a:t>
              </a:r>
            </a:p>
          </p:txBody>
        </p:sp>
        <p:sp>
          <p:nvSpPr>
            <p:cNvPr id="122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1188890" y="2759419"/>
            <a:ext cx="7346694" cy="243593"/>
            <a:chOff x="1691536" y="2696916"/>
            <a:chExt cx="8081365" cy="267953"/>
          </a:xfrm>
        </p:grpSpPr>
        <p:sp>
          <p:nvSpPr>
            <p:cNvPr id="124" name="직사각형 123"/>
            <p:cNvSpPr/>
            <p:nvPr/>
          </p:nvSpPr>
          <p:spPr>
            <a:xfrm>
              <a:off x="1923378" y="2696916"/>
              <a:ext cx="7849523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spc="-6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폭행</a:t>
              </a:r>
              <a:r>
                <a:rPr lang="en-US" altLang="ko-KR" sz="1400" spc="-6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400" spc="-6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협박</a:t>
              </a:r>
              <a:r>
                <a:rPr lang="en-US" altLang="ko-KR" sz="1400" spc="-6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400" spc="-6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기망 등 다양한 방법을 이용하여 현저히 부당한 계약을 체결하거나 권리를 포기하게 하는 행위</a:t>
              </a:r>
            </a:p>
          </p:txBody>
        </p:sp>
        <p:sp>
          <p:nvSpPr>
            <p:cNvPr id="125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26" name="그림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grpSp>
        <p:nvGrpSpPr>
          <p:cNvPr id="49" name="그룹 48"/>
          <p:cNvGrpSpPr/>
          <p:nvPr/>
        </p:nvGrpSpPr>
        <p:grpSpPr>
          <a:xfrm>
            <a:off x="1188889" y="2443098"/>
            <a:ext cx="2307494" cy="243593"/>
            <a:chOff x="1691536" y="2696916"/>
            <a:chExt cx="2538245" cy="267953"/>
          </a:xfrm>
        </p:grpSpPr>
        <p:sp>
          <p:nvSpPr>
            <p:cNvPr id="50" name="직사각형 49"/>
            <p:cNvSpPr/>
            <p:nvPr/>
          </p:nvSpPr>
          <p:spPr>
            <a:xfrm>
              <a:off x="1923378" y="2696916"/>
              <a:ext cx="2306403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속여서 재산을 가로채는 행위</a:t>
              </a:r>
            </a:p>
          </p:txBody>
        </p:sp>
        <p:sp>
          <p:nvSpPr>
            <p:cNvPr id="51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52" name="그림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6" y="3983329"/>
            <a:ext cx="2500312" cy="259156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002" y="2396200"/>
            <a:ext cx="2731603" cy="241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9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0" y="1735815"/>
            <a:ext cx="12187732" cy="4415670"/>
          </a:xfrm>
          <a:custGeom>
            <a:avLst/>
            <a:gdLst>
              <a:gd name="T0" fmla="*/ 0 w 3840"/>
              <a:gd name="T1" fmla="*/ 0 h 1389"/>
              <a:gd name="T2" fmla="*/ 3168 w 3840"/>
              <a:gd name="T3" fmla="*/ 0 h 1389"/>
              <a:gd name="T4" fmla="*/ 3519 w 3840"/>
              <a:gd name="T5" fmla="*/ 347 h 1389"/>
              <a:gd name="T6" fmla="*/ 3168 w 3840"/>
              <a:gd name="T7" fmla="*/ 695 h 1389"/>
              <a:gd name="T8" fmla="*/ 697 w 3840"/>
              <a:gd name="T9" fmla="*/ 695 h 1389"/>
              <a:gd name="T10" fmla="*/ 345 w 3840"/>
              <a:gd name="T11" fmla="*/ 1042 h 1389"/>
              <a:gd name="T12" fmla="*/ 697 w 3840"/>
              <a:gd name="T13" fmla="*/ 1389 h 1389"/>
              <a:gd name="T14" fmla="*/ 3840 w 3840"/>
              <a:gd name="T15" fmla="*/ 1389 h 1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840" h="1389">
                <a:moveTo>
                  <a:pt x="0" y="0"/>
                </a:moveTo>
                <a:cubicBezTo>
                  <a:pt x="3168" y="0"/>
                  <a:pt x="3168" y="0"/>
                  <a:pt x="3168" y="0"/>
                </a:cubicBezTo>
                <a:cubicBezTo>
                  <a:pt x="3361" y="0"/>
                  <a:pt x="3519" y="156"/>
                  <a:pt x="3519" y="347"/>
                </a:cubicBezTo>
                <a:cubicBezTo>
                  <a:pt x="3519" y="538"/>
                  <a:pt x="3361" y="695"/>
                  <a:pt x="3168" y="695"/>
                </a:cubicBezTo>
                <a:cubicBezTo>
                  <a:pt x="697" y="695"/>
                  <a:pt x="697" y="695"/>
                  <a:pt x="697" y="695"/>
                </a:cubicBezTo>
                <a:cubicBezTo>
                  <a:pt x="503" y="695"/>
                  <a:pt x="345" y="851"/>
                  <a:pt x="345" y="1042"/>
                </a:cubicBezTo>
                <a:cubicBezTo>
                  <a:pt x="345" y="1233"/>
                  <a:pt x="503" y="1389"/>
                  <a:pt x="697" y="1389"/>
                </a:cubicBezTo>
                <a:cubicBezTo>
                  <a:pt x="3840" y="1389"/>
                  <a:pt x="3840" y="1389"/>
                  <a:pt x="3840" y="1389"/>
                </a:cubicBezTo>
              </a:path>
            </a:pathLst>
          </a:custGeom>
          <a:noFill/>
          <a:ln w="381000">
            <a:solidFill>
              <a:srgbClr val="DED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grpSp>
        <p:nvGrpSpPr>
          <p:cNvPr id="29" name="그룹 28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30" name="타원 29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03621" y="2452453"/>
              <a:ext cx="274233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02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948481" y="388054"/>
            <a:ext cx="354584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 </a:t>
            </a:r>
            <a:r>
              <a:rPr lang="en-US" altLang="ko-KR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: </a:t>
            </a:r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유기</a:t>
            </a:r>
            <a:r>
              <a:rPr lang="en-US" altLang="ko-KR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·</a:t>
            </a:r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방임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1117108" y="979102"/>
            <a:ext cx="7591822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보호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감독의 의무가 있는 사람이 장애인을 버리거나 기본적인 보호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치료를 소홀히 하는 행위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934787" y="962171"/>
            <a:ext cx="172912" cy="295606"/>
            <a:chOff x="5783556" y="2929906"/>
            <a:chExt cx="582023" cy="995011"/>
          </a:xfrm>
        </p:grpSpPr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5972176" y="3313113"/>
              <a:ext cx="228600" cy="228600"/>
            </a:xfrm>
            <a:custGeom>
              <a:avLst/>
              <a:gdLst>
                <a:gd name="T0" fmla="*/ 4 w 59"/>
                <a:gd name="T1" fmla="*/ 22 h 60"/>
                <a:gd name="T2" fmla="*/ 21 w 59"/>
                <a:gd name="T3" fmla="*/ 55 h 60"/>
                <a:gd name="T4" fmla="*/ 55 w 59"/>
                <a:gd name="T5" fmla="*/ 38 h 60"/>
                <a:gd name="T6" fmla="*/ 38 w 59"/>
                <a:gd name="T7" fmla="*/ 5 h 60"/>
                <a:gd name="T8" fmla="*/ 4 w 59"/>
                <a:gd name="T9" fmla="*/ 2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0">
                  <a:moveTo>
                    <a:pt x="4" y="22"/>
                  </a:moveTo>
                  <a:cubicBezTo>
                    <a:pt x="0" y="36"/>
                    <a:pt x="7" y="51"/>
                    <a:pt x="21" y="55"/>
                  </a:cubicBezTo>
                  <a:cubicBezTo>
                    <a:pt x="35" y="60"/>
                    <a:pt x="50" y="52"/>
                    <a:pt x="55" y="38"/>
                  </a:cubicBezTo>
                  <a:cubicBezTo>
                    <a:pt x="59" y="25"/>
                    <a:pt x="52" y="10"/>
                    <a:pt x="38" y="5"/>
                  </a:cubicBezTo>
                  <a:cubicBezTo>
                    <a:pt x="24" y="0"/>
                    <a:pt x="9" y="8"/>
                    <a:pt x="4" y="22"/>
                  </a:cubicBezTo>
                  <a:close/>
                </a:path>
              </a:pathLst>
            </a:cu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schemeClr val="lt1"/>
                </a:solidFill>
              </a:endParaRPr>
            </a:p>
          </p:txBody>
        </p:sp>
        <p:sp>
          <p:nvSpPr>
            <p:cNvPr id="38" name="Freeform 24"/>
            <p:cNvSpPr>
              <a:spLocks/>
            </p:cNvSpPr>
            <p:nvPr/>
          </p:nvSpPr>
          <p:spPr bwMode="auto">
            <a:xfrm>
              <a:off x="5783556" y="2929906"/>
              <a:ext cx="582023" cy="995011"/>
            </a:xfrm>
            <a:custGeom>
              <a:avLst/>
              <a:gdLst>
                <a:gd name="T0" fmla="*/ 120 w 125"/>
                <a:gd name="T1" fmla="*/ 196 h 216"/>
                <a:gd name="T2" fmla="*/ 102 w 125"/>
                <a:gd name="T3" fmla="*/ 161 h 216"/>
                <a:gd name="T4" fmla="*/ 98 w 125"/>
                <a:gd name="T5" fmla="*/ 159 h 216"/>
                <a:gd name="T6" fmla="*/ 76 w 125"/>
                <a:gd name="T7" fmla="*/ 141 h 216"/>
                <a:gd name="T8" fmla="*/ 76 w 125"/>
                <a:gd name="T9" fmla="*/ 141 h 216"/>
                <a:gd name="T10" fmla="*/ 33 w 125"/>
                <a:gd name="T11" fmla="*/ 119 h 216"/>
                <a:gd name="T12" fmla="*/ 32 w 125"/>
                <a:gd name="T13" fmla="*/ 115 h 216"/>
                <a:gd name="T14" fmla="*/ 32 w 125"/>
                <a:gd name="T15" fmla="*/ 114 h 216"/>
                <a:gd name="T16" fmla="*/ 31 w 125"/>
                <a:gd name="T17" fmla="*/ 111 h 216"/>
                <a:gd name="T18" fmla="*/ 31 w 125"/>
                <a:gd name="T19" fmla="*/ 110 h 216"/>
                <a:gd name="T20" fmla="*/ 31 w 125"/>
                <a:gd name="T21" fmla="*/ 108 h 216"/>
                <a:gd name="T22" fmla="*/ 31 w 125"/>
                <a:gd name="T23" fmla="*/ 106 h 216"/>
                <a:gd name="T24" fmla="*/ 31 w 125"/>
                <a:gd name="T25" fmla="*/ 105 h 216"/>
                <a:gd name="T26" fmla="*/ 32 w 125"/>
                <a:gd name="T27" fmla="*/ 102 h 216"/>
                <a:gd name="T28" fmla="*/ 32 w 125"/>
                <a:gd name="T29" fmla="*/ 102 h 216"/>
                <a:gd name="T30" fmla="*/ 33 w 125"/>
                <a:gd name="T31" fmla="*/ 98 h 216"/>
                <a:gd name="T32" fmla="*/ 76 w 125"/>
                <a:gd name="T33" fmla="*/ 76 h 216"/>
                <a:gd name="T34" fmla="*/ 76 w 125"/>
                <a:gd name="T35" fmla="*/ 76 h 216"/>
                <a:gd name="T36" fmla="*/ 98 w 125"/>
                <a:gd name="T37" fmla="*/ 57 h 216"/>
                <a:gd name="T38" fmla="*/ 102 w 125"/>
                <a:gd name="T39" fmla="*/ 56 h 216"/>
                <a:gd name="T40" fmla="*/ 120 w 125"/>
                <a:gd name="T41" fmla="*/ 21 h 216"/>
                <a:gd name="T42" fmla="*/ 89 w 125"/>
                <a:gd name="T43" fmla="*/ 2 h 216"/>
                <a:gd name="T44" fmla="*/ 19 w 125"/>
                <a:gd name="T45" fmla="*/ 73 h 216"/>
                <a:gd name="T46" fmla="*/ 90 w 125"/>
                <a:gd name="T47" fmla="*/ 215 h 216"/>
                <a:gd name="T48" fmla="*/ 120 w 125"/>
                <a:gd name="T49" fmla="*/ 19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5" h="216">
                  <a:moveTo>
                    <a:pt x="120" y="196"/>
                  </a:moveTo>
                  <a:cubicBezTo>
                    <a:pt x="125" y="181"/>
                    <a:pt x="117" y="165"/>
                    <a:pt x="102" y="161"/>
                  </a:cubicBezTo>
                  <a:cubicBezTo>
                    <a:pt x="101" y="160"/>
                    <a:pt x="99" y="160"/>
                    <a:pt x="98" y="159"/>
                  </a:cubicBezTo>
                  <a:cubicBezTo>
                    <a:pt x="89" y="155"/>
                    <a:pt x="82" y="149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58" y="147"/>
                    <a:pt x="39" y="137"/>
                    <a:pt x="33" y="119"/>
                  </a:cubicBezTo>
                  <a:cubicBezTo>
                    <a:pt x="33" y="117"/>
                    <a:pt x="32" y="116"/>
                    <a:pt x="32" y="115"/>
                  </a:cubicBezTo>
                  <a:cubicBezTo>
                    <a:pt x="32" y="114"/>
                    <a:pt x="32" y="114"/>
                    <a:pt x="32" y="114"/>
                  </a:cubicBezTo>
                  <a:cubicBezTo>
                    <a:pt x="32" y="113"/>
                    <a:pt x="32" y="112"/>
                    <a:pt x="31" y="111"/>
                  </a:cubicBezTo>
                  <a:cubicBezTo>
                    <a:pt x="31" y="111"/>
                    <a:pt x="31" y="111"/>
                    <a:pt x="31" y="110"/>
                  </a:cubicBezTo>
                  <a:cubicBezTo>
                    <a:pt x="31" y="110"/>
                    <a:pt x="31" y="109"/>
                    <a:pt x="31" y="108"/>
                  </a:cubicBezTo>
                  <a:cubicBezTo>
                    <a:pt x="31" y="108"/>
                    <a:pt x="31" y="107"/>
                    <a:pt x="31" y="106"/>
                  </a:cubicBezTo>
                  <a:cubicBezTo>
                    <a:pt x="31" y="106"/>
                    <a:pt x="31" y="106"/>
                    <a:pt x="31" y="105"/>
                  </a:cubicBezTo>
                  <a:cubicBezTo>
                    <a:pt x="32" y="104"/>
                    <a:pt x="32" y="103"/>
                    <a:pt x="32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101"/>
                    <a:pt x="33" y="99"/>
                    <a:pt x="33" y="98"/>
                  </a:cubicBezTo>
                  <a:cubicBezTo>
                    <a:pt x="39" y="80"/>
                    <a:pt x="58" y="70"/>
                    <a:pt x="76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82" y="68"/>
                    <a:pt x="89" y="61"/>
                    <a:pt x="98" y="57"/>
                  </a:cubicBezTo>
                  <a:cubicBezTo>
                    <a:pt x="99" y="57"/>
                    <a:pt x="101" y="56"/>
                    <a:pt x="102" y="56"/>
                  </a:cubicBezTo>
                  <a:cubicBezTo>
                    <a:pt x="117" y="51"/>
                    <a:pt x="125" y="35"/>
                    <a:pt x="120" y="21"/>
                  </a:cubicBezTo>
                  <a:cubicBezTo>
                    <a:pt x="116" y="8"/>
                    <a:pt x="102" y="0"/>
                    <a:pt x="89" y="2"/>
                  </a:cubicBezTo>
                  <a:cubicBezTo>
                    <a:pt x="57" y="13"/>
                    <a:pt x="30" y="39"/>
                    <a:pt x="19" y="73"/>
                  </a:cubicBezTo>
                  <a:cubicBezTo>
                    <a:pt x="0" y="132"/>
                    <a:pt x="32" y="195"/>
                    <a:pt x="90" y="215"/>
                  </a:cubicBezTo>
                  <a:cubicBezTo>
                    <a:pt x="103" y="216"/>
                    <a:pt x="116" y="209"/>
                    <a:pt x="120" y="1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88" name="직선 연결선 87"/>
          <p:cNvCxnSpPr/>
          <p:nvPr/>
        </p:nvCxnSpPr>
        <p:spPr>
          <a:xfrm>
            <a:off x="4505325" y="742197"/>
            <a:ext cx="7464352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/>
          <p:cNvSpPr/>
          <p:nvPr/>
        </p:nvSpPr>
        <p:spPr>
          <a:xfrm>
            <a:off x="1155208" y="1596899"/>
            <a:ext cx="1835439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유기</a:t>
            </a:r>
            <a:r>
              <a:rPr lang="en-US" altLang="ko-KR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·</a:t>
            </a:r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방임 대표행위</a:t>
            </a:r>
          </a:p>
        </p:txBody>
      </p:sp>
      <p:sp>
        <p:nvSpPr>
          <p:cNvPr id="118" name="직사각형 117"/>
          <p:cNvSpPr/>
          <p:nvPr/>
        </p:nvSpPr>
        <p:spPr>
          <a:xfrm>
            <a:off x="2579602" y="3813122"/>
            <a:ext cx="2903039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477F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장애인복지법에 따른 금지 행위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3951140" y="4428460"/>
            <a:ext cx="3310973" cy="517065"/>
            <a:chOff x="1691536" y="2689930"/>
            <a:chExt cx="3642066" cy="568773"/>
          </a:xfrm>
        </p:grpSpPr>
        <p:sp>
          <p:nvSpPr>
            <p:cNvPr id="76" name="직사각형 75"/>
            <p:cNvSpPr/>
            <p:nvPr/>
          </p:nvSpPr>
          <p:spPr>
            <a:xfrm>
              <a:off x="1923377" y="2689930"/>
              <a:ext cx="3410225" cy="5687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유기 또는 방임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:</a:t>
              </a:r>
              <a:b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이하의 징역 또는 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천만원 이하의 벌금</a:t>
              </a:r>
            </a:p>
          </p:txBody>
        </p:sp>
        <p:sp>
          <p:nvSpPr>
            <p:cNvPr id="77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0" name="Freeform 5"/>
          <p:cNvSpPr>
            <a:spLocks/>
          </p:cNvSpPr>
          <p:nvPr/>
        </p:nvSpPr>
        <p:spPr bwMode="auto">
          <a:xfrm flipH="1">
            <a:off x="3091377" y="1257760"/>
            <a:ext cx="567233" cy="566812"/>
          </a:xfrm>
          <a:custGeom>
            <a:avLst/>
            <a:gdLst>
              <a:gd name="T0" fmla="*/ 2342 w 2612"/>
              <a:gd name="T1" fmla="*/ 1938 h 2611"/>
              <a:gd name="T2" fmla="*/ 2535 w 2612"/>
              <a:gd name="T3" fmla="*/ 1267 h 2611"/>
              <a:gd name="T4" fmla="*/ 1268 w 2612"/>
              <a:gd name="T5" fmla="*/ 0 h 2611"/>
              <a:gd name="T6" fmla="*/ 0 w 2612"/>
              <a:gd name="T7" fmla="*/ 1267 h 2611"/>
              <a:gd name="T8" fmla="*/ 1268 w 2612"/>
              <a:gd name="T9" fmla="*/ 2534 h 2611"/>
              <a:gd name="T10" fmla="*/ 1938 w 2612"/>
              <a:gd name="T11" fmla="*/ 2342 h 2611"/>
              <a:gd name="T12" fmla="*/ 2612 w 2612"/>
              <a:gd name="T13" fmla="*/ 2611 h 2611"/>
              <a:gd name="T14" fmla="*/ 2342 w 2612"/>
              <a:gd name="T15" fmla="*/ 1938 h 2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12" h="2611">
                <a:moveTo>
                  <a:pt x="2342" y="1938"/>
                </a:moveTo>
                <a:cubicBezTo>
                  <a:pt x="2463" y="1742"/>
                  <a:pt x="2535" y="1514"/>
                  <a:pt x="2535" y="1267"/>
                </a:cubicBezTo>
                <a:cubicBezTo>
                  <a:pt x="2535" y="566"/>
                  <a:pt x="1966" y="0"/>
                  <a:pt x="1268" y="0"/>
                </a:cubicBezTo>
                <a:cubicBezTo>
                  <a:pt x="569" y="0"/>
                  <a:pt x="0" y="566"/>
                  <a:pt x="0" y="1267"/>
                </a:cubicBezTo>
                <a:cubicBezTo>
                  <a:pt x="0" y="1968"/>
                  <a:pt x="567" y="2534"/>
                  <a:pt x="1268" y="2534"/>
                </a:cubicBezTo>
                <a:cubicBezTo>
                  <a:pt x="1515" y="2534"/>
                  <a:pt x="1743" y="2463"/>
                  <a:pt x="1938" y="2342"/>
                </a:cubicBezTo>
                <a:cubicBezTo>
                  <a:pt x="2612" y="2611"/>
                  <a:pt x="2612" y="2611"/>
                  <a:pt x="2612" y="2611"/>
                </a:cubicBezTo>
                <a:lnTo>
                  <a:pt x="2342" y="1938"/>
                </a:lnTo>
                <a:close/>
              </a:path>
            </a:pathLst>
          </a:custGeom>
          <a:solidFill>
            <a:srgbClr val="00589E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/>
          </a:p>
        </p:txBody>
      </p:sp>
      <p:grpSp>
        <p:nvGrpSpPr>
          <p:cNvPr id="163" name="그룹 162"/>
          <p:cNvGrpSpPr/>
          <p:nvPr/>
        </p:nvGrpSpPr>
        <p:grpSpPr>
          <a:xfrm>
            <a:off x="1188889" y="2120235"/>
            <a:ext cx="4984508" cy="243593"/>
            <a:chOff x="1691536" y="2686438"/>
            <a:chExt cx="5482961" cy="267953"/>
          </a:xfrm>
        </p:grpSpPr>
        <p:sp>
          <p:nvSpPr>
            <p:cNvPr id="164" name="직사각형 163"/>
            <p:cNvSpPr/>
            <p:nvPr/>
          </p:nvSpPr>
          <p:spPr>
            <a:xfrm>
              <a:off x="1923378" y="2686438"/>
              <a:ext cx="5251119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피해장애인을 본래 거주지가 아닌 장소에 버리고 연락을 끊는 행위</a:t>
              </a:r>
            </a:p>
          </p:txBody>
        </p:sp>
        <p:sp>
          <p:nvSpPr>
            <p:cNvPr id="165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3" name="그룹 112"/>
          <p:cNvGrpSpPr/>
          <p:nvPr/>
        </p:nvGrpSpPr>
        <p:grpSpPr>
          <a:xfrm>
            <a:off x="3225203" y="1360831"/>
            <a:ext cx="327333" cy="356113"/>
            <a:chOff x="8156036" y="2934766"/>
            <a:chExt cx="613111" cy="667018"/>
          </a:xfrm>
        </p:grpSpPr>
        <p:grpSp>
          <p:nvGrpSpPr>
            <p:cNvPr id="114" name="그룹 113"/>
            <p:cNvGrpSpPr/>
            <p:nvPr/>
          </p:nvGrpSpPr>
          <p:grpSpPr>
            <a:xfrm>
              <a:off x="8528880" y="2980051"/>
              <a:ext cx="240267" cy="621733"/>
              <a:chOff x="6932657" y="4502935"/>
              <a:chExt cx="425648" cy="1101437"/>
            </a:xfrm>
            <a:solidFill>
              <a:schemeClr val="bg1"/>
            </a:solidFill>
          </p:grpSpPr>
          <p:sp>
            <p:nvSpPr>
              <p:cNvPr id="131" name="Freeform 5"/>
              <p:cNvSpPr>
                <a:spLocks/>
              </p:cNvSpPr>
              <p:nvPr/>
            </p:nvSpPr>
            <p:spPr bwMode="auto">
              <a:xfrm flipH="1">
                <a:off x="7090214" y="4700708"/>
                <a:ext cx="268091" cy="903664"/>
              </a:xfrm>
              <a:custGeom>
                <a:avLst/>
                <a:gdLst>
                  <a:gd name="T0" fmla="*/ 284 w 509"/>
                  <a:gd name="T1" fmla="*/ 460 h 1715"/>
                  <a:gd name="T2" fmla="*/ 203 w 509"/>
                  <a:gd name="T3" fmla="*/ 215 h 1715"/>
                  <a:gd name="T4" fmla="*/ 223 w 509"/>
                  <a:gd name="T5" fmla="*/ 133 h 1715"/>
                  <a:gd name="T6" fmla="*/ 295 w 509"/>
                  <a:gd name="T7" fmla="*/ 90 h 1715"/>
                  <a:gd name="T8" fmla="*/ 311 w 509"/>
                  <a:gd name="T9" fmla="*/ 89 h 1715"/>
                  <a:gd name="T10" fmla="*/ 419 w 509"/>
                  <a:gd name="T11" fmla="*/ 183 h 1715"/>
                  <a:gd name="T12" fmla="*/ 419 w 509"/>
                  <a:gd name="T13" fmla="*/ 183 h 1715"/>
                  <a:gd name="T14" fmla="*/ 419 w 509"/>
                  <a:gd name="T15" fmla="*/ 184 h 1715"/>
                  <a:gd name="T16" fmla="*/ 421 w 509"/>
                  <a:gd name="T17" fmla="*/ 194 h 1715"/>
                  <a:gd name="T18" fmla="*/ 430 w 509"/>
                  <a:gd name="T19" fmla="*/ 233 h 1715"/>
                  <a:gd name="T20" fmla="*/ 460 w 509"/>
                  <a:gd name="T21" fmla="*/ 321 h 1715"/>
                  <a:gd name="T22" fmla="*/ 477 w 509"/>
                  <a:gd name="T23" fmla="*/ 252 h 1715"/>
                  <a:gd name="T24" fmla="*/ 379 w 509"/>
                  <a:gd name="T25" fmla="*/ 19 h 1715"/>
                  <a:gd name="T26" fmla="*/ 95 w 509"/>
                  <a:gd name="T27" fmla="*/ 191 h 1715"/>
                  <a:gd name="T28" fmla="*/ 25 w 509"/>
                  <a:gd name="T29" fmla="*/ 734 h 1715"/>
                  <a:gd name="T30" fmla="*/ 194 w 509"/>
                  <a:gd name="T31" fmla="*/ 899 h 1715"/>
                  <a:gd name="T32" fmla="*/ 233 w 509"/>
                  <a:gd name="T33" fmla="*/ 1178 h 1715"/>
                  <a:gd name="T34" fmla="*/ 165 w 509"/>
                  <a:gd name="T35" fmla="*/ 1544 h 1715"/>
                  <a:gd name="T36" fmla="*/ 237 w 509"/>
                  <a:gd name="T37" fmla="*/ 1707 h 1715"/>
                  <a:gd name="T38" fmla="*/ 282 w 509"/>
                  <a:gd name="T39" fmla="*/ 1715 h 1715"/>
                  <a:gd name="T40" fmla="*/ 400 w 509"/>
                  <a:gd name="T41" fmla="*/ 1634 h 1715"/>
                  <a:gd name="T42" fmla="*/ 485 w 509"/>
                  <a:gd name="T43" fmla="*/ 1178 h 1715"/>
                  <a:gd name="T44" fmla="*/ 411 w 509"/>
                  <a:gd name="T45" fmla="*/ 754 h 1715"/>
                  <a:gd name="T46" fmla="*/ 411 w 509"/>
                  <a:gd name="T47" fmla="*/ 754 h 1715"/>
                  <a:gd name="T48" fmla="*/ 407 w 509"/>
                  <a:gd name="T49" fmla="*/ 649 h 1715"/>
                  <a:gd name="T50" fmla="*/ 284 w 509"/>
                  <a:gd name="T51" fmla="*/ 460 h 1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9" h="1715">
                    <a:moveTo>
                      <a:pt x="284" y="460"/>
                    </a:moveTo>
                    <a:cubicBezTo>
                      <a:pt x="226" y="341"/>
                      <a:pt x="207" y="242"/>
                      <a:pt x="203" y="215"/>
                    </a:cubicBezTo>
                    <a:cubicBezTo>
                      <a:pt x="198" y="185"/>
                      <a:pt x="206" y="156"/>
                      <a:pt x="223" y="133"/>
                    </a:cubicBezTo>
                    <a:cubicBezTo>
                      <a:pt x="241" y="110"/>
                      <a:pt x="266" y="95"/>
                      <a:pt x="295" y="90"/>
                    </a:cubicBezTo>
                    <a:cubicBezTo>
                      <a:pt x="300" y="90"/>
                      <a:pt x="306" y="89"/>
                      <a:pt x="311" y="89"/>
                    </a:cubicBezTo>
                    <a:cubicBezTo>
                      <a:pt x="365" y="89"/>
                      <a:pt x="411" y="129"/>
                      <a:pt x="419" y="183"/>
                    </a:cubicBezTo>
                    <a:cubicBezTo>
                      <a:pt x="419" y="183"/>
                      <a:pt x="419" y="183"/>
                      <a:pt x="419" y="183"/>
                    </a:cubicBezTo>
                    <a:cubicBezTo>
                      <a:pt x="419" y="184"/>
                      <a:pt x="419" y="184"/>
                      <a:pt x="419" y="184"/>
                    </a:cubicBezTo>
                    <a:cubicBezTo>
                      <a:pt x="419" y="186"/>
                      <a:pt x="420" y="189"/>
                      <a:pt x="421" y="194"/>
                    </a:cubicBezTo>
                    <a:cubicBezTo>
                      <a:pt x="422" y="202"/>
                      <a:pt x="425" y="216"/>
                      <a:pt x="430" y="233"/>
                    </a:cubicBezTo>
                    <a:cubicBezTo>
                      <a:pt x="436" y="255"/>
                      <a:pt x="446" y="286"/>
                      <a:pt x="460" y="321"/>
                    </a:cubicBezTo>
                    <a:cubicBezTo>
                      <a:pt x="466" y="297"/>
                      <a:pt x="472" y="274"/>
                      <a:pt x="477" y="252"/>
                    </a:cubicBezTo>
                    <a:cubicBezTo>
                      <a:pt x="509" y="154"/>
                      <a:pt x="471" y="39"/>
                      <a:pt x="379" y="19"/>
                    </a:cubicBezTo>
                    <a:cubicBezTo>
                      <a:pt x="286" y="0"/>
                      <a:pt x="152" y="47"/>
                      <a:pt x="95" y="191"/>
                    </a:cubicBezTo>
                    <a:cubicBezTo>
                      <a:pt x="18" y="389"/>
                      <a:pt x="0" y="517"/>
                      <a:pt x="25" y="734"/>
                    </a:cubicBezTo>
                    <a:cubicBezTo>
                      <a:pt x="48" y="850"/>
                      <a:pt x="119" y="888"/>
                      <a:pt x="194" y="899"/>
                    </a:cubicBezTo>
                    <a:cubicBezTo>
                      <a:pt x="213" y="966"/>
                      <a:pt x="233" y="1063"/>
                      <a:pt x="233" y="1178"/>
                    </a:cubicBezTo>
                    <a:cubicBezTo>
                      <a:pt x="233" y="1286"/>
                      <a:pt x="216" y="1411"/>
                      <a:pt x="165" y="1544"/>
                    </a:cubicBezTo>
                    <a:cubicBezTo>
                      <a:pt x="140" y="1609"/>
                      <a:pt x="172" y="1682"/>
                      <a:pt x="237" y="1707"/>
                    </a:cubicBezTo>
                    <a:cubicBezTo>
                      <a:pt x="252" y="1712"/>
                      <a:pt x="267" y="1715"/>
                      <a:pt x="282" y="1715"/>
                    </a:cubicBezTo>
                    <a:cubicBezTo>
                      <a:pt x="333" y="1715"/>
                      <a:pt x="381" y="1684"/>
                      <a:pt x="400" y="1634"/>
                    </a:cubicBezTo>
                    <a:cubicBezTo>
                      <a:pt x="463" y="1469"/>
                      <a:pt x="485" y="1313"/>
                      <a:pt x="485" y="1178"/>
                    </a:cubicBezTo>
                    <a:cubicBezTo>
                      <a:pt x="484" y="984"/>
                      <a:pt x="441" y="834"/>
                      <a:pt x="411" y="754"/>
                    </a:cubicBezTo>
                    <a:cubicBezTo>
                      <a:pt x="411" y="754"/>
                      <a:pt x="411" y="754"/>
                      <a:pt x="411" y="754"/>
                    </a:cubicBezTo>
                    <a:cubicBezTo>
                      <a:pt x="407" y="720"/>
                      <a:pt x="406" y="685"/>
                      <a:pt x="407" y="649"/>
                    </a:cubicBezTo>
                    <a:cubicBezTo>
                      <a:pt x="351" y="584"/>
                      <a:pt x="312" y="518"/>
                      <a:pt x="284" y="46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132" name="Freeform 6"/>
              <p:cNvSpPr>
                <a:spLocks/>
              </p:cNvSpPr>
              <p:nvPr/>
            </p:nvSpPr>
            <p:spPr bwMode="auto">
              <a:xfrm flipH="1">
                <a:off x="6932657" y="4757534"/>
                <a:ext cx="309764" cy="382191"/>
              </a:xfrm>
              <a:custGeom>
                <a:avLst/>
                <a:gdLst>
                  <a:gd name="T0" fmla="*/ 177 w 588"/>
                  <a:gd name="T1" fmla="*/ 90 h 725"/>
                  <a:gd name="T2" fmla="*/ 175 w 588"/>
                  <a:gd name="T3" fmla="*/ 80 h 725"/>
                  <a:gd name="T4" fmla="*/ 175 w 588"/>
                  <a:gd name="T5" fmla="*/ 78 h 725"/>
                  <a:gd name="T6" fmla="*/ 175 w 588"/>
                  <a:gd name="T7" fmla="*/ 78 h 725"/>
                  <a:gd name="T8" fmla="*/ 78 w 588"/>
                  <a:gd name="T9" fmla="*/ 6 h 725"/>
                  <a:gd name="T10" fmla="*/ 7 w 588"/>
                  <a:gd name="T11" fmla="*/ 103 h 725"/>
                  <a:gd name="T12" fmla="*/ 7 w 588"/>
                  <a:gd name="T13" fmla="*/ 103 h 725"/>
                  <a:gd name="T14" fmla="*/ 86 w 588"/>
                  <a:gd name="T15" fmla="*/ 342 h 725"/>
                  <a:gd name="T16" fmla="*/ 455 w 588"/>
                  <a:gd name="T17" fmla="*/ 717 h 725"/>
                  <a:gd name="T18" fmla="*/ 491 w 588"/>
                  <a:gd name="T19" fmla="*/ 725 h 725"/>
                  <a:gd name="T20" fmla="*/ 568 w 588"/>
                  <a:gd name="T21" fmla="*/ 676 h 725"/>
                  <a:gd name="T22" fmla="*/ 527 w 588"/>
                  <a:gd name="T23" fmla="*/ 563 h 725"/>
                  <a:gd name="T24" fmla="*/ 238 w 588"/>
                  <a:gd name="T25" fmla="*/ 267 h 725"/>
                  <a:gd name="T26" fmla="*/ 187 w 588"/>
                  <a:gd name="T27" fmla="*/ 131 h 725"/>
                  <a:gd name="T28" fmla="*/ 177 w 588"/>
                  <a:gd name="T29" fmla="*/ 90 h 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8" h="725">
                    <a:moveTo>
                      <a:pt x="177" y="90"/>
                    </a:moveTo>
                    <a:cubicBezTo>
                      <a:pt x="176" y="86"/>
                      <a:pt x="175" y="82"/>
                      <a:pt x="175" y="80"/>
                    </a:cubicBezTo>
                    <a:cubicBezTo>
                      <a:pt x="175" y="79"/>
                      <a:pt x="175" y="79"/>
                      <a:pt x="175" y="78"/>
                    </a:cubicBezTo>
                    <a:cubicBezTo>
                      <a:pt x="175" y="78"/>
                      <a:pt x="175" y="78"/>
                      <a:pt x="175" y="78"/>
                    </a:cubicBezTo>
                    <a:cubicBezTo>
                      <a:pt x="168" y="32"/>
                      <a:pt x="125" y="0"/>
                      <a:pt x="78" y="6"/>
                    </a:cubicBezTo>
                    <a:cubicBezTo>
                      <a:pt x="32" y="13"/>
                      <a:pt x="0" y="56"/>
                      <a:pt x="7" y="103"/>
                    </a:cubicBezTo>
                    <a:cubicBezTo>
                      <a:pt x="7" y="103"/>
                      <a:pt x="7" y="103"/>
                      <a:pt x="7" y="103"/>
                    </a:cubicBezTo>
                    <a:cubicBezTo>
                      <a:pt x="8" y="108"/>
                      <a:pt x="23" y="213"/>
                      <a:pt x="86" y="342"/>
                    </a:cubicBezTo>
                    <a:cubicBezTo>
                      <a:pt x="148" y="470"/>
                      <a:pt x="260" y="625"/>
                      <a:pt x="455" y="717"/>
                    </a:cubicBezTo>
                    <a:cubicBezTo>
                      <a:pt x="466" y="723"/>
                      <a:pt x="479" y="725"/>
                      <a:pt x="491" y="725"/>
                    </a:cubicBezTo>
                    <a:cubicBezTo>
                      <a:pt x="523" y="725"/>
                      <a:pt x="553" y="707"/>
                      <a:pt x="568" y="676"/>
                    </a:cubicBezTo>
                    <a:cubicBezTo>
                      <a:pt x="588" y="634"/>
                      <a:pt x="570" y="583"/>
                      <a:pt x="527" y="563"/>
                    </a:cubicBezTo>
                    <a:cubicBezTo>
                      <a:pt x="378" y="493"/>
                      <a:pt x="290" y="374"/>
                      <a:pt x="238" y="267"/>
                    </a:cubicBezTo>
                    <a:cubicBezTo>
                      <a:pt x="213" y="215"/>
                      <a:pt x="196" y="166"/>
                      <a:pt x="187" y="131"/>
                    </a:cubicBezTo>
                    <a:cubicBezTo>
                      <a:pt x="182" y="114"/>
                      <a:pt x="179" y="100"/>
                      <a:pt x="177" y="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133" name="Oval 7"/>
              <p:cNvSpPr>
                <a:spLocks noChangeArrowheads="1"/>
              </p:cNvSpPr>
              <p:nvPr/>
            </p:nvSpPr>
            <p:spPr bwMode="auto">
              <a:xfrm flipH="1">
                <a:off x="6977525" y="4502935"/>
                <a:ext cx="201087" cy="200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15" name="그룹 114"/>
            <p:cNvGrpSpPr/>
            <p:nvPr/>
          </p:nvGrpSpPr>
          <p:grpSpPr>
            <a:xfrm>
              <a:off x="8156036" y="2934766"/>
              <a:ext cx="325046" cy="379406"/>
              <a:chOff x="5524901" y="4163634"/>
              <a:chExt cx="1237943" cy="1444972"/>
            </a:xfrm>
            <a:solidFill>
              <a:schemeClr val="bg1"/>
            </a:solidFill>
          </p:grpSpPr>
          <p:sp>
            <p:nvSpPr>
              <p:cNvPr id="126" name="Freeform 8"/>
              <p:cNvSpPr>
                <a:spLocks/>
              </p:cNvSpPr>
              <p:nvPr/>
            </p:nvSpPr>
            <p:spPr bwMode="auto">
              <a:xfrm flipH="1">
                <a:off x="5822408" y="5245581"/>
                <a:ext cx="347204" cy="256056"/>
              </a:xfrm>
              <a:custGeom>
                <a:avLst/>
                <a:gdLst>
                  <a:gd name="T0" fmla="*/ 406 w 659"/>
                  <a:gd name="T1" fmla="*/ 0 h 486"/>
                  <a:gd name="T2" fmla="*/ 380 w 659"/>
                  <a:gd name="T3" fmla="*/ 53 h 486"/>
                  <a:gd name="T4" fmla="*/ 102 w 659"/>
                  <a:gd name="T5" fmla="*/ 248 h 486"/>
                  <a:gd name="T6" fmla="*/ 18 w 659"/>
                  <a:gd name="T7" fmla="*/ 397 h 486"/>
                  <a:gd name="T8" fmla="*/ 135 w 659"/>
                  <a:gd name="T9" fmla="*/ 486 h 486"/>
                  <a:gd name="T10" fmla="*/ 167 w 659"/>
                  <a:gd name="T11" fmla="*/ 482 h 486"/>
                  <a:gd name="T12" fmla="*/ 589 w 659"/>
                  <a:gd name="T13" fmla="*/ 175 h 486"/>
                  <a:gd name="T14" fmla="*/ 659 w 659"/>
                  <a:gd name="T15" fmla="*/ 5 h 486"/>
                  <a:gd name="T16" fmla="*/ 551 w 659"/>
                  <a:gd name="T17" fmla="*/ 11 h 486"/>
                  <a:gd name="T18" fmla="*/ 406 w 659"/>
                  <a:gd name="T19" fmla="*/ 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9" h="486">
                    <a:moveTo>
                      <a:pt x="406" y="0"/>
                    </a:moveTo>
                    <a:cubicBezTo>
                      <a:pt x="399" y="18"/>
                      <a:pt x="390" y="36"/>
                      <a:pt x="380" y="53"/>
                    </a:cubicBezTo>
                    <a:cubicBezTo>
                      <a:pt x="332" y="133"/>
                      <a:pt x="256" y="204"/>
                      <a:pt x="102" y="248"/>
                    </a:cubicBezTo>
                    <a:cubicBezTo>
                      <a:pt x="38" y="266"/>
                      <a:pt x="0" y="333"/>
                      <a:pt x="18" y="397"/>
                    </a:cubicBezTo>
                    <a:cubicBezTo>
                      <a:pt x="33" y="451"/>
                      <a:pt x="81" y="486"/>
                      <a:pt x="135" y="486"/>
                    </a:cubicBezTo>
                    <a:cubicBezTo>
                      <a:pt x="145" y="486"/>
                      <a:pt x="156" y="485"/>
                      <a:pt x="167" y="482"/>
                    </a:cubicBezTo>
                    <a:cubicBezTo>
                      <a:pt x="373" y="425"/>
                      <a:pt x="513" y="308"/>
                      <a:pt x="589" y="175"/>
                    </a:cubicBezTo>
                    <a:cubicBezTo>
                      <a:pt x="622" y="119"/>
                      <a:pt x="644" y="62"/>
                      <a:pt x="659" y="5"/>
                    </a:cubicBezTo>
                    <a:cubicBezTo>
                      <a:pt x="622" y="9"/>
                      <a:pt x="586" y="11"/>
                      <a:pt x="551" y="11"/>
                    </a:cubicBezTo>
                    <a:cubicBezTo>
                      <a:pt x="499" y="11"/>
                      <a:pt x="450" y="7"/>
                      <a:pt x="40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127" name="Freeform 9"/>
              <p:cNvSpPr>
                <a:spLocks/>
              </p:cNvSpPr>
              <p:nvPr/>
            </p:nvSpPr>
            <p:spPr bwMode="auto">
              <a:xfrm flipH="1">
                <a:off x="5570586" y="5206582"/>
                <a:ext cx="200344" cy="402024"/>
              </a:xfrm>
              <a:custGeom>
                <a:avLst/>
                <a:gdLst>
                  <a:gd name="T0" fmla="*/ 132 w 380"/>
                  <a:gd name="T1" fmla="*/ 654 h 763"/>
                  <a:gd name="T2" fmla="*/ 253 w 380"/>
                  <a:gd name="T3" fmla="*/ 763 h 763"/>
                  <a:gd name="T4" fmla="*/ 265 w 380"/>
                  <a:gd name="T5" fmla="*/ 762 h 763"/>
                  <a:gd name="T6" fmla="*/ 374 w 380"/>
                  <a:gd name="T7" fmla="*/ 629 h 763"/>
                  <a:gd name="T8" fmla="*/ 235 w 380"/>
                  <a:gd name="T9" fmla="*/ 0 h 763"/>
                  <a:gd name="T10" fmla="*/ 0 w 380"/>
                  <a:gd name="T11" fmla="*/ 65 h 763"/>
                  <a:gd name="T12" fmla="*/ 132 w 380"/>
                  <a:gd name="T13" fmla="*/ 654 h 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763">
                    <a:moveTo>
                      <a:pt x="132" y="654"/>
                    </a:moveTo>
                    <a:cubicBezTo>
                      <a:pt x="138" y="716"/>
                      <a:pt x="191" y="763"/>
                      <a:pt x="253" y="763"/>
                    </a:cubicBezTo>
                    <a:cubicBezTo>
                      <a:pt x="257" y="763"/>
                      <a:pt x="261" y="763"/>
                      <a:pt x="265" y="762"/>
                    </a:cubicBezTo>
                    <a:cubicBezTo>
                      <a:pt x="332" y="756"/>
                      <a:pt x="380" y="696"/>
                      <a:pt x="374" y="629"/>
                    </a:cubicBezTo>
                    <a:cubicBezTo>
                      <a:pt x="348" y="376"/>
                      <a:pt x="293" y="165"/>
                      <a:pt x="235" y="0"/>
                    </a:cubicBezTo>
                    <a:cubicBezTo>
                      <a:pt x="152" y="31"/>
                      <a:pt x="74" y="52"/>
                      <a:pt x="0" y="65"/>
                    </a:cubicBezTo>
                    <a:cubicBezTo>
                      <a:pt x="55" y="216"/>
                      <a:pt x="108" y="413"/>
                      <a:pt x="132" y="65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128" name="Freeform 10"/>
              <p:cNvSpPr>
                <a:spLocks/>
              </p:cNvSpPr>
              <p:nvPr/>
            </p:nvSpPr>
            <p:spPr bwMode="auto">
              <a:xfrm flipH="1">
                <a:off x="5537381" y="4163634"/>
                <a:ext cx="311547" cy="311324"/>
              </a:xfrm>
              <a:custGeom>
                <a:avLst/>
                <a:gdLst>
                  <a:gd name="T0" fmla="*/ 247 w 591"/>
                  <a:gd name="T1" fmla="*/ 27 h 591"/>
                  <a:gd name="T2" fmla="*/ 564 w 591"/>
                  <a:gd name="T3" fmla="*/ 246 h 591"/>
                  <a:gd name="T4" fmla="*/ 345 w 591"/>
                  <a:gd name="T5" fmla="*/ 564 h 591"/>
                  <a:gd name="T6" fmla="*/ 27 w 591"/>
                  <a:gd name="T7" fmla="*/ 344 h 591"/>
                  <a:gd name="T8" fmla="*/ 247 w 591"/>
                  <a:gd name="T9" fmla="*/ 27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1" h="591">
                    <a:moveTo>
                      <a:pt x="247" y="27"/>
                    </a:moveTo>
                    <a:cubicBezTo>
                      <a:pt x="395" y="0"/>
                      <a:pt x="537" y="98"/>
                      <a:pt x="564" y="246"/>
                    </a:cubicBezTo>
                    <a:cubicBezTo>
                      <a:pt x="591" y="394"/>
                      <a:pt x="493" y="537"/>
                      <a:pt x="345" y="564"/>
                    </a:cubicBezTo>
                    <a:cubicBezTo>
                      <a:pt x="197" y="591"/>
                      <a:pt x="54" y="493"/>
                      <a:pt x="27" y="344"/>
                    </a:cubicBezTo>
                    <a:cubicBezTo>
                      <a:pt x="0" y="196"/>
                      <a:pt x="98" y="54"/>
                      <a:pt x="247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129" name="Freeform 11"/>
              <p:cNvSpPr>
                <a:spLocks noEditPoints="1"/>
              </p:cNvSpPr>
              <p:nvPr/>
            </p:nvSpPr>
            <p:spPr bwMode="auto">
              <a:xfrm flipH="1">
                <a:off x="5551198" y="4446656"/>
                <a:ext cx="1211646" cy="1150362"/>
              </a:xfrm>
              <a:custGeom>
                <a:avLst/>
                <a:gdLst>
                  <a:gd name="T0" fmla="*/ 1435 w 2300"/>
                  <a:gd name="T1" fmla="*/ 256 h 2183"/>
                  <a:gd name="T2" fmla="*/ 1369 w 2300"/>
                  <a:gd name="T3" fmla="*/ 432 h 2183"/>
                  <a:gd name="T4" fmla="*/ 1246 w 2300"/>
                  <a:gd name="T5" fmla="*/ 1169 h 2183"/>
                  <a:gd name="T6" fmla="*/ 1235 w 2300"/>
                  <a:gd name="T7" fmla="*/ 1378 h 2183"/>
                  <a:gd name="T8" fmla="*/ 1256 w 2300"/>
                  <a:gd name="T9" fmla="*/ 1390 h 2183"/>
                  <a:gd name="T10" fmla="*/ 1344 w 2300"/>
                  <a:gd name="T11" fmla="*/ 1431 h 2183"/>
                  <a:gd name="T12" fmla="*/ 1677 w 2300"/>
                  <a:gd name="T13" fmla="*/ 1490 h 2183"/>
                  <a:gd name="T14" fmla="*/ 2300 w 2300"/>
                  <a:gd name="T15" fmla="*/ 1319 h 2183"/>
                  <a:gd name="T16" fmla="*/ 2097 w 2300"/>
                  <a:gd name="T17" fmla="*/ 853 h 2183"/>
                  <a:gd name="T18" fmla="*/ 1757 w 2300"/>
                  <a:gd name="T19" fmla="*/ 652 h 2183"/>
                  <a:gd name="T20" fmla="*/ 1638 w 2300"/>
                  <a:gd name="T21" fmla="*/ 341 h 2183"/>
                  <a:gd name="T22" fmla="*/ 1663 w 2300"/>
                  <a:gd name="T23" fmla="*/ 188 h 2183"/>
                  <a:gd name="T24" fmla="*/ 1663 w 2300"/>
                  <a:gd name="T25" fmla="*/ 188 h 2183"/>
                  <a:gd name="T26" fmla="*/ 1663 w 2300"/>
                  <a:gd name="T27" fmla="*/ 187 h 2183"/>
                  <a:gd name="T28" fmla="*/ 1765 w 2300"/>
                  <a:gd name="T29" fmla="*/ 117 h 2183"/>
                  <a:gd name="T30" fmla="*/ 1804 w 2300"/>
                  <a:gd name="T31" fmla="*/ 124 h 2183"/>
                  <a:gd name="T32" fmla="*/ 1868 w 2300"/>
                  <a:gd name="T33" fmla="*/ 264 h 2183"/>
                  <a:gd name="T34" fmla="*/ 1867 w 2300"/>
                  <a:gd name="T35" fmla="*/ 267 h 2183"/>
                  <a:gd name="T36" fmla="*/ 1863 w 2300"/>
                  <a:gd name="T37" fmla="*/ 282 h 2183"/>
                  <a:gd name="T38" fmla="*/ 1857 w 2300"/>
                  <a:gd name="T39" fmla="*/ 341 h 2183"/>
                  <a:gd name="T40" fmla="*/ 1920 w 2300"/>
                  <a:gd name="T41" fmla="*/ 507 h 2183"/>
                  <a:gd name="T42" fmla="*/ 2053 w 2300"/>
                  <a:gd name="T43" fmla="*/ 603 h 2183"/>
                  <a:gd name="T44" fmla="*/ 1967 w 2300"/>
                  <a:gd name="T45" fmla="*/ 138 h 2183"/>
                  <a:gd name="T46" fmla="*/ 1756 w 2300"/>
                  <a:gd name="T47" fmla="*/ 2 h 2183"/>
                  <a:gd name="T48" fmla="*/ 1725 w 2300"/>
                  <a:gd name="T49" fmla="*/ 0 h 2183"/>
                  <a:gd name="T50" fmla="*/ 1714 w 2300"/>
                  <a:gd name="T51" fmla="*/ 0 h 2183"/>
                  <a:gd name="T52" fmla="*/ 1707 w 2300"/>
                  <a:gd name="T53" fmla="*/ 0 h 2183"/>
                  <a:gd name="T54" fmla="*/ 1569 w 2300"/>
                  <a:gd name="T55" fmla="*/ 16 h 2183"/>
                  <a:gd name="T56" fmla="*/ 1382 w 2300"/>
                  <a:gd name="T57" fmla="*/ 88 h 2183"/>
                  <a:gd name="T58" fmla="*/ 1059 w 2300"/>
                  <a:gd name="T59" fmla="*/ 588 h 2183"/>
                  <a:gd name="T60" fmla="*/ 1085 w 2300"/>
                  <a:gd name="T61" fmla="*/ 666 h 2183"/>
                  <a:gd name="T62" fmla="*/ 885 w 2300"/>
                  <a:gd name="T63" fmla="*/ 1144 h 2183"/>
                  <a:gd name="T64" fmla="*/ 459 w 2300"/>
                  <a:gd name="T65" fmla="*/ 965 h 2183"/>
                  <a:gd name="T66" fmla="*/ 332 w 2300"/>
                  <a:gd name="T67" fmla="*/ 1017 h 2183"/>
                  <a:gd name="T68" fmla="*/ 21 w 2300"/>
                  <a:gd name="T69" fmla="*/ 1755 h 2183"/>
                  <a:gd name="T70" fmla="*/ 73 w 2300"/>
                  <a:gd name="T71" fmla="*/ 1882 h 2183"/>
                  <a:gd name="T72" fmla="*/ 456 w 2300"/>
                  <a:gd name="T73" fmla="*/ 2043 h 2183"/>
                  <a:gd name="T74" fmla="*/ 602 w 2300"/>
                  <a:gd name="T75" fmla="*/ 2183 h 2183"/>
                  <a:gd name="T76" fmla="*/ 747 w 2300"/>
                  <a:gd name="T77" fmla="*/ 2037 h 2183"/>
                  <a:gd name="T78" fmla="*/ 747 w 2300"/>
                  <a:gd name="T79" fmla="*/ 2031 h 2183"/>
                  <a:gd name="T80" fmla="*/ 1047 w 2300"/>
                  <a:gd name="T81" fmla="*/ 1318 h 2183"/>
                  <a:gd name="T82" fmla="*/ 995 w 2300"/>
                  <a:gd name="T83" fmla="*/ 1191 h 2183"/>
                  <a:gd name="T84" fmla="*/ 956 w 2300"/>
                  <a:gd name="T85" fmla="*/ 1174 h 2183"/>
                  <a:gd name="T86" fmla="*/ 1159 w 2300"/>
                  <a:gd name="T87" fmla="*/ 687 h 2183"/>
                  <a:gd name="T88" fmla="*/ 1226 w 2300"/>
                  <a:gd name="T89" fmla="*/ 620 h 2183"/>
                  <a:gd name="T90" fmla="*/ 1373 w 2300"/>
                  <a:gd name="T91" fmla="*/ 308 h 2183"/>
                  <a:gd name="T92" fmla="*/ 1435 w 2300"/>
                  <a:gd name="T93" fmla="*/ 256 h 2183"/>
                  <a:gd name="T94" fmla="*/ 529 w 2300"/>
                  <a:gd name="T95" fmla="*/ 2037 h 2183"/>
                  <a:gd name="T96" fmla="*/ 602 w 2300"/>
                  <a:gd name="T97" fmla="*/ 1965 h 2183"/>
                  <a:gd name="T98" fmla="*/ 674 w 2300"/>
                  <a:gd name="T99" fmla="*/ 2037 h 2183"/>
                  <a:gd name="T100" fmla="*/ 602 w 2300"/>
                  <a:gd name="T101" fmla="*/ 2110 h 2183"/>
                  <a:gd name="T102" fmla="*/ 529 w 2300"/>
                  <a:gd name="T103" fmla="*/ 2037 h 2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00" h="2183">
                    <a:moveTo>
                      <a:pt x="1435" y="256"/>
                    </a:moveTo>
                    <a:cubicBezTo>
                      <a:pt x="1410" y="309"/>
                      <a:pt x="1388" y="369"/>
                      <a:pt x="1369" y="432"/>
                    </a:cubicBezTo>
                    <a:cubicBezTo>
                      <a:pt x="1294" y="676"/>
                      <a:pt x="1261" y="972"/>
                      <a:pt x="1246" y="1169"/>
                    </a:cubicBezTo>
                    <a:cubicBezTo>
                      <a:pt x="1238" y="1275"/>
                      <a:pt x="1235" y="1351"/>
                      <a:pt x="1235" y="1378"/>
                    </a:cubicBezTo>
                    <a:cubicBezTo>
                      <a:pt x="1240" y="1381"/>
                      <a:pt x="1247" y="1385"/>
                      <a:pt x="1256" y="1390"/>
                    </a:cubicBezTo>
                    <a:cubicBezTo>
                      <a:pt x="1276" y="1401"/>
                      <a:pt x="1305" y="1416"/>
                      <a:pt x="1344" y="1431"/>
                    </a:cubicBezTo>
                    <a:cubicBezTo>
                      <a:pt x="1421" y="1461"/>
                      <a:pt x="1534" y="1490"/>
                      <a:pt x="1677" y="1490"/>
                    </a:cubicBezTo>
                    <a:cubicBezTo>
                      <a:pt x="1846" y="1490"/>
                      <a:pt x="2056" y="1450"/>
                      <a:pt x="2300" y="1319"/>
                    </a:cubicBezTo>
                    <a:cubicBezTo>
                      <a:pt x="2192" y="1162"/>
                      <a:pt x="2133" y="1003"/>
                      <a:pt x="2097" y="853"/>
                    </a:cubicBezTo>
                    <a:cubicBezTo>
                      <a:pt x="1949" y="807"/>
                      <a:pt x="1835" y="740"/>
                      <a:pt x="1757" y="652"/>
                    </a:cubicBezTo>
                    <a:cubicBezTo>
                      <a:pt x="1653" y="535"/>
                      <a:pt x="1638" y="407"/>
                      <a:pt x="1638" y="341"/>
                    </a:cubicBezTo>
                    <a:cubicBezTo>
                      <a:pt x="1638" y="265"/>
                      <a:pt x="1656" y="209"/>
                      <a:pt x="1663" y="188"/>
                    </a:cubicBezTo>
                    <a:cubicBezTo>
                      <a:pt x="1663" y="188"/>
                      <a:pt x="1663" y="188"/>
                      <a:pt x="1663" y="188"/>
                    </a:cubicBezTo>
                    <a:cubicBezTo>
                      <a:pt x="1663" y="187"/>
                      <a:pt x="1663" y="187"/>
                      <a:pt x="1663" y="187"/>
                    </a:cubicBezTo>
                    <a:cubicBezTo>
                      <a:pt x="1680" y="145"/>
                      <a:pt x="1721" y="117"/>
                      <a:pt x="1765" y="117"/>
                    </a:cubicBezTo>
                    <a:cubicBezTo>
                      <a:pt x="1779" y="117"/>
                      <a:pt x="1792" y="119"/>
                      <a:pt x="1804" y="124"/>
                    </a:cubicBezTo>
                    <a:cubicBezTo>
                      <a:pt x="1860" y="146"/>
                      <a:pt x="1889" y="209"/>
                      <a:pt x="1868" y="264"/>
                    </a:cubicBezTo>
                    <a:cubicBezTo>
                      <a:pt x="1867" y="267"/>
                      <a:pt x="1867" y="267"/>
                      <a:pt x="1867" y="267"/>
                    </a:cubicBezTo>
                    <a:cubicBezTo>
                      <a:pt x="1866" y="270"/>
                      <a:pt x="1864" y="275"/>
                      <a:pt x="1863" y="282"/>
                    </a:cubicBezTo>
                    <a:cubicBezTo>
                      <a:pt x="1860" y="295"/>
                      <a:pt x="1856" y="316"/>
                      <a:pt x="1857" y="341"/>
                    </a:cubicBezTo>
                    <a:cubicBezTo>
                      <a:pt x="1857" y="405"/>
                      <a:pt x="1877" y="458"/>
                      <a:pt x="1920" y="507"/>
                    </a:cubicBezTo>
                    <a:cubicBezTo>
                      <a:pt x="1953" y="544"/>
                      <a:pt x="1997" y="576"/>
                      <a:pt x="2053" y="603"/>
                    </a:cubicBezTo>
                    <a:cubicBezTo>
                      <a:pt x="2029" y="409"/>
                      <a:pt x="2022" y="244"/>
                      <a:pt x="1967" y="138"/>
                    </a:cubicBezTo>
                    <a:cubicBezTo>
                      <a:pt x="1928" y="63"/>
                      <a:pt x="1869" y="17"/>
                      <a:pt x="1756" y="2"/>
                    </a:cubicBezTo>
                    <a:cubicBezTo>
                      <a:pt x="1745" y="0"/>
                      <a:pt x="1735" y="0"/>
                      <a:pt x="1725" y="0"/>
                    </a:cubicBezTo>
                    <a:cubicBezTo>
                      <a:pt x="1722" y="0"/>
                      <a:pt x="1718" y="0"/>
                      <a:pt x="1714" y="0"/>
                    </a:cubicBezTo>
                    <a:cubicBezTo>
                      <a:pt x="1712" y="0"/>
                      <a:pt x="1710" y="0"/>
                      <a:pt x="1707" y="0"/>
                    </a:cubicBezTo>
                    <a:cubicBezTo>
                      <a:pt x="1679" y="0"/>
                      <a:pt x="1629" y="3"/>
                      <a:pt x="1569" y="16"/>
                    </a:cubicBezTo>
                    <a:cubicBezTo>
                      <a:pt x="1513" y="28"/>
                      <a:pt x="1448" y="49"/>
                      <a:pt x="1382" y="88"/>
                    </a:cubicBezTo>
                    <a:cubicBezTo>
                      <a:pt x="1244" y="167"/>
                      <a:pt x="1108" y="323"/>
                      <a:pt x="1059" y="588"/>
                    </a:cubicBezTo>
                    <a:cubicBezTo>
                      <a:pt x="1053" y="618"/>
                      <a:pt x="1064" y="647"/>
                      <a:pt x="1085" y="666"/>
                    </a:cubicBezTo>
                    <a:cubicBezTo>
                      <a:pt x="885" y="1144"/>
                      <a:pt x="885" y="1144"/>
                      <a:pt x="885" y="1144"/>
                    </a:cubicBezTo>
                    <a:cubicBezTo>
                      <a:pt x="459" y="965"/>
                      <a:pt x="459" y="965"/>
                      <a:pt x="459" y="965"/>
                    </a:cubicBezTo>
                    <a:cubicBezTo>
                      <a:pt x="409" y="944"/>
                      <a:pt x="353" y="968"/>
                      <a:pt x="332" y="1017"/>
                    </a:cubicBezTo>
                    <a:cubicBezTo>
                      <a:pt x="21" y="1755"/>
                      <a:pt x="21" y="1755"/>
                      <a:pt x="21" y="1755"/>
                    </a:cubicBezTo>
                    <a:cubicBezTo>
                      <a:pt x="0" y="1804"/>
                      <a:pt x="24" y="1861"/>
                      <a:pt x="73" y="1882"/>
                    </a:cubicBezTo>
                    <a:cubicBezTo>
                      <a:pt x="456" y="2043"/>
                      <a:pt x="456" y="2043"/>
                      <a:pt x="456" y="2043"/>
                    </a:cubicBezTo>
                    <a:cubicBezTo>
                      <a:pt x="460" y="2121"/>
                      <a:pt x="523" y="2183"/>
                      <a:pt x="602" y="2183"/>
                    </a:cubicBezTo>
                    <a:cubicBezTo>
                      <a:pt x="682" y="2183"/>
                      <a:pt x="747" y="2118"/>
                      <a:pt x="747" y="2037"/>
                    </a:cubicBezTo>
                    <a:cubicBezTo>
                      <a:pt x="747" y="2035"/>
                      <a:pt x="747" y="2033"/>
                      <a:pt x="747" y="2031"/>
                    </a:cubicBezTo>
                    <a:cubicBezTo>
                      <a:pt x="1047" y="1318"/>
                      <a:pt x="1047" y="1318"/>
                      <a:pt x="1047" y="1318"/>
                    </a:cubicBezTo>
                    <a:cubicBezTo>
                      <a:pt x="1068" y="1269"/>
                      <a:pt x="1045" y="1212"/>
                      <a:pt x="995" y="1191"/>
                    </a:cubicBezTo>
                    <a:cubicBezTo>
                      <a:pt x="956" y="1174"/>
                      <a:pt x="956" y="1174"/>
                      <a:pt x="956" y="1174"/>
                    </a:cubicBezTo>
                    <a:cubicBezTo>
                      <a:pt x="1159" y="687"/>
                      <a:pt x="1159" y="687"/>
                      <a:pt x="1159" y="687"/>
                    </a:cubicBezTo>
                    <a:cubicBezTo>
                      <a:pt x="1192" y="681"/>
                      <a:pt x="1219" y="655"/>
                      <a:pt x="1226" y="620"/>
                    </a:cubicBezTo>
                    <a:cubicBezTo>
                      <a:pt x="1255" y="469"/>
                      <a:pt x="1310" y="373"/>
                      <a:pt x="1373" y="308"/>
                    </a:cubicBezTo>
                    <a:cubicBezTo>
                      <a:pt x="1393" y="288"/>
                      <a:pt x="1414" y="270"/>
                      <a:pt x="1435" y="256"/>
                    </a:cubicBezTo>
                    <a:close/>
                    <a:moveTo>
                      <a:pt x="529" y="2037"/>
                    </a:moveTo>
                    <a:cubicBezTo>
                      <a:pt x="529" y="1997"/>
                      <a:pt x="562" y="1965"/>
                      <a:pt x="602" y="1965"/>
                    </a:cubicBezTo>
                    <a:cubicBezTo>
                      <a:pt x="642" y="1965"/>
                      <a:pt x="674" y="1997"/>
                      <a:pt x="674" y="2037"/>
                    </a:cubicBezTo>
                    <a:cubicBezTo>
                      <a:pt x="674" y="2078"/>
                      <a:pt x="642" y="2110"/>
                      <a:pt x="602" y="2110"/>
                    </a:cubicBezTo>
                    <a:cubicBezTo>
                      <a:pt x="562" y="2110"/>
                      <a:pt x="529" y="2078"/>
                      <a:pt x="529" y="20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130" name="Freeform 12"/>
              <p:cNvSpPr>
                <a:spLocks/>
              </p:cNvSpPr>
              <p:nvPr/>
            </p:nvSpPr>
            <p:spPr bwMode="auto">
              <a:xfrm flipH="1">
                <a:off x="5524901" y="4515072"/>
                <a:ext cx="362358" cy="387985"/>
              </a:xfrm>
              <a:custGeom>
                <a:avLst/>
                <a:gdLst>
                  <a:gd name="T0" fmla="*/ 595 w 688"/>
                  <a:gd name="T1" fmla="*/ 736 h 736"/>
                  <a:gd name="T2" fmla="*/ 678 w 688"/>
                  <a:gd name="T3" fmla="*/ 668 h 736"/>
                  <a:gd name="T4" fmla="*/ 612 w 688"/>
                  <a:gd name="T5" fmla="*/ 568 h 736"/>
                  <a:gd name="T6" fmla="*/ 240 w 688"/>
                  <a:gd name="T7" fmla="*/ 393 h 736"/>
                  <a:gd name="T8" fmla="*/ 170 w 688"/>
                  <a:gd name="T9" fmla="*/ 211 h 736"/>
                  <a:gd name="T10" fmla="*/ 177 w 688"/>
                  <a:gd name="T11" fmla="*/ 147 h 736"/>
                  <a:gd name="T12" fmla="*/ 182 w 688"/>
                  <a:gd name="T13" fmla="*/ 130 h 736"/>
                  <a:gd name="T14" fmla="*/ 183 w 688"/>
                  <a:gd name="T15" fmla="*/ 126 h 736"/>
                  <a:gd name="T16" fmla="*/ 183 w 688"/>
                  <a:gd name="T17" fmla="*/ 126 h 736"/>
                  <a:gd name="T18" fmla="*/ 183 w 688"/>
                  <a:gd name="T19" fmla="*/ 126 h 736"/>
                  <a:gd name="T20" fmla="*/ 183 w 688"/>
                  <a:gd name="T21" fmla="*/ 126 h 736"/>
                  <a:gd name="T22" fmla="*/ 134 w 688"/>
                  <a:gd name="T23" fmla="*/ 17 h 736"/>
                  <a:gd name="T24" fmla="*/ 24 w 688"/>
                  <a:gd name="T25" fmla="*/ 66 h 736"/>
                  <a:gd name="T26" fmla="*/ 0 w 688"/>
                  <a:gd name="T27" fmla="*/ 211 h 736"/>
                  <a:gd name="T28" fmla="*/ 113 w 688"/>
                  <a:gd name="T29" fmla="*/ 506 h 736"/>
                  <a:gd name="T30" fmla="*/ 579 w 688"/>
                  <a:gd name="T31" fmla="*/ 734 h 736"/>
                  <a:gd name="T32" fmla="*/ 595 w 688"/>
                  <a:gd name="T33" fmla="*/ 736 h 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88" h="736">
                    <a:moveTo>
                      <a:pt x="595" y="736"/>
                    </a:moveTo>
                    <a:cubicBezTo>
                      <a:pt x="635" y="736"/>
                      <a:pt x="671" y="708"/>
                      <a:pt x="678" y="668"/>
                    </a:cubicBezTo>
                    <a:cubicBezTo>
                      <a:pt x="688" y="622"/>
                      <a:pt x="658" y="577"/>
                      <a:pt x="612" y="568"/>
                    </a:cubicBezTo>
                    <a:cubicBezTo>
                      <a:pt x="405" y="527"/>
                      <a:pt x="297" y="458"/>
                      <a:pt x="240" y="393"/>
                    </a:cubicBezTo>
                    <a:cubicBezTo>
                      <a:pt x="183" y="329"/>
                      <a:pt x="171" y="264"/>
                      <a:pt x="170" y="211"/>
                    </a:cubicBezTo>
                    <a:cubicBezTo>
                      <a:pt x="170" y="185"/>
                      <a:pt x="174" y="162"/>
                      <a:pt x="177" y="147"/>
                    </a:cubicBezTo>
                    <a:cubicBezTo>
                      <a:pt x="179" y="139"/>
                      <a:pt x="181" y="133"/>
                      <a:pt x="182" y="130"/>
                    </a:cubicBezTo>
                    <a:cubicBezTo>
                      <a:pt x="182" y="128"/>
                      <a:pt x="183" y="127"/>
                      <a:pt x="183" y="126"/>
                    </a:cubicBezTo>
                    <a:cubicBezTo>
                      <a:pt x="183" y="126"/>
                      <a:pt x="183" y="126"/>
                      <a:pt x="183" y="126"/>
                    </a:cubicBezTo>
                    <a:cubicBezTo>
                      <a:pt x="183" y="126"/>
                      <a:pt x="183" y="126"/>
                      <a:pt x="183" y="126"/>
                    </a:cubicBezTo>
                    <a:cubicBezTo>
                      <a:pt x="183" y="126"/>
                      <a:pt x="183" y="126"/>
                      <a:pt x="183" y="126"/>
                    </a:cubicBezTo>
                    <a:cubicBezTo>
                      <a:pt x="199" y="82"/>
                      <a:pt x="177" y="34"/>
                      <a:pt x="134" y="17"/>
                    </a:cubicBezTo>
                    <a:cubicBezTo>
                      <a:pt x="90" y="0"/>
                      <a:pt x="41" y="22"/>
                      <a:pt x="24" y="66"/>
                    </a:cubicBezTo>
                    <a:cubicBezTo>
                      <a:pt x="22" y="72"/>
                      <a:pt x="1" y="128"/>
                      <a:pt x="0" y="211"/>
                    </a:cubicBezTo>
                    <a:cubicBezTo>
                      <a:pt x="0" y="293"/>
                      <a:pt x="24" y="406"/>
                      <a:pt x="113" y="506"/>
                    </a:cubicBezTo>
                    <a:cubicBezTo>
                      <a:pt x="201" y="606"/>
                      <a:pt x="348" y="689"/>
                      <a:pt x="579" y="734"/>
                    </a:cubicBezTo>
                    <a:cubicBezTo>
                      <a:pt x="584" y="735"/>
                      <a:pt x="590" y="736"/>
                      <a:pt x="595" y="7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34" name="그룹 133"/>
          <p:cNvGrpSpPr/>
          <p:nvPr/>
        </p:nvGrpSpPr>
        <p:grpSpPr>
          <a:xfrm>
            <a:off x="1188890" y="2759419"/>
            <a:ext cx="5979973" cy="243593"/>
            <a:chOff x="1691536" y="2696916"/>
            <a:chExt cx="6577972" cy="267953"/>
          </a:xfrm>
        </p:grpSpPr>
        <p:sp>
          <p:nvSpPr>
            <p:cNvPr id="135" name="직사각형 134"/>
            <p:cNvSpPr/>
            <p:nvPr/>
          </p:nvSpPr>
          <p:spPr>
            <a:xfrm>
              <a:off x="1923378" y="2696916"/>
              <a:ext cx="6346130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치료</a:t>
              </a:r>
              <a:r>
                <a:rPr lang="en-US" altLang="ko-KR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수술 등 의료적 처치가 필요함을 알고도 이를 지원하지 않고 방치하는 행위</a:t>
              </a:r>
            </a:p>
          </p:txBody>
        </p:sp>
        <p:sp>
          <p:nvSpPr>
            <p:cNvPr id="136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7" name="그룹 136"/>
          <p:cNvGrpSpPr/>
          <p:nvPr/>
        </p:nvGrpSpPr>
        <p:grpSpPr>
          <a:xfrm>
            <a:off x="1188890" y="3092794"/>
            <a:ext cx="3586689" cy="258532"/>
            <a:chOff x="1691536" y="2696916"/>
            <a:chExt cx="3945359" cy="284386"/>
          </a:xfrm>
        </p:grpSpPr>
        <p:sp>
          <p:nvSpPr>
            <p:cNvPr id="138" name="직사각형 137"/>
            <p:cNvSpPr/>
            <p:nvPr/>
          </p:nvSpPr>
          <p:spPr>
            <a:xfrm>
              <a:off x="1923378" y="2696916"/>
              <a:ext cx="3713517" cy="2843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기본적인 교육</a:t>
              </a:r>
              <a:r>
                <a:rPr lang="en-US" altLang="ko-KR" sz="105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나눔스퀘어" panose="020B0600000101010101" pitchFamily="50" charset="-127"/>
                  <a:cs typeface="Arial" panose="020B0604020202020204" pitchFamily="34" charset="0"/>
                </a:rPr>
                <a:t>·</a:t>
              </a:r>
              <a:r>
                <a:rPr lang="ko-KR" altLang="en-US" sz="14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훈련을 일체 지원하지 않는 행위</a:t>
              </a:r>
            </a:p>
          </p:txBody>
        </p:sp>
        <p:sp>
          <p:nvSpPr>
            <p:cNvPr id="139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41" name="그림 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grpSp>
        <p:nvGrpSpPr>
          <p:cNvPr id="47" name="그룹 46"/>
          <p:cNvGrpSpPr/>
          <p:nvPr/>
        </p:nvGrpSpPr>
        <p:grpSpPr>
          <a:xfrm>
            <a:off x="1188889" y="2443098"/>
            <a:ext cx="4184611" cy="243593"/>
            <a:chOff x="1691536" y="2696916"/>
            <a:chExt cx="4603075" cy="267953"/>
          </a:xfrm>
        </p:grpSpPr>
        <p:sp>
          <p:nvSpPr>
            <p:cNvPr id="48" name="직사각형 47"/>
            <p:cNvSpPr/>
            <p:nvPr/>
          </p:nvSpPr>
          <p:spPr>
            <a:xfrm>
              <a:off x="1923378" y="2696916"/>
              <a:ext cx="4371233" cy="2679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ts val="200"/>
                </a:spcBef>
              </a:pP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기본적인 의식주의 제공을 현저히 소홀하게 하는 행위</a:t>
              </a:r>
            </a:p>
          </p:txBody>
        </p:sp>
        <p:sp>
          <p:nvSpPr>
            <p:cNvPr id="49" name="Freeform 12"/>
            <p:cNvSpPr>
              <a:spLocks noChangeAspect="1" noEditPoints="1"/>
            </p:cNvSpPr>
            <p:nvPr/>
          </p:nvSpPr>
          <p:spPr bwMode="auto">
            <a:xfrm>
              <a:off x="1691536" y="2750837"/>
              <a:ext cx="182703" cy="162568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50" name="그림 4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6" y="3983329"/>
            <a:ext cx="2500312" cy="259156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2326568"/>
            <a:ext cx="3356084" cy="247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16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0314" y="1749574"/>
            <a:ext cx="1333698" cy="11541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75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04</a:t>
            </a:r>
            <a:endParaRPr lang="ko-KR" altLang="en-US" sz="75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25063" y="1749574"/>
            <a:ext cx="5232202" cy="23083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75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사례로 보는 </a:t>
            </a:r>
            <a:endParaRPr lang="en-US" altLang="ko-KR" sz="75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  <a:p>
            <a:r>
              <a:rPr lang="ko-KR" altLang="en-US" sz="75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</a:t>
            </a:r>
          </a:p>
        </p:txBody>
      </p:sp>
    </p:spTree>
    <p:extLst>
      <p:ext uri="{BB962C8B-B14F-4D97-AF65-F5344CB8AC3E}">
        <p14:creationId xmlns:p14="http://schemas.microsoft.com/office/powerpoint/2010/main" val="88807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그룹 63"/>
          <p:cNvGrpSpPr/>
          <p:nvPr/>
        </p:nvGrpSpPr>
        <p:grpSpPr>
          <a:xfrm>
            <a:off x="2207" y="0"/>
            <a:ext cx="12192000" cy="6493729"/>
            <a:chOff x="0" y="0"/>
            <a:chExt cx="12192000" cy="6493729"/>
          </a:xfrm>
        </p:grpSpPr>
        <p:pic>
          <p:nvPicPr>
            <p:cNvPr id="65" name="그림 64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988420"/>
            </a:xfrm>
            <a:prstGeom prst="rect">
              <a:avLst/>
            </a:prstGeom>
          </p:spPr>
        </p:pic>
        <p:pic>
          <p:nvPicPr>
            <p:cNvPr id="66" name="그림 65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37157"/>
              <a:ext cx="12192000" cy="5956572"/>
            </a:xfrm>
            <a:prstGeom prst="rect">
              <a:avLst/>
            </a:prstGeom>
          </p:spPr>
        </p:pic>
      </p:grpSp>
      <p:sp>
        <p:nvSpPr>
          <p:cNvPr id="74" name="타원 73"/>
          <p:cNvSpPr/>
          <p:nvPr/>
        </p:nvSpPr>
        <p:spPr>
          <a:xfrm>
            <a:off x="9107580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6" t="8133" r="10227" b="2268"/>
          <a:stretch/>
        </p:blipFill>
        <p:spPr>
          <a:xfrm>
            <a:off x="9195752" y="1385258"/>
            <a:ext cx="1766617" cy="1766330"/>
          </a:xfrm>
          <a:prstGeom prst="ellipse">
            <a:avLst/>
          </a:prstGeom>
          <a:noFill/>
          <a:ln>
            <a:noFill/>
          </a:ln>
          <a:effectLst>
            <a:innerShdw blurRad="63500">
              <a:prstClr val="black"/>
            </a:innerShdw>
          </a:effectLst>
        </p:spPr>
      </p:pic>
      <p:sp>
        <p:nvSpPr>
          <p:cNvPr id="4" name="타원 3"/>
          <p:cNvSpPr/>
          <p:nvPr/>
        </p:nvSpPr>
        <p:spPr>
          <a:xfrm>
            <a:off x="1141457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1" name="타원 70"/>
          <p:cNvSpPr/>
          <p:nvPr/>
        </p:nvSpPr>
        <p:spPr>
          <a:xfrm>
            <a:off x="6452205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0" name="타원 69"/>
          <p:cNvSpPr/>
          <p:nvPr/>
        </p:nvSpPr>
        <p:spPr>
          <a:xfrm>
            <a:off x="3796831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grpSp>
        <p:nvGrpSpPr>
          <p:cNvPr id="40" name="그룹 39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41" name="타원 40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593685" y="2452453"/>
              <a:ext cx="294105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04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948481" y="388054"/>
            <a:ext cx="666528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신체적 학대에서 주요하게 살펴봐야할 징후</a:t>
            </a:r>
          </a:p>
        </p:txBody>
      </p:sp>
      <p:cxnSp>
        <p:nvCxnSpPr>
          <p:cNvPr id="44" name="직선 연결선 43"/>
          <p:cNvCxnSpPr/>
          <p:nvPr/>
        </p:nvCxnSpPr>
        <p:spPr>
          <a:xfrm>
            <a:off x="7562850" y="742197"/>
            <a:ext cx="4406827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FC96FAF-1030-440C-BC68-F9AD560A74AC}"/>
              </a:ext>
            </a:extLst>
          </p:cNvPr>
          <p:cNvSpPr/>
          <p:nvPr/>
        </p:nvSpPr>
        <p:spPr>
          <a:xfrm>
            <a:off x="925255" y="3813999"/>
            <a:ext cx="2436565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피해장애인의 몸에 납득되지 </a:t>
            </a:r>
            <a:endParaRPr lang="en-US" altLang="ko-KR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않는</a:t>
            </a:r>
            <a:r>
              <a:rPr lang="en-US" altLang="ko-KR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상처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나 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부상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 있는 경우</a:t>
            </a:r>
            <a:endParaRPr lang="en-US" altLang="ko-KR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CEC72695-17D6-4718-9009-9046D7AB61C1}"/>
              </a:ext>
            </a:extLst>
          </p:cNvPr>
          <p:cNvSpPr/>
          <p:nvPr/>
        </p:nvSpPr>
        <p:spPr>
          <a:xfrm>
            <a:off x="4154362" y="3813998"/>
            <a:ext cx="1227900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체벌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이나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구속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b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결박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의 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흔적</a:t>
            </a:r>
            <a:endParaRPr lang="en-US" altLang="ko-KR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2613B772-DAD5-47E0-9456-83AA32A7E994}"/>
              </a:ext>
            </a:extLst>
          </p:cNvPr>
          <p:cNvSpPr/>
          <p:nvPr/>
        </p:nvSpPr>
        <p:spPr>
          <a:xfrm>
            <a:off x="6433368" y="3813999"/>
            <a:ext cx="2013372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오래된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상처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가 낫기전에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/>
            </a:r>
            <a:b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생긴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새로운 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상처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의 흔적</a:t>
            </a:r>
            <a:endParaRPr lang="en-US" altLang="ko-KR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DACABAB1-598C-45A1-8598-EB48B9A8538F}"/>
              </a:ext>
            </a:extLst>
          </p:cNvPr>
          <p:cNvSpPr/>
          <p:nvPr/>
        </p:nvSpPr>
        <p:spPr>
          <a:xfrm>
            <a:off x="9127177" y="3813998"/>
            <a:ext cx="1962076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특정장소나 사람에 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대한</a:t>
            </a:r>
            <a:endParaRPr lang="en-US" altLang="ko-KR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두려움</a:t>
            </a:r>
            <a:r>
              <a:rPr lang="en-US" altLang="ko-KR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또는 </a:t>
            </a:r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공포</a:t>
            </a:r>
            <a:endParaRPr lang="en-US" altLang="ko-KR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0" y="4210692"/>
            <a:ext cx="2864503" cy="2647308"/>
          </a:xfrm>
          <a:prstGeom prst="rect">
            <a:avLst/>
          </a:prstGeom>
        </p:spPr>
      </p:pic>
      <p:grpSp>
        <p:nvGrpSpPr>
          <p:cNvPr id="90" name="그룹 89"/>
          <p:cNvGrpSpPr/>
          <p:nvPr/>
        </p:nvGrpSpPr>
        <p:grpSpPr>
          <a:xfrm>
            <a:off x="1989077" y="3373633"/>
            <a:ext cx="247721" cy="354549"/>
            <a:chOff x="2741613" y="-1320800"/>
            <a:chExt cx="6637338" cy="9499600"/>
          </a:xfrm>
          <a:solidFill>
            <a:srgbClr val="00589E"/>
          </a:solidFill>
        </p:grpSpPr>
        <p:sp>
          <p:nvSpPr>
            <p:cNvPr id="85" name="Line 5"/>
            <p:cNvSpPr>
              <a:spLocks noChangeShapeType="1"/>
            </p:cNvSpPr>
            <p:nvPr/>
          </p:nvSpPr>
          <p:spPr bwMode="auto">
            <a:xfrm>
              <a:off x="9348788" y="4964113"/>
              <a:ext cx="0" cy="0"/>
            </a:xfrm>
            <a:prstGeom prst="lin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86" name="Line 6"/>
            <p:cNvSpPr>
              <a:spLocks noChangeShapeType="1"/>
            </p:cNvSpPr>
            <p:nvPr/>
          </p:nvSpPr>
          <p:spPr bwMode="auto">
            <a:xfrm>
              <a:off x="4633913" y="3338513"/>
              <a:ext cx="0" cy="0"/>
            </a:xfrm>
            <a:prstGeom prst="lin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87" name="Freeform 7"/>
            <p:cNvSpPr>
              <a:spLocks/>
            </p:cNvSpPr>
            <p:nvPr/>
          </p:nvSpPr>
          <p:spPr bwMode="auto">
            <a:xfrm>
              <a:off x="3943350" y="3455988"/>
              <a:ext cx="22225" cy="25400"/>
            </a:xfrm>
            <a:custGeom>
              <a:avLst/>
              <a:gdLst>
                <a:gd name="T0" fmla="*/ 14 w 14"/>
                <a:gd name="T1" fmla="*/ 0 h 16"/>
                <a:gd name="T2" fmla="*/ 14 w 14"/>
                <a:gd name="T3" fmla="*/ 0 h 16"/>
                <a:gd name="T4" fmla="*/ 0 w 14"/>
                <a:gd name="T5" fmla="*/ 16 h 16"/>
                <a:gd name="T6" fmla="*/ 14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lnTo>
                    <a:pt x="14" y="0"/>
                  </a:lnTo>
                  <a:lnTo>
                    <a:pt x="0" y="16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88" name="Line 8"/>
            <p:cNvSpPr>
              <a:spLocks noChangeShapeType="1"/>
            </p:cNvSpPr>
            <p:nvPr/>
          </p:nvSpPr>
          <p:spPr bwMode="auto">
            <a:xfrm>
              <a:off x="4303713" y="4562475"/>
              <a:ext cx="0" cy="0"/>
            </a:xfrm>
            <a:prstGeom prst="lin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89" name="Freeform 9"/>
            <p:cNvSpPr>
              <a:spLocks noEditPoints="1"/>
            </p:cNvSpPr>
            <p:nvPr/>
          </p:nvSpPr>
          <p:spPr bwMode="auto">
            <a:xfrm>
              <a:off x="2741613" y="-1320800"/>
              <a:ext cx="6637338" cy="9499600"/>
            </a:xfrm>
            <a:custGeom>
              <a:avLst/>
              <a:gdLst>
                <a:gd name="T0" fmla="*/ 1759 w 1767"/>
                <a:gd name="T1" fmla="*/ 1686 h 2530"/>
                <a:gd name="T2" fmla="*/ 1759 w 1767"/>
                <a:gd name="T3" fmla="*/ 1113 h 2530"/>
                <a:gd name="T4" fmla="*/ 1619 w 1767"/>
                <a:gd name="T5" fmla="*/ 499 h 2530"/>
                <a:gd name="T6" fmla="*/ 1480 w 1767"/>
                <a:gd name="T7" fmla="*/ 1123 h 2530"/>
                <a:gd name="T8" fmla="*/ 1434 w 1767"/>
                <a:gd name="T9" fmla="*/ 1113 h 2530"/>
                <a:gd name="T10" fmla="*/ 1294 w 1767"/>
                <a:gd name="T11" fmla="*/ 220 h 2530"/>
                <a:gd name="T12" fmla="*/ 1154 w 1767"/>
                <a:gd name="T13" fmla="*/ 1036 h 2530"/>
                <a:gd name="T14" fmla="*/ 1132 w 1767"/>
                <a:gd name="T15" fmla="*/ 1137 h 2530"/>
                <a:gd name="T16" fmla="*/ 1109 w 1767"/>
                <a:gd name="T17" fmla="*/ 1029 h 2530"/>
                <a:gd name="T18" fmla="*/ 969 w 1767"/>
                <a:gd name="T19" fmla="*/ 0 h 2530"/>
                <a:gd name="T20" fmla="*/ 829 w 1767"/>
                <a:gd name="T21" fmla="*/ 1047 h 2530"/>
                <a:gd name="T22" fmla="*/ 807 w 1767"/>
                <a:gd name="T23" fmla="*/ 1137 h 2530"/>
                <a:gd name="T24" fmla="*/ 783 w 1767"/>
                <a:gd name="T25" fmla="*/ 1061 h 2530"/>
                <a:gd name="T26" fmla="*/ 644 w 1767"/>
                <a:gd name="T27" fmla="*/ 220 h 2530"/>
                <a:gd name="T28" fmla="*/ 504 w 1767"/>
                <a:gd name="T29" fmla="*/ 985 h 2530"/>
                <a:gd name="T30" fmla="*/ 503 w 1767"/>
                <a:gd name="T31" fmla="*/ 1637 h 2530"/>
                <a:gd name="T32" fmla="*/ 466 w 1767"/>
                <a:gd name="T33" fmla="*/ 1595 h 2530"/>
                <a:gd name="T34" fmla="*/ 326 w 1767"/>
                <a:gd name="T35" fmla="*/ 1272 h 2530"/>
                <a:gd name="T36" fmla="*/ 326 w 1767"/>
                <a:gd name="T37" fmla="*/ 1272 h 2530"/>
                <a:gd name="T38" fmla="*/ 103 w 1767"/>
                <a:gd name="T39" fmla="*/ 1108 h 2530"/>
                <a:gd name="T40" fmla="*/ 287 w 1767"/>
                <a:gd name="T41" fmla="*/ 1884 h 2530"/>
                <a:gd name="T42" fmla="*/ 1038 w 1767"/>
                <a:gd name="T43" fmla="*/ 2530 h 2530"/>
                <a:gd name="T44" fmla="*/ 1757 w 1767"/>
                <a:gd name="T45" fmla="*/ 1686 h 2530"/>
                <a:gd name="T46" fmla="*/ 940 w 1767"/>
                <a:gd name="T47" fmla="*/ 1891 h 2530"/>
                <a:gd name="T48" fmla="*/ 642 w 1767"/>
                <a:gd name="T49" fmla="*/ 2346 h 2530"/>
                <a:gd name="T50" fmla="*/ 1038 w 1767"/>
                <a:gd name="T51" fmla="*/ 2476 h 2530"/>
                <a:gd name="T52" fmla="*/ 1567 w 1767"/>
                <a:gd name="T53" fmla="*/ 2045 h 2530"/>
                <a:gd name="T54" fmla="*/ 1569 w 1767"/>
                <a:gd name="T55" fmla="*/ 2044 h 2530"/>
                <a:gd name="T56" fmla="*/ 1038 w 1767"/>
                <a:gd name="T57" fmla="*/ 2476 h 2530"/>
                <a:gd name="T58" fmla="*/ 977 w 1767"/>
                <a:gd name="T59" fmla="*/ 1846 h 2530"/>
                <a:gd name="T60" fmla="*/ 558 w 1767"/>
                <a:gd name="T61" fmla="*/ 1229 h 2530"/>
                <a:gd name="T62" fmla="*/ 1712 w 1767"/>
                <a:gd name="T63" fmla="*/ 1802 h 2530"/>
                <a:gd name="T64" fmla="*/ 1553 w 1767"/>
                <a:gd name="T65" fmla="*/ 1988 h 2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67" h="2530">
                  <a:moveTo>
                    <a:pt x="1757" y="1686"/>
                  </a:moveTo>
                  <a:cubicBezTo>
                    <a:pt x="1758" y="1686"/>
                    <a:pt x="1759" y="1686"/>
                    <a:pt x="1759" y="1686"/>
                  </a:cubicBezTo>
                  <a:cubicBezTo>
                    <a:pt x="1759" y="1635"/>
                    <a:pt x="1759" y="1635"/>
                    <a:pt x="1759" y="1635"/>
                  </a:cubicBezTo>
                  <a:cubicBezTo>
                    <a:pt x="1759" y="1113"/>
                    <a:pt x="1759" y="1113"/>
                    <a:pt x="1759" y="1113"/>
                  </a:cubicBezTo>
                  <a:cubicBezTo>
                    <a:pt x="1759" y="639"/>
                    <a:pt x="1759" y="639"/>
                    <a:pt x="1759" y="639"/>
                  </a:cubicBezTo>
                  <a:cubicBezTo>
                    <a:pt x="1759" y="562"/>
                    <a:pt x="1697" y="499"/>
                    <a:pt x="1619" y="499"/>
                  </a:cubicBezTo>
                  <a:cubicBezTo>
                    <a:pt x="1542" y="499"/>
                    <a:pt x="1480" y="562"/>
                    <a:pt x="1480" y="639"/>
                  </a:cubicBezTo>
                  <a:cubicBezTo>
                    <a:pt x="1480" y="1123"/>
                    <a:pt x="1480" y="1123"/>
                    <a:pt x="1480" y="1123"/>
                  </a:cubicBezTo>
                  <a:cubicBezTo>
                    <a:pt x="1476" y="1131"/>
                    <a:pt x="1468" y="1137"/>
                    <a:pt x="1458" y="1137"/>
                  </a:cubicBezTo>
                  <a:cubicBezTo>
                    <a:pt x="1445" y="1137"/>
                    <a:pt x="1434" y="1126"/>
                    <a:pt x="1434" y="1113"/>
                  </a:cubicBezTo>
                  <a:cubicBezTo>
                    <a:pt x="1434" y="360"/>
                    <a:pt x="1434" y="360"/>
                    <a:pt x="1434" y="360"/>
                  </a:cubicBezTo>
                  <a:cubicBezTo>
                    <a:pt x="1434" y="282"/>
                    <a:pt x="1371" y="220"/>
                    <a:pt x="1294" y="220"/>
                  </a:cubicBezTo>
                  <a:cubicBezTo>
                    <a:pt x="1217" y="220"/>
                    <a:pt x="1154" y="282"/>
                    <a:pt x="1154" y="360"/>
                  </a:cubicBezTo>
                  <a:cubicBezTo>
                    <a:pt x="1154" y="1036"/>
                    <a:pt x="1154" y="1036"/>
                    <a:pt x="1154" y="1036"/>
                  </a:cubicBezTo>
                  <a:cubicBezTo>
                    <a:pt x="1154" y="1119"/>
                    <a:pt x="1154" y="1119"/>
                    <a:pt x="1154" y="1119"/>
                  </a:cubicBezTo>
                  <a:cubicBezTo>
                    <a:pt x="1152" y="1129"/>
                    <a:pt x="1143" y="1137"/>
                    <a:pt x="1132" y="1137"/>
                  </a:cubicBezTo>
                  <a:cubicBezTo>
                    <a:pt x="1120" y="1137"/>
                    <a:pt x="1111" y="1129"/>
                    <a:pt x="1109" y="1119"/>
                  </a:cubicBezTo>
                  <a:cubicBezTo>
                    <a:pt x="1109" y="1029"/>
                    <a:pt x="1109" y="1029"/>
                    <a:pt x="1109" y="1029"/>
                  </a:cubicBezTo>
                  <a:cubicBezTo>
                    <a:pt x="1109" y="140"/>
                    <a:pt x="1109" y="140"/>
                    <a:pt x="1109" y="140"/>
                  </a:cubicBezTo>
                  <a:cubicBezTo>
                    <a:pt x="1109" y="63"/>
                    <a:pt x="1046" y="0"/>
                    <a:pt x="969" y="0"/>
                  </a:cubicBezTo>
                  <a:cubicBezTo>
                    <a:pt x="892" y="0"/>
                    <a:pt x="829" y="63"/>
                    <a:pt x="829" y="140"/>
                  </a:cubicBezTo>
                  <a:cubicBezTo>
                    <a:pt x="829" y="1047"/>
                    <a:pt x="829" y="1047"/>
                    <a:pt x="829" y="1047"/>
                  </a:cubicBezTo>
                  <a:cubicBezTo>
                    <a:pt x="829" y="1123"/>
                    <a:pt x="829" y="1123"/>
                    <a:pt x="829" y="1123"/>
                  </a:cubicBezTo>
                  <a:cubicBezTo>
                    <a:pt x="825" y="1131"/>
                    <a:pt x="817" y="1137"/>
                    <a:pt x="807" y="1137"/>
                  </a:cubicBezTo>
                  <a:cubicBezTo>
                    <a:pt x="794" y="1137"/>
                    <a:pt x="783" y="1126"/>
                    <a:pt x="783" y="1113"/>
                  </a:cubicBezTo>
                  <a:cubicBezTo>
                    <a:pt x="783" y="1061"/>
                    <a:pt x="783" y="1061"/>
                    <a:pt x="783" y="1061"/>
                  </a:cubicBezTo>
                  <a:cubicBezTo>
                    <a:pt x="783" y="360"/>
                    <a:pt x="783" y="360"/>
                    <a:pt x="783" y="360"/>
                  </a:cubicBezTo>
                  <a:cubicBezTo>
                    <a:pt x="783" y="282"/>
                    <a:pt x="721" y="220"/>
                    <a:pt x="644" y="220"/>
                  </a:cubicBezTo>
                  <a:cubicBezTo>
                    <a:pt x="567" y="220"/>
                    <a:pt x="504" y="282"/>
                    <a:pt x="504" y="360"/>
                  </a:cubicBezTo>
                  <a:cubicBezTo>
                    <a:pt x="504" y="985"/>
                    <a:pt x="504" y="985"/>
                    <a:pt x="504" y="985"/>
                  </a:cubicBezTo>
                  <a:cubicBezTo>
                    <a:pt x="503" y="985"/>
                    <a:pt x="503" y="985"/>
                    <a:pt x="503" y="985"/>
                  </a:cubicBezTo>
                  <a:cubicBezTo>
                    <a:pt x="503" y="1637"/>
                    <a:pt x="503" y="1637"/>
                    <a:pt x="503" y="1637"/>
                  </a:cubicBezTo>
                  <a:cubicBezTo>
                    <a:pt x="480" y="1627"/>
                    <a:pt x="480" y="1627"/>
                    <a:pt x="480" y="1627"/>
                  </a:cubicBezTo>
                  <a:cubicBezTo>
                    <a:pt x="466" y="1595"/>
                    <a:pt x="466" y="1595"/>
                    <a:pt x="466" y="1595"/>
                  </a:cubicBezTo>
                  <a:cubicBezTo>
                    <a:pt x="378" y="1391"/>
                    <a:pt x="378" y="1391"/>
                    <a:pt x="378" y="1391"/>
                  </a:cubicBezTo>
                  <a:cubicBezTo>
                    <a:pt x="326" y="1272"/>
                    <a:pt x="326" y="1272"/>
                    <a:pt x="326" y="1272"/>
                  </a:cubicBezTo>
                  <a:cubicBezTo>
                    <a:pt x="320" y="1279"/>
                    <a:pt x="320" y="1279"/>
                    <a:pt x="320" y="1279"/>
                  </a:cubicBezTo>
                  <a:cubicBezTo>
                    <a:pt x="326" y="1272"/>
                    <a:pt x="326" y="1272"/>
                    <a:pt x="326" y="1272"/>
                  </a:cubicBezTo>
                  <a:cubicBezTo>
                    <a:pt x="287" y="1181"/>
                    <a:pt x="287" y="1181"/>
                    <a:pt x="287" y="1181"/>
                  </a:cubicBezTo>
                  <a:cubicBezTo>
                    <a:pt x="256" y="1110"/>
                    <a:pt x="174" y="1078"/>
                    <a:pt x="103" y="1108"/>
                  </a:cubicBezTo>
                  <a:cubicBezTo>
                    <a:pt x="32" y="1139"/>
                    <a:pt x="0" y="1221"/>
                    <a:pt x="30" y="1292"/>
                  </a:cubicBezTo>
                  <a:cubicBezTo>
                    <a:pt x="287" y="1884"/>
                    <a:pt x="287" y="1884"/>
                    <a:pt x="287" y="1884"/>
                  </a:cubicBezTo>
                  <a:cubicBezTo>
                    <a:pt x="287" y="1884"/>
                    <a:pt x="316" y="1959"/>
                    <a:pt x="349" y="2040"/>
                  </a:cubicBezTo>
                  <a:cubicBezTo>
                    <a:pt x="448" y="2325"/>
                    <a:pt x="719" y="2530"/>
                    <a:pt x="1038" y="2530"/>
                  </a:cubicBezTo>
                  <a:cubicBezTo>
                    <a:pt x="1440" y="2530"/>
                    <a:pt x="1767" y="2204"/>
                    <a:pt x="1767" y="1802"/>
                  </a:cubicBezTo>
                  <a:cubicBezTo>
                    <a:pt x="1767" y="1763"/>
                    <a:pt x="1764" y="1724"/>
                    <a:pt x="1757" y="1686"/>
                  </a:cubicBezTo>
                  <a:close/>
                  <a:moveTo>
                    <a:pt x="406" y="2035"/>
                  </a:moveTo>
                  <a:cubicBezTo>
                    <a:pt x="496" y="2020"/>
                    <a:pt x="696" y="1981"/>
                    <a:pt x="940" y="1891"/>
                  </a:cubicBezTo>
                  <a:cubicBezTo>
                    <a:pt x="1091" y="1948"/>
                    <a:pt x="1298" y="2005"/>
                    <a:pt x="1483" y="2034"/>
                  </a:cubicBezTo>
                  <a:cubicBezTo>
                    <a:pt x="1067" y="2295"/>
                    <a:pt x="705" y="2340"/>
                    <a:pt x="642" y="2346"/>
                  </a:cubicBezTo>
                  <a:cubicBezTo>
                    <a:pt x="536" y="2269"/>
                    <a:pt x="453" y="2160"/>
                    <a:pt x="406" y="2035"/>
                  </a:cubicBezTo>
                  <a:close/>
                  <a:moveTo>
                    <a:pt x="1038" y="2476"/>
                  </a:moveTo>
                  <a:cubicBezTo>
                    <a:pt x="921" y="2476"/>
                    <a:pt x="811" y="2445"/>
                    <a:pt x="715" y="2393"/>
                  </a:cubicBezTo>
                  <a:cubicBezTo>
                    <a:pt x="862" y="2370"/>
                    <a:pt x="1195" y="2293"/>
                    <a:pt x="1567" y="2045"/>
                  </a:cubicBezTo>
                  <a:cubicBezTo>
                    <a:pt x="1567" y="2045"/>
                    <a:pt x="1568" y="2045"/>
                    <a:pt x="1569" y="2045"/>
                  </a:cubicBezTo>
                  <a:cubicBezTo>
                    <a:pt x="1569" y="2044"/>
                    <a:pt x="1569" y="2044"/>
                    <a:pt x="1569" y="2044"/>
                  </a:cubicBezTo>
                  <a:cubicBezTo>
                    <a:pt x="1610" y="2016"/>
                    <a:pt x="1652" y="1987"/>
                    <a:pt x="1694" y="1955"/>
                  </a:cubicBezTo>
                  <a:cubicBezTo>
                    <a:pt x="1625" y="2253"/>
                    <a:pt x="1357" y="2476"/>
                    <a:pt x="1038" y="2476"/>
                  </a:cubicBezTo>
                  <a:close/>
                  <a:moveTo>
                    <a:pt x="1553" y="1988"/>
                  </a:moveTo>
                  <a:cubicBezTo>
                    <a:pt x="1364" y="1965"/>
                    <a:pt x="1141" y="1906"/>
                    <a:pt x="977" y="1846"/>
                  </a:cubicBezTo>
                  <a:cubicBezTo>
                    <a:pt x="558" y="1661"/>
                    <a:pt x="558" y="1661"/>
                    <a:pt x="558" y="1661"/>
                  </a:cubicBezTo>
                  <a:cubicBezTo>
                    <a:pt x="558" y="1229"/>
                    <a:pt x="558" y="1229"/>
                    <a:pt x="558" y="1229"/>
                  </a:cubicBezTo>
                  <a:cubicBezTo>
                    <a:pt x="755" y="1359"/>
                    <a:pt x="1170" y="1594"/>
                    <a:pt x="1700" y="1678"/>
                  </a:cubicBezTo>
                  <a:cubicBezTo>
                    <a:pt x="1707" y="1718"/>
                    <a:pt x="1712" y="1759"/>
                    <a:pt x="1712" y="1802"/>
                  </a:cubicBezTo>
                  <a:cubicBezTo>
                    <a:pt x="1712" y="1826"/>
                    <a:pt x="1710" y="1850"/>
                    <a:pt x="1708" y="1874"/>
                  </a:cubicBezTo>
                  <a:cubicBezTo>
                    <a:pt x="1656" y="1916"/>
                    <a:pt x="1604" y="1953"/>
                    <a:pt x="1553" y="198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</p:grpSp>
      <p:grpSp>
        <p:nvGrpSpPr>
          <p:cNvPr id="106" name="그룹 105"/>
          <p:cNvGrpSpPr/>
          <p:nvPr/>
        </p:nvGrpSpPr>
        <p:grpSpPr>
          <a:xfrm>
            <a:off x="4573605" y="3378091"/>
            <a:ext cx="389415" cy="345632"/>
            <a:chOff x="266700" y="-1747838"/>
            <a:chExt cx="11733213" cy="10414001"/>
          </a:xfrm>
          <a:solidFill>
            <a:srgbClr val="00589E"/>
          </a:solidFill>
        </p:grpSpPr>
        <p:sp>
          <p:nvSpPr>
            <p:cNvPr id="94" name="Freeform 13"/>
            <p:cNvSpPr>
              <a:spLocks/>
            </p:cNvSpPr>
            <p:nvPr/>
          </p:nvSpPr>
          <p:spPr bwMode="auto">
            <a:xfrm>
              <a:off x="2117725" y="-1747838"/>
              <a:ext cx="3303588" cy="3303588"/>
            </a:xfrm>
            <a:custGeom>
              <a:avLst/>
              <a:gdLst>
                <a:gd name="T0" fmla="*/ 5 w 880"/>
                <a:gd name="T1" fmla="*/ 431 h 880"/>
                <a:gd name="T2" fmla="*/ 448 w 880"/>
                <a:gd name="T3" fmla="*/ 4 h 880"/>
                <a:gd name="T4" fmla="*/ 876 w 880"/>
                <a:gd name="T5" fmla="*/ 448 h 880"/>
                <a:gd name="T6" fmla="*/ 432 w 880"/>
                <a:gd name="T7" fmla="*/ 875 h 880"/>
                <a:gd name="T8" fmla="*/ 5 w 880"/>
                <a:gd name="T9" fmla="*/ 431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0" h="880">
                  <a:moveTo>
                    <a:pt x="5" y="431"/>
                  </a:moveTo>
                  <a:cubicBezTo>
                    <a:pt x="9" y="191"/>
                    <a:pt x="208" y="0"/>
                    <a:pt x="448" y="4"/>
                  </a:cubicBezTo>
                  <a:cubicBezTo>
                    <a:pt x="689" y="9"/>
                    <a:pt x="880" y="207"/>
                    <a:pt x="876" y="448"/>
                  </a:cubicBezTo>
                  <a:cubicBezTo>
                    <a:pt x="871" y="688"/>
                    <a:pt x="673" y="880"/>
                    <a:pt x="432" y="875"/>
                  </a:cubicBezTo>
                  <a:cubicBezTo>
                    <a:pt x="192" y="870"/>
                    <a:pt x="0" y="672"/>
                    <a:pt x="5" y="4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95" name="Freeform 14"/>
            <p:cNvSpPr>
              <a:spLocks/>
            </p:cNvSpPr>
            <p:nvPr/>
          </p:nvSpPr>
          <p:spPr bwMode="auto">
            <a:xfrm>
              <a:off x="10164763" y="6521450"/>
              <a:ext cx="165100" cy="698500"/>
            </a:xfrm>
            <a:custGeom>
              <a:avLst/>
              <a:gdLst>
                <a:gd name="T0" fmla="*/ 16 w 44"/>
                <a:gd name="T1" fmla="*/ 164 h 186"/>
                <a:gd name="T2" fmla="*/ 44 w 44"/>
                <a:gd name="T3" fmla="*/ 11 h 186"/>
                <a:gd name="T4" fmla="*/ 0 w 44"/>
                <a:gd name="T5" fmla="*/ 0 h 186"/>
                <a:gd name="T6" fmla="*/ 11 w 44"/>
                <a:gd name="T7" fmla="*/ 186 h 186"/>
                <a:gd name="T8" fmla="*/ 16 w 44"/>
                <a:gd name="T9" fmla="*/ 16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86">
                  <a:moveTo>
                    <a:pt x="16" y="164"/>
                  </a:moveTo>
                  <a:cubicBezTo>
                    <a:pt x="30" y="100"/>
                    <a:pt x="39" y="46"/>
                    <a:pt x="44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3"/>
                    <a:pt x="9" y="109"/>
                    <a:pt x="11" y="186"/>
                  </a:cubicBezTo>
                  <a:cubicBezTo>
                    <a:pt x="13" y="179"/>
                    <a:pt x="15" y="171"/>
                    <a:pt x="16" y="16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96" name="Freeform 15"/>
            <p:cNvSpPr>
              <a:spLocks/>
            </p:cNvSpPr>
            <p:nvPr/>
          </p:nvSpPr>
          <p:spPr bwMode="auto">
            <a:xfrm>
              <a:off x="9418638" y="7164388"/>
              <a:ext cx="280988" cy="1095375"/>
            </a:xfrm>
            <a:custGeom>
              <a:avLst/>
              <a:gdLst>
                <a:gd name="T0" fmla="*/ 74 w 75"/>
                <a:gd name="T1" fmla="*/ 0 h 292"/>
                <a:gd name="T2" fmla="*/ 0 w 75"/>
                <a:gd name="T3" fmla="*/ 277 h 292"/>
                <a:gd name="T4" fmla="*/ 60 w 75"/>
                <a:gd name="T5" fmla="*/ 292 h 292"/>
                <a:gd name="T6" fmla="*/ 75 w 75"/>
                <a:gd name="T7" fmla="*/ 61 h 292"/>
                <a:gd name="T8" fmla="*/ 74 w 75"/>
                <a:gd name="T9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92">
                  <a:moveTo>
                    <a:pt x="74" y="0"/>
                  </a:moveTo>
                  <a:cubicBezTo>
                    <a:pt x="43" y="71"/>
                    <a:pt x="11" y="168"/>
                    <a:pt x="0" y="277"/>
                  </a:cubicBezTo>
                  <a:cubicBezTo>
                    <a:pt x="60" y="292"/>
                    <a:pt x="60" y="292"/>
                    <a:pt x="60" y="292"/>
                  </a:cubicBezTo>
                  <a:cubicBezTo>
                    <a:pt x="70" y="224"/>
                    <a:pt x="75" y="146"/>
                    <a:pt x="75" y="61"/>
                  </a:cubicBezTo>
                  <a:cubicBezTo>
                    <a:pt x="75" y="41"/>
                    <a:pt x="74" y="21"/>
                    <a:pt x="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97" name="Freeform 16"/>
            <p:cNvSpPr>
              <a:spLocks/>
            </p:cNvSpPr>
            <p:nvPr/>
          </p:nvSpPr>
          <p:spPr bwMode="auto">
            <a:xfrm>
              <a:off x="484188" y="1924050"/>
              <a:ext cx="9061450" cy="6742113"/>
            </a:xfrm>
            <a:custGeom>
              <a:avLst/>
              <a:gdLst>
                <a:gd name="T0" fmla="*/ 1903 w 2414"/>
                <a:gd name="T1" fmla="*/ 1047 h 1796"/>
                <a:gd name="T2" fmla="*/ 1786 w 2414"/>
                <a:gd name="T3" fmla="*/ 1045 h 1796"/>
                <a:gd name="T4" fmla="*/ 1047 w 2414"/>
                <a:gd name="T5" fmla="*/ 1218 h 1796"/>
                <a:gd name="T6" fmla="*/ 993 w 2414"/>
                <a:gd name="T7" fmla="*/ 417 h 1796"/>
                <a:gd name="T8" fmla="*/ 718 w 2414"/>
                <a:gd name="T9" fmla="*/ 0 h 1796"/>
                <a:gd name="T10" fmla="*/ 664 w 2414"/>
                <a:gd name="T11" fmla="*/ 3 h 1796"/>
                <a:gd name="T12" fmla="*/ 638 w 2414"/>
                <a:gd name="T13" fmla="*/ 6 h 1796"/>
                <a:gd name="T14" fmla="*/ 284 w 2414"/>
                <a:gd name="T15" fmla="*/ 251 h 1796"/>
                <a:gd name="T16" fmla="*/ 0 w 2414"/>
                <a:gd name="T17" fmla="*/ 1140 h 1796"/>
                <a:gd name="T18" fmla="*/ 182 w 2414"/>
                <a:gd name="T19" fmla="*/ 572 h 1796"/>
                <a:gd name="T20" fmla="*/ 554 w 2414"/>
                <a:gd name="T21" fmla="*/ 210 h 1796"/>
                <a:gd name="T22" fmla="*/ 707 w 2414"/>
                <a:gd name="T23" fmla="*/ 177 h 1796"/>
                <a:gd name="T24" fmla="*/ 793 w 2414"/>
                <a:gd name="T25" fmla="*/ 197 h 1796"/>
                <a:gd name="T26" fmla="*/ 880 w 2414"/>
                <a:gd name="T27" fmla="*/ 458 h 1796"/>
                <a:gd name="T28" fmla="*/ 715 w 2414"/>
                <a:gd name="T29" fmla="*/ 564 h 1796"/>
                <a:gd name="T30" fmla="*/ 697 w 2414"/>
                <a:gd name="T31" fmla="*/ 570 h 1796"/>
                <a:gd name="T32" fmla="*/ 595 w 2414"/>
                <a:gd name="T33" fmla="*/ 649 h 1796"/>
                <a:gd name="T34" fmla="*/ 361 w 2414"/>
                <a:gd name="T35" fmla="*/ 1343 h 1796"/>
                <a:gd name="T36" fmla="*/ 412 w 2414"/>
                <a:gd name="T37" fmla="*/ 1504 h 1796"/>
                <a:gd name="T38" fmla="*/ 925 w 2414"/>
                <a:gd name="T39" fmla="*/ 1744 h 1796"/>
                <a:gd name="T40" fmla="*/ 967 w 2414"/>
                <a:gd name="T41" fmla="*/ 1734 h 1796"/>
                <a:gd name="T42" fmla="*/ 1838 w 2414"/>
                <a:gd name="T43" fmla="*/ 1530 h 1796"/>
                <a:gd name="T44" fmla="*/ 2248 w 2414"/>
                <a:gd name="T45" fmla="*/ 1638 h 1796"/>
                <a:gd name="T46" fmla="*/ 2414 w 2414"/>
                <a:gd name="T47" fmla="*/ 1181 h 1796"/>
                <a:gd name="T48" fmla="*/ 1903 w 2414"/>
                <a:gd name="T49" fmla="*/ 1047 h 1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14" h="1796">
                  <a:moveTo>
                    <a:pt x="1903" y="1047"/>
                  </a:moveTo>
                  <a:cubicBezTo>
                    <a:pt x="1864" y="1037"/>
                    <a:pt x="1825" y="1036"/>
                    <a:pt x="1786" y="1045"/>
                  </a:cubicBezTo>
                  <a:cubicBezTo>
                    <a:pt x="1047" y="1218"/>
                    <a:pt x="1047" y="1218"/>
                    <a:pt x="1047" y="1218"/>
                  </a:cubicBezTo>
                  <a:cubicBezTo>
                    <a:pt x="990" y="943"/>
                    <a:pt x="996" y="639"/>
                    <a:pt x="993" y="417"/>
                  </a:cubicBezTo>
                  <a:cubicBezTo>
                    <a:pt x="1007" y="217"/>
                    <a:pt x="888" y="6"/>
                    <a:pt x="718" y="0"/>
                  </a:cubicBezTo>
                  <a:cubicBezTo>
                    <a:pt x="700" y="0"/>
                    <a:pt x="682" y="1"/>
                    <a:pt x="664" y="3"/>
                  </a:cubicBezTo>
                  <a:cubicBezTo>
                    <a:pt x="656" y="3"/>
                    <a:pt x="647" y="4"/>
                    <a:pt x="638" y="6"/>
                  </a:cubicBezTo>
                  <a:cubicBezTo>
                    <a:pt x="612" y="9"/>
                    <a:pt x="441" y="50"/>
                    <a:pt x="284" y="251"/>
                  </a:cubicBezTo>
                  <a:cubicBezTo>
                    <a:pt x="150" y="422"/>
                    <a:pt x="32" y="697"/>
                    <a:pt x="0" y="1140"/>
                  </a:cubicBezTo>
                  <a:cubicBezTo>
                    <a:pt x="39" y="913"/>
                    <a:pt x="100" y="723"/>
                    <a:pt x="182" y="572"/>
                  </a:cubicBezTo>
                  <a:cubicBezTo>
                    <a:pt x="310" y="334"/>
                    <a:pt x="470" y="243"/>
                    <a:pt x="554" y="210"/>
                  </a:cubicBezTo>
                  <a:cubicBezTo>
                    <a:pt x="629" y="181"/>
                    <a:pt x="686" y="177"/>
                    <a:pt x="707" y="177"/>
                  </a:cubicBezTo>
                  <a:cubicBezTo>
                    <a:pt x="752" y="178"/>
                    <a:pt x="779" y="191"/>
                    <a:pt x="793" y="197"/>
                  </a:cubicBezTo>
                  <a:cubicBezTo>
                    <a:pt x="889" y="246"/>
                    <a:pt x="928" y="362"/>
                    <a:pt x="880" y="458"/>
                  </a:cubicBezTo>
                  <a:cubicBezTo>
                    <a:pt x="849" y="521"/>
                    <a:pt x="786" y="561"/>
                    <a:pt x="715" y="564"/>
                  </a:cubicBezTo>
                  <a:cubicBezTo>
                    <a:pt x="712" y="565"/>
                    <a:pt x="706" y="567"/>
                    <a:pt x="697" y="570"/>
                  </a:cubicBezTo>
                  <a:cubicBezTo>
                    <a:pt x="663" y="584"/>
                    <a:pt x="630" y="610"/>
                    <a:pt x="595" y="649"/>
                  </a:cubicBezTo>
                  <a:cubicBezTo>
                    <a:pt x="526" y="728"/>
                    <a:pt x="413" y="918"/>
                    <a:pt x="361" y="1343"/>
                  </a:cubicBezTo>
                  <a:cubicBezTo>
                    <a:pt x="376" y="1394"/>
                    <a:pt x="393" y="1447"/>
                    <a:pt x="412" y="1504"/>
                  </a:cubicBezTo>
                  <a:cubicBezTo>
                    <a:pt x="536" y="1796"/>
                    <a:pt x="752" y="1783"/>
                    <a:pt x="925" y="1744"/>
                  </a:cubicBezTo>
                  <a:cubicBezTo>
                    <a:pt x="940" y="1740"/>
                    <a:pt x="954" y="1737"/>
                    <a:pt x="967" y="1734"/>
                  </a:cubicBezTo>
                  <a:cubicBezTo>
                    <a:pt x="1838" y="1530"/>
                    <a:pt x="1838" y="1530"/>
                    <a:pt x="1838" y="1530"/>
                  </a:cubicBezTo>
                  <a:cubicBezTo>
                    <a:pt x="2248" y="1638"/>
                    <a:pt x="2248" y="1638"/>
                    <a:pt x="2248" y="1638"/>
                  </a:cubicBezTo>
                  <a:cubicBezTo>
                    <a:pt x="2274" y="1425"/>
                    <a:pt x="2365" y="1258"/>
                    <a:pt x="2414" y="1181"/>
                  </a:cubicBezTo>
                  <a:lnTo>
                    <a:pt x="1903" y="104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98" name="Freeform 17"/>
            <p:cNvSpPr>
              <a:spLocks/>
            </p:cNvSpPr>
            <p:nvPr/>
          </p:nvSpPr>
          <p:spPr bwMode="auto">
            <a:xfrm>
              <a:off x="10329863" y="6694488"/>
              <a:ext cx="1670050" cy="1892300"/>
            </a:xfrm>
            <a:custGeom>
              <a:avLst/>
              <a:gdLst>
                <a:gd name="T0" fmla="*/ 238 w 445"/>
                <a:gd name="T1" fmla="*/ 28 h 504"/>
                <a:gd name="T2" fmla="*/ 132 w 445"/>
                <a:gd name="T3" fmla="*/ 0 h 504"/>
                <a:gd name="T4" fmla="*/ 0 w 445"/>
                <a:gd name="T5" fmla="*/ 466 h 504"/>
                <a:gd name="T6" fmla="*/ 115 w 445"/>
                <a:gd name="T7" fmla="*/ 496 h 504"/>
                <a:gd name="T8" fmla="*/ 177 w 445"/>
                <a:gd name="T9" fmla="*/ 504 h 504"/>
                <a:gd name="T10" fmla="*/ 411 w 445"/>
                <a:gd name="T11" fmla="*/ 323 h 504"/>
                <a:gd name="T12" fmla="*/ 238 w 445"/>
                <a:gd name="T13" fmla="*/ 2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504">
                  <a:moveTo>
                    <a:pt x="238" y="28"/>
                  </a:moveTo>
                  <a:cubicBezTo>
                    <a:pt x="132" y="0"/>
                    <a:pt x="132" y="0"/>
                    <a:pt x="132" y="0"/>
                  </a:cubicBezTo>
                  <a:cubicBezTo>
                    <a:pt x="113" y="120"/>
                    <a:pt x="73" y="321"/>
                    <a:pt x="0" y="466"/>
                  </a:cubicBezTo>
                  <a:cubicBezTo>
                    <a:pt x="115" y="496"/>
                    <a:pt x="115" y="496"/>
                    <a:pt x="115" y="496"/>
                  </a:cubicBezTo>
                  <a:cubicBezTo>
                    <a:pt x="136" y="501"/>
                    <a:pt x="156" y="504"/>
                    <a:pt x="177" y="504"/>
                  </a:cubicBezTo>
                  <a:cubicBezTo>
                    <a:pt x="284" y="504"/>
                    <a:pt x="382" y="432"/>
                    <a:pt x="411" y="323"/>
                  </a:cubicBezTo>
                  <a:cubicBezTo>
                    <a:pt x="445" y="194"/>
                    <a:pt x="367" y="62"/>
                    <a:pt x="238" y="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99" name="Freeform 18"/>
            <p:cNvSpPr>
              <a:spLocks/>
            </p:cNvSpPr>
            <p:nvPr/>
          </p:nvSpPr>
          <p:spPr bwMode="auto">
            <a:xfrm>
              <a:off x="450850" y="7794625"/>
              <a:ext cx="1133475" cy="588963"/>
            </a:xfrm>
            <a:custGeom>
              <a:avLst/>
              <a:gdLst>
                <a:gd name="T0" fmla="*/ 199 w 302"/>
                <a:gd name="T1" fmla="*/ 46 h 157"/>
                <a:gd name="T2" fmla="*/ 2 w 302"/>
                <a:gd name="T3" fmla="*/ 0 h 157"/>
                <a:gd name="T4" fmla="*/ 148 w 302"/>
                <a:gd name="T5" fmla="*/ 157 h 157"/>
                <a:gd name="T6" fmla="*/ 156 w 302"/>
                <a:gd name="T7" fmla="*/ 157 h 157"/>
                <a:gd name="T8" fmla="*/ 302 w 302"/>
                <a:gd name="T9" fmla="*/ 55 h 157"/>
                <a:gd name="T10" fmla="*/ 199 w 302"/>
                <a:gd name="T11" fmla="*/ 4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157">
                  <a:moveTo>
                    <a:pt x="199" y="46"/>
                  </a:moveTo>
                  <a:cubicBezTo>
                    <a:pt x="117" y="36"/>
                    <a:pt x="53" y="21"/>
                    <a:pt x="2" y="0"/>
                  </a:cubicBezTo>
                  <a:cubicBezTo>
                    <a:pt x="0" y="82"/>
                    <a:pt x="64" y="152"/>
                    <a:pt x="148" y="157"/>
                  </a:cubicBezTo>
                  <a:cubicBezTo>
                    <a:pt x="151" y="157"/>
                    <a:pt x="154" y="157"/>
                    <a:pt x="156" y="157"/>
                  </a:cubicBezTo>
                  <a:cubicBezTo>
                    <a:pt x="223" y="157"/>
                    <a:pt x="281" y="115"/>
                    <a:pt x="302" y="55"/>
                  </a:cubicBezTo>
                  <a:cubicBezTo>
                    <a:pt x="276" y="53"/>
                    <a:pt x="240" y="51"/>
                    <a:pt x="199" y="4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00" name="Freeform 19"/>
            <p:cNvSpPr>
              <a:spLocks/>
            </p:cNvSpPr>
            <p:nvPr/>
          </p:nvSpPr>
          <p:spPr bwMode="auto">
            <a:xfrm>
              <a:off x="552450" y="2735262"/>
              <a:ext cx="3249613" cy="4470400"/>
            </a:xfrm>
            <a:custGeom>
              <a:avLst/>
              <a:gdLst>
                <a:gd name="T0" fmla="*/ 692 w 866"/>
                <a:gd name="T1" fmla="*/ 310 h 1191"/>
                <a:gd name="T2" fmla="*/ 693 w 866"/>
                <a:gd name="T3" fmla="*/ 310 h 1191"/>
                <a:gd name="T4" fmla="*/ 827 w 866"/>
                <a:gd name="T5" fmla="*/ 224 h 1191"/>
                <a:gd name="T6" fmla="*/ 758 w 866"/>
                <a:gd name="T7" fmla="*/ 16 h 1191"/>
                <a:gd name="T8" fmla="*/ 758 w 866"/>
                <a:gd name="T9" fmla="*/ 16 h 1191"/>
                <a:gd name="T10" fmla="*/ 689 w 866"/>
                <a:gd name="T11" fmla="*/ 0 h 1191"/>
                <a:gd name="T12" fmla="*/ 550 w 866"/>
                <a:gd name="T13" fmla="*/ 31 h 1191"/>
                <a:gd name="T14" fmla="*/ 198 w 866"/>
                <a:gd name="T15" fmla="*/ 375 h 1191"/>
                <a:gd name="T16" fmla="*/ 0 w 866"/>
                <a:gd name="T17" fmla="*/ 1065 h 1191"/>
                <a:gd name="T18" fmla="*/ 14 w 866"/>
                <a:gd name="T19" fmla="*/ 1074 h 1191"/>
                <a:gd name="T20" fmla="*/ 195 w 866"/>
                <a:gd name="T21" fmla="*/ 1163 h 1191"/>
                <a:gd name="T22" fmla="*/ 297 w 866"/>
                <a:gd name="T23" fmla="*/ 1191 h 1191"/>
                <a:gd name="T24" fmla="*/ 548 w 866"/>
                <a:gd name="T25" fmla="*/ 408 h 1191"/>
                <a:gd name="T26" fmla="*/ 665 w 866"/>
                <a:gd name="T27" fmla="*/ 318 h 1191"/>
                <a:gd name="T28" fmla="*/ 692 w 866"/>
                <a:gd name="T29" fmla="*/ 31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6" h="1191">
                  <a:moveTo>
                    <a:pt x="692" y="310"/>
                  </a:moveTo>
                  <a:cubicBezTo>
                    <a:pt x="693" y="310"/>
                    <a:pt x="693" y="310"/>
                    <a:pt x="693" y="310"/>
                  </a:cubicBezTo>
                  <a:cubicBezTo>
                    <a:pt x="749" y="308"/>
                    <a:pt x="801" y="277"/>
                    <a:pt x="827" y="224"/>
                  </a:cubicBezTo>
                  <a:cubicBezTo>
                    <a:pt x="866" y="148"/>
                    <a:pt x="835" y="55"/>
                    <a:pt x="758" y="16"/>
                  </a:cubicBezTo>
                  <a:cubicBezTo>
                    <a:pt x="758" y="16"/>
                    <a:pt x="758" y="16"/>
                    <a:pt x="758" y="16"/>
                  </a:cubicBezTo>
                  <a:cubicBezTo>
                    <a:pt x="745" y="10"/>
                    <a:pt x="724" y="1"/>
                    <a:pt x="689" y="0"/>
                  </a:cubicBezTo>
                  <a:cubicBezTo>
                    <a:pt x="671" y="0"/>
                    <a:pt x="619" y="3"/>
                    <a:pt x="550" y="31"/>
                  </a:cubicBezTo>
                  <a:cubicBezTo>
                    <a:pt x="446" y="71"/>
                    <a:pt x="307" y="172"/>
                    <a:pt x="198" y="375"/>
                  </a:cubicBezTo>
                  <a:cubicBezTo>
                    <a:pt x="111" y="534"/>
                    <a:pt x="40" y="754"/>
                    <a:pt x="0" y="1065"/>
                  </a:cubicBezTo>
                  <a:cubicBezTo>
                    <a:pt x="5" y="1067"/>
                    <a:pt x="9" y="1070"/>
                    <a:pt x="14" y="1074"/>
                  </a:cubicBezTo>
                  <a:cubicBezTo>
                    <a:pt x="46" y="1105"/>
                    <a:pt x="114" y="1138"/>
                    <a:pt x="195" y="1163"/>
                  </a:cubicBezTo>
                  <a:cubicBezTo>
                    <a:pt x="237" y="1177"/>
                    <a:pt x="275" y="1186"/>
                    <a:pt x="297" y="1191"/>
                  </a:cubicBezTo>
                  <a:cubicBezTo>
                    <a:pt x="343" y="731"/>
                    <a:pt x="460" y="509"/>
                    <a:pt x="548" y="408"/>
                  </a:cubicBezTo>
                  <a:cubicBezTo>
                    <a:pt x="598" y="351"/>
                    <a:pt x="639" y="329"/>
                    <a:pt x="665" y="318"/>
                  </a:cubicBezTo>
                  <a:cubicBezTo>
                    <a:pt x="678" y="313"/>
                    <a:pt x="687" y="311"/>
                    <a:pt x="692" y="3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01" name="Freeform 20"/>
            <p:cNvSpPr>
              <a:spLocks/>
            </p:cNvSpPr>
            <p:nvPr/>
          </p:nvSpPr>
          <p:spPr bwMode="auto">
            <a:xfrm>
              <a:off x="10112375" y="6326188"/>
              <a:ext cx="608013" cy="2203450"/>
            </a:xfrm>
            <a:custGeom>
              <a:avLst/>
              <a:gdLst>
                <a:gd name="T0" fmla="*/ 160 w 162"/>
                <a:gd name="T1" fmla="*/ 35 h 587"/>
                <a:gd name="T2" fmla="*/ 135 w 162"/>
                <a:gd name="T3" fmla="*/ 2 h 587"/>
                <a:gd name="T4" fmla="*/ 102 w 162"/>
                <a:gd name="T5" fmla="*/ 28 h 587"/>
                <a:gd name="T6" fmla="*/ 102 w 162"/>
                <a:gd name="T7" fmla="*/ 28 h 587"/>
                <a:gd name="T8" fmla="*/ 68 w 162"/>
                <a:gd name="T9" fmla="*/ 224 h 587"/>
                <a:gd name="T10" fmla="*/ 23 w 162"/>
                <a:gd name="T11" fmla="*/ 394 h 587"/>
                <a:gd name="T12" fmla="*/ 1 w 162"/>
                <a:gd name="T13" fmla="*/ 582 h 587"/>
                <a:gd name="T14" fmla="*/ 0 w 162"/>
                <a:gd name="T15" fmla="*/ 587 h 587"/>
                <a:gd name="T16" fmla="*/ 5 w 162"/>
                <a:gd name="T17" fmla="*/ 580 h 587"/>
                <a:gd name="T18" fmla="*/ 160 w 162"/>
                <a:gd name="T19" fmla="*/ 35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" h="587">
                  <a:moveTo>
                    <a:pt x="160" y="35"/>
                  </a:moveTo>
                  <a:cubicBezTo>
                    <a:pt x="162" y="19"/>
                    <a:pt x="150" y="4"/>
                    <a:pt x="135" y="2"/>
                  </a:cubicBezTo>
                  <a:cubicBezTo>
                    <a:pt x="119" y="0"/>
                    <a:pt x="104" y="12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92" y="114"/>
                    <a:pt x="68" y="224"/>
                  </a:cubicBezTo>
                  <a:cubicBezTo>
                    <a:pt x="56" y="278"/>
                    <a:pt x="41" y="338"/>
                    <a:pt x="23" y="394"/>
                  </a:cubicBezTo>
                  <a:cubicBezTo>
                    <a:pt x="19" y="462"/>
                    <a:pt x="12" y="525"/>
                    <a:pt x="1" y="582"/>
                  </a:cubicBezTo>
                  <a:cubicBezTo>
                    <a:pt x="1" y="583"/>
                    <a:pt x="0" y="585"/>
                    <a:pt x="0" y="587"/>
                  </a:cubicBezTo>
                  <a:cubicBezTo>
                    <a:pt x="2" y="585"/>
                    <a:pt x="3" y="583"/>
                    <a:pt x="5" y="580"/>
                  </a:cubicBezTo>
                  <a:cubicBezTo>
                    <a:pt x="119" y="388"/>
                    <a:pt x="159" y="36"/>
                    <a:pt x="160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02" name="Freeform 21"/>
            <p:cNvSpPr>
              <a:spLocks/>
            </p:cNvSpPr>
            <p:nvPr/>
          </p:nvSpPr>
          <p:spPr bwMode="auto">
            <a:xfrm>
              <a:off x="9748838" y="6559550"/>
              <a:ext cx="314325" cy="2012950"/>
            </a:xfrm>
            <a:custGeom>
              <a:avLst/>
              <a:gdLst>
                <a:gd name="T0" fmla="*/ 26 w 84"/>
                <a:gd name="T1" fmla="*/ 536 h 536"/>
                <a:gd name="T2" fmla="*/ 32 w 84"/>
                <a:gd name="T3" fmla="*/ 536 h 536"/>
                <a:gd name="T4" fmla="*/ 60 w 84"/>
                <a:gd name="T5" fmla="*/ 513 h 536"/>
                <a:gd name="T6" fmla="*/ 84 w 84"/>
                <a:gd name="T7" fmla="*/ 222 h 536"/>
                <a:gd name="T8" fmla="*/ 73 w 84"/>
                <a:gd name="T9" fmla="*/ 0 h 536"/>
                <a:gd name="T10" fmla="*/ 58 w 84"/>
                <a:gd name="T11" fmla="*/ 23 h 536"/>
                <a:gd name="T12" fmla="*/ 22 w 84"/>
                <a:gd name="T13" fmla="*/ 86 h 536"/>
                <a:gd name="T14" fmla="*/ 26 w 84"/>
                <a:gd name="T15" fmla="*/ 222 h 536"/>
                <a:gd name="T16" fmla="*/ 3 w 84"/>
                <a:gd name="T17" fmla="*/ 502 h 536"/>
                <a:gd name="T18" fmla="*/ 26 w 84"/>
                <a:gd name="T1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536">
                  <a:moveTo>
                    <a:pt x="26" y="536"/>
                  </a:moveTo>
                  <a:cubicBezTo>
                    <a:pt x="28" y="536"/>
                    <a:pt x="30" y="536"/>
                    <a:pt x="32" y="536"/>
                  </a:cubicBezTo>
                  <a:cubicBezTo>
                    <a:pt x="45" y="536"/>
                    <a:pt x="57" y="527"/>
                    <a:pt x="60" y="513"/>
                  </a:cubicBezTo>
                  <a:cubicBezTo>
                    <a:pt x="78" y="416"/>
                    <a:pt x="84" y="313"/>
                    <a:pt x="84" y="222"/>
                  </a:cubicBezTo>
                  <a:cubicBezTo>
                    <a:pt x="84" y="131"/>
                    <a:pt x="78" y="51"/>
                    <a:pt x="73" y="0"/>
                  </a:cubicBezTo>
                  <a:cubicBezTo>
                    <a:pt x="68" y="7"/>
                    <a:pt x="63" y="14"/>
                    <a:pt x="58" y="23"/>
                  </a:cubicBezTo>
                  <a:cubicBezTo>
                    <a:pt x="49" y="38"/>
                    <a:pt x="36" y="59"/>
                    <a:pt x="22" y="86"/>
                  </a:cubicBezTo>
                  <a:cubicBezTo>
                    <a:pt x="24" y="126"/>
                    <a:pt x="26" y="172"/>
                    <a:pt x="26" y="222"/>
                  </a:cubicBezTo>
                  <a:cubicBezTo>
                    <a:pt x="26" y="311"/>
                    <a:pt x="20" y="410"/>
                    <a:pt x="3" y="502"/>
                  </a:cubicBezTo>
                  <a:cubicBezTo>
                    <a:pt x="0" y="518"/>
                    <a:pt x="10" y="533"/>
                    <a:pt x="26" y="5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03" name="Freeform 22"/>
            <p:cNvSpPr>
              <a:spLocks/>
            </p:cNvSpPr>
            <p:nvPr/>
          </p:nvSpPr>
          <p:spPr bwMode="auto">
            <a:xfrm>
              <a:off x="9039225" y="6232525"/>
              <a:ext cx="938213" cy="2244725"/>
            </a:xfrm>
            <a:custGeom>
              <a:avLst/>
              <a:gdLst>
                <a:gd name="T0" fmla="*/ 214 w 250"/>
                <a:gd name="T1" fmla="*/ 89 h 598"/>
                <a:gd name="T2" fmla="*/ 240 w 250"/>
                <a:gd name="T3" fmla="*/ 50 h 598"/>
                <a:gd name="T4" fmla="*/ 235 w 250"/>
                <a:gd name="T5" fmla="*/ 10 h 598"/>
                <a:gd name="T6" fmla="*/ 194 w 250"/>
                <a:gd name="T7" fmla="*/ 15 h 598"/>
                <a:gd name="T8" fmla="*/ 194 w 250"/>
                <a:gd name="T9" fmla="*/ 15 h 598"/>
                <a:gd name="T10" fmla="*/ 1 w 250"/>
                <a:gd name="T11" fmla="*/ 567 h 598"/>
                <a:gd name="T12" fmla="*/ 29 w 250"/>
                <a:gd name="T13" fmla="*/ 598 h 598"/>
                <a:gd name="T14" fmla="*/ 30 w 250"/>
                <a:gd name="T15" fmla="*/ 598 h 598"/>
                <a:gd name="T16" fmla="*/ 59 w 250"/>
                <a:gd name="T17" fmla="*/ 570 h 598"/>
                <a:gd name="T18" fmla="*/ 155 w 250"/>
                <a:gd name="T19" fmla="*/ 198 h 598"/>
                <a:gd name="T20" fmla="*/ 214 w 250"/>
                <a:gd name="T21" fmla="*/ 89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0" h="598">
                  <a:moveTo>
                    <a:pt x="214" y="89"/>
                  </a:moveTo>
                  <a:cubicBezTo>
                    <a:pt x="230" y="64"/>
                    <a:pt x="240" y="51"/>
                    <a:pt x="240" y="50"/>
                  </a:cubicBezTo>
                  <a:cubicBezTo>
                    <a:pt x="250" y="38"/>
                    <a:pt x="248" y="20"/>
                    <a:pt x="235" y="10"/>
                  </a:cubicBezTo>
                  <a:cubicBezTo>
                    <a:pt x="222" y="0"/>
                    <a:pt x="204" y="3"/>
                    <a:pt x="194" y="15"/>
                  </a:cubicBezTo>
                  <a:cubicBezTo>
                    <a:pt x="194" y="15"/>
                    <a:pt x="194" y="15"/>
                    <a:pt x="194" y="15"/>
                  </a:cubicBezTo>
                  <a:cubicBezTo>
                    <a:pt x="193" y="18"/>
                    <a:pt x="15" y="250"/>
                    <a:pt x="1" y="567"/>
                  </a:cubicBezTo>
                  <a:cubicBezTo>
                    <a:pt x="0" y="583"/>
                    <a:pt x="13" y="597"/>
                    <a:pt x="29" y="598"/>
                  </a:cubicBezTo>
                  <a:cubicBezTo>
                    <a:pt x="29" y="598"/>
                    <a:pt x="30" y="598"/>
                    <a:pt x="30" y="598"/>
                  </a:cubicBezTo>
                  <a:cubicBezTo>
                    <a:pt x="46" y="598"/>
                    <a:pt x="58" y="585"/>
                    <a:pt x="59" y="570"/>
                  </a:cubicBezTo>
                  <a:cubicBezTo>
                    <a:pt x="65" y="422"/>
                    <a:pt x="111" y="291"/>
                    <a:pt x="155" y="198"/>
                  </a:cubicBezTo>
                  <a:cubicBezTo>
                    <a:pt x="177" y="152"/>
                    <a:pt x="198" y="114"/>
                    <a:pt x="214" y="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04" name="Freeform 23"/>
            <p:cNvSpPr>
              <a:spLocks/>
            </p:cNvSpPr>
            <p:nvPr/>
          </p:nvSpPr>
          <p:spPr bwMode="auto">
            <a:xfrm>
              <a:off x="266700" y="7351713"/>
              <a:ext cx="1581150" cy="506413"/>
            </a:xfrm>
            <a:custGeom>
              <a:avLst/>
              <a:gdLst>
                <a:gd name="T0" fmla="*/ 369 w 421"/>
                <a:gd name="T1" fmla="*/ 99 h 135"/>
                <a:gd name="T2" fmla="*/ 238 w 421"/>
                <a:gd name="T3" fmla="*/ 65 h 135"/>
                <a:gd name="T4" fmla="*/ 49 w 421"/>
                <a:gd name="T5" fmla="*/ 9 h 135"/>
                <a:gd name="T6" fmla="*/ 9 w 421"/>
                <a:gd name="T7" fmla="*/ 18 h 135"/>
                <a:gd name="T8" fmla="*/ 18 w 421"/>
                <a:gd name="T9" fmla="*/ 58 h 135"/>
                <a:gd name="T10" fmla="*/ 253 w 421"/>
                <a:gd name="T11" fmla="*/ 126 h 135"/>
                <a:gd name="T12" fmla="*/ 392 w 421"/>
                <a:gd name="T13" fmla="*/ 135 h 135"/>
                <a:gd name="T14" fmla="*/ 421 w 421"/>
                <a:gd name="T15" fmla="*/ 106 h 135"/>
                <a:gd name="T16" fmla="*/ 416 w 421"/>
                <a:gd name="T17" fmla="*/ 90 h 135"/>
                <a:gd name="T18" fmla="*/ 369 w 421"/>
                <a:gd name="T19" fmla="*/ 9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1" h="135">
                  <a:moveTo>
                    <a:pt x="369" y="99"/>
                  </a:moveTo>
                  <a:cubicBezTo>
                    <a:pt x="366" y="98"/>
                    <a:pt x="309" y="87"/>
                    <a:pt x="238" y="65"/>
                  </a:cubicBezTo>
                  <a:cubicBezTo>
                    <a:pt x="170" y="56"/>
                    <a:pt x="94" y="38"/>
                    <a:pt x="49" y="9"/>
                  </a:cubicBezTo>
                  <a:cubicBezTo>
                    <a:pt x="35" y="0"/>
                    <a:pt x="17" y="4"/>
                    <a:pt x="9" y="18"/>
                  </a:cubicBezTo>
                  <a:cubicBezTo>
                    <a:pt x="0" y="32"/>
                    <a:pt x="4" y="50"/>
                    <a:pt x="18" y="58"/>
                  </a:cubicBezTo>
                  <a:cubicBezTo>
                    <a:pt x="84" y="99"/>
                    <a:pt x="176" y="116"/>
                    <a:pt x="253" y="126"/>
                  </a:cubicBezTo>
                  <a:cubicBezTo>
                    <a:pt x="329" y="135"/>
                    <a:pt x="391" y="135"/>
                    <a:pt x="392" y="135"/>
                  </a:cubicBezTo>
                  <a:cubicBezTo>
                    <a:pt x="408" y="135"/>
                    <a:pt x="421" y="122"/>
                    <a:pt x="421" y="106"/>
                  </a:cubicBezTo>
                  <a:cubicBezTo>
                    <a:pt x="421" y="100"/>
                    <a:pt x="419" y="95"/>
                    <a:pt x="416" y="90"/>
                  </a:cubicBezTo>
                  <a:cubicBezTo>
                    <a:pt x="402" y="99"/>
                    <a:pt x="386" y="102"/>
                    <a:pt x="369" y="9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05" name="Freeform 24"/>
            <p:cNvSpPr>
              <a:spLocks/>
            </p:cNvSpPr>
            <p:nvPr/>
          </p:nvSpPr>
          <p:spPr bwMode="auto">
            <a:xfrm>
              <a:off x="307975" y="6834188"/>
              <a:ext cx="1509713" cy="757238"/>
            </a:xfrm>
            <a:custGeom>
              <a:avLst/>
              <a:gdLst>
                <a:gd name="T0" fmla="*/ 376 w 402"/>
                <a:gd name="T1" fmla="*/ 142 h 202"/>
                <a:gd name="T2" fmla="*/ 248 w 402"/>
                <a:gd name="T3" fmla="*/ 108 h 202"/>
                <a:gd name="T4" fmla="*/ 52 w 402"/>
                <a:gd name="T5" fmla="*/ 11 h 202"/>
                <a:gd name="T6" fmla="*/ 11 w 402"/>
                <a:gd name="T7" fmla="*/ 12 h 202"/>
                <a:gd name="T8" fmla="*/ 13 w 402"/>
                <a:gd name="T9" fmla="*/ 53 h 202"/>
                <a:gd name="T10" fmla="*/ 230 w 402"/>
                <a:gd name="T11" fmla="*/ 164 h 202"/>
                <a:gd name="T12" fmla="*/ 365 w 402"/>
                <a:gd name="T13" fmla="*/ 199 h 202"/>
                <a:gd name="T14" fmla="*/ 399 w 402"/>
                <a:gd name="T15" fmla="*/ 176 h 202"/>
                <a:gd name="T16" fmla="*/ 376 w 402"/>
                <a:gd name="T17" fmla="*/ 14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2" h="202">
                  <a:moveTo>
                    <a:pt x="376" y="142"/>
                  </a:moveTo>
                  <a:cubicBezTo>
                    <a:pt x="376" y="142"/>
                    <a:pt x="318" y="131"/>
                    <a:pt x="248" y="108"/>
                  </a:cubicBezTo>
                  <a:cubicBezTo>
                    <a:pt x="178" y="86"/>
                    <a:pt x="96" y="52"/>
                    <a:pt x="52" y="11"/>
                  </a:cubicBezTo>
                  <a:cubicBezTo>
                    <a:pt x="40" y="0"/>
                    <a:pt x="22" y="0"/>
                    <a:pt x="11" y="12"/>
                  </a:cubicBezTo>
                  <a:cubicBezTo>
                    <a:pt x="0" y="24"/>
                    <a:pt x="1" y="42"/>
                    <a:pt x="13" y="53"/>
                  </a:cubicBezTo>
                  <a:cubicBezTo>
                    <a:pt x="70" y="105"/>
                    <a:pt x="157" y="140"/>
                    <a:pt x="230" y="164"/>
                  </a:cubicBezTo>
                  <a:cubicBezTo>
                    <a:pt x="304" y="187"/>
                    <a:pt x="365" y="199"/>
                    <a:pt x="365" y="199"/>
                  </a:cubicBezTo>
                  <a:cubicBezTo>
                    <a:pt x="381" y="202"/>
                    <a:pt x="396" y="192"/>
                    <a:pt x="399" y="176"/>
                  </a:cubicBezTo>
                  <a:cubicBezTo>
                    <a:pt x="402" y="160"/>
                    <a:pt x="392" y="145"/>
                    <a:pt x="376" y="1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</p:grpSp>
      <p:grpSp>
        <p:nvGrpSpPr>
          <p:cNvPr id="114" name="그룹 113"/>
          <p:cNvGrpSpPr/>
          <p:nvPr/>
        </p:nvGrpSpPr>
        <p:grpSpPr>
          <a:xfrm>
            <a:off x="7260221" y="3397085"/>
            <a:ext cx="307880" cy="307645"/>
            <a:chOff x="3005138" y="342901"/>
            <a:chExt cx="6184900" cy="6180138"/>
          </a:xfrm>
          <a:solidFill>
            <a:srgbClr val="00589E"/>
          </a:solidFill>
        </p:grpSpPr>
        <p:sp>
          <p:nvSpPr>
            <p:cNvPr id="111" name="Freeform 29"/>
            <p:cNvSpPr>
              <a:spLocks noEditPoints="1"/>
            </p:cNvSpPr>
            <p:nvPr/>
          </p:nvSpPr>
          <p:spPr bwMode="auto">
            <a:xfrm>
              <a:off x="3005138" y="342901"/>
              <a:ext cx="6184900" cy="6180138"/>
            </a:xfrm>
            <a:custGeom>
              <a:avLst/>
              <a:gdLst>
                <a:gd name="T0" fmla="*/ 196 w 1646"/>
                <a:gd name="T1" fmla="*/ 103 h 1645"/>
                <a:gd name="T2" fmla="*/ 823 w 1646"/>
                <a:gd name="T3" fmla="*/ 1290 h 1645"/>
                <a:gd name="T4" fmla="*/ 1542 w 1646"/>
                <a:gd name="T5" fmla="*/ 1074 h 1645"/>
                <a:gd name="T6" fmla="*/ 1365 w 1646"/>
                <a:gd name="T7" fmla="*/ 1117 h 1645"/>
                <a:gd name="T8" fmla="*/ 1298 w 1646"/>
                <a:gd name="T9" fmla="*/ 1105 h 1645"/>
                <a:gd name="T10" fmla="*/ 1282 w 1646"/>
                <a:gd name="T11" fmla="*/ 995 h 1645"/>
                <a:gd name="T12" fmla="*/ 1216 w 1646"/>
                <a:gd name="T13" fmla="*/ 1062 h 1645"/>
                <a:gd name="T14" fmla="*/ 1255 w 1646"/>
                <a:gd name="T15" fmla="*/ 1227 h 1645"/>
                <a:gd name="T16" fmla="*/ 1188 w 1646"/>
                <a:gd name="T17" fmla="*/ 1215 h 1645"/>
                <a:gd name="T18" fmla="*/ 1125 w 1646"/>
                <a:gd name="T19" fmla="*/ 1180 h 1645"/>
                <a:gd name="T20" fmla="*/ 1172 w 1646"/>
                <a:gd name="T21" fmla="*/ 1105 h 1645"/>
                <a:gd name="T22" fmla="*/ 650 w 1646"/>
                <a:gd name="T23" fmla="*/ 402 h 1645"/>
                <a:gd name="T24" fmla="*/ 584 w 1646"/>
                <a:gd name="T25" fmla="*/ 391 h 1645"/>
                <a:gd name="T26" fmla="*/ 568 w 1646"/>
                <a:gd name="T27" fmla="*/ 320 h 1645"/>
                <a:gd name="T28" fmla="*/ 501 w 1646"/>
                <a:gd name="T29" fmla="*/ 308 h 1645"/>
                <a:gd name="T30" fmla="*/ 485 w 1646"/>
                <a:gd name="T31" fmla="*/ 237 h 1645"/>
                <a:gd name="T32" fmla="*/ 419 w 1646"/>
                <a:gd name="T33" fmla="*/ 226 h 1645"/>
                <a:gd name="T34" fmla="*/ 403 w 1646"/>
                <a:gd name="T35" fmla="*/ 116 h 1645"/>
                <a:gd name="T36" fmla="*/ 336 w 1646"/>
                <a:gd name="T37" fmla="*/ 182 h 1645"/>
                <a:gd name="T38" fmla="*/ 375 w 1646"/>
                <a:gd name="T39" fmla="*/ 347 h 1645"/>
                <a:gd name="T40" fmla="*/ 309 w 1646"/>
                <a:gd name="T41" fmla="*/ 336 h 1645"/>
                <a:gd name="T42" fmla="*/ 293 w 1646"/>
                <a:gd name="T43" fmla="*/ 226 h 1645"/>
                <a:gd name="T44" fmla="*/ 226 w 1646"/>
                <a:gd name="T45" fmla="*/ 292 h 1645"/>
                <a:gd name="T46" fmla="*/ 116 w 1646"/>
                <a:gd name="T47" fmla="*/ 402 h 1645"/>
                <a:gd name="T48" fmla="*/ 183 w 1646"/>
                <a:gd name="T49" fmla="*/ 375 h 1645"/>
                <a:gd name="T50" fmla="*/ 199 w 1646"/>
                <a:gd name="T51" fmla="*/ 485 h 1645"/>
                <a:gd name="T52" fmla="*/ 265 w 1646"/>
                <a:gd name="T53" fmla="*/ 457 h 1645"/>
                <a:gd name="T54" fmla="*/ 301 w 1646"/>
                <a:gd name="T55" fmla="*/ 575 h 1645"/>
                <a:gd name="T56" fmla="*/ 348 w 1646"/>
                <a:gd name="T57" fmla="*/ 501 h 1645"/>
                <a:gd name="T58" fmla="*/ 383 w 1646"/>
                <a:gd name="T59" fmla="*/ 658 h 1645"/>
                <a:gd name="T60" fmla="*/ 430 w 1646"/>
                <a:gd name="T61" fmla="*/ 583 h 1645"/>
                <a:gd name="T62" fmla="*/ 391 w 1646"/>
                <a:gd name="T63" fmla="*/ 457 h 1645"/>
                <a:gd name="T64" fmla="*/ 458 w 1646"/>
                <a:gd name="T65" fmla="*/ 430 h 1645"/>
                <a:gd name="T66" fmla="*/ 540 w 1646"/>
                <a:gd name="T67" fmla="*/ 473 h 1645"/>
                <a:gd name="T68" fmla="*/ 474 w 1646"/>
                <a:gd name="T69" fmla="*/ 540 h 1645"/>
                <a:gd name="T70" fmla="*/ 1153 w 1646"/>
                <a:gd name="T71" fmla="*/ 850 h 1645"/>
                <a:gd name="T72" fmla="*/ 1015 w 1646"/>
                <a:gd name="T73" fmla="*/ 1290 h 1645"/>
                <a:gd name="T74" fmla="*/ 1062 w 1646"/>
                <a:gd name="T75" fmla="*/ 1215 h 1645"/>
                <a:gd name="T76" fmla="*/ 1098 w 1646"/>
                <a:gd name="T77" fmla="*/ 1372 h 1645"/>
                <a:gd name="T78" fmla="*/ 1145 w 1646"/>
                <a:gd name="T79" fmla="*/ 1298 h 1645"/>
                <a:gd name="T80" fmla="*/ 1180 w 1646"/>
                <a:gd name="T81" fmla="*/ 1455 h 1645"/>
                <a:gd name="T82" fmla="*/ 1227 w 1646"/>
                <a:gd name="T83" fmla="*/ 1380 h 1645"/>
                <a:gd name="T84" fmla="*/ 1282 w 1646"/>
                <a:gd name="T85" fmla="*/ 1529 h 1645"/>
                <a:gd name="T86" fmla="*/ 1271 w 1646"/>
                <a:gd name="T87" fmla="*/ 1463 h 1645"/>
                <a:gd name="T88" fmla="*/ 1290 w 1646"/>
                <a:gd name="T89" fmla="*/ 1345 h 1645"/>
                <a:gd name="T90" fmla="*/ 1337 w 1646"/>
                <a:gd name="T91" fmla="*/ 1270 h 1645"/>
                <a:gd name="T92" fmla="*/ 1392 w 1646"/>
                <a:gd name="T93" fmla="*/ 1419 h 1645"/>
                <a:gd name="T94" fmla="*/ 1381 w 1646"/>
                <a:gd name="T95" fmla="*/ 1353 h 1645"/>
                <a:gd name="T96" fmla="*/ 1420 w 1646"/>
                <a:gd name="T97" fmla="*/ 1227 h 1645"/>
                <a:gd name="T98" fmla="*/ 1408 w 1646"/>
                <a:gd name="T99" fmla="*/ 1160 h 1645"/>
                <a:gd name="T100" fmla="*/ 1502 w 1646"/>
                <a:gd name="T101" fmla="*/ 1309 h 1645"/>
                <a:gd name="T102" fmla="*/ 1491 w 1646"/>
                <a:gd name="T103" fmla="*/ 1243 h 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46" h="1645">
                  <a:moveTo>
                    <a:pt x="1290" y="822"/>
                  </a:moveTo>
                  <a:cubicBezTo>
                    <a:pt x="823" y="355"/>
                    <a:pt x="823" y="355"/>
                    <a:pt x="823" y="355"/>
                  </a:cubicBezTo>
                  <a:cubicBezTo>
                    <a:pt x="571" y="103"/>
                    <a:pt x="571" y="103"/>
                    <a:pt x="571" y="103"/>
                  </a:cubicBezTo>
                  <a:cubicBezTo>
                    <a:pt x="467" y="0"/>
                    <a:pt x="299" y="0"/>
                    <a:pt x="196" y="103"/>
                  </a:cubicBezTo>
                  <a:cubicBezTo>
                    <a:pt x="104" y="195"/>
                    <a:pt x="104" y="195"/>
                    <a:pt x="104" y="195"/>
                  </a:cubicBezTo>
                  <a:cubicBezTo>
                    <a:pt x="0" y="299"/>
                    <a:pt x="0" y="467"/>
                    <a:pt x="104" y="570"/>
                  </a:cubicBezTo>
                  <a:cubicBezTo>
                    <a:pt x="356" y="822"/>
                    <a:pt x="356" y="822"/>
                    <a:pt x="356" y="822"/>
                  </a:cubicBezTo>
                  <a:cubicBezTo>
                    <a:pt x="823" y="1290"/>
                    <a:pt x="823" y="1290"/>
                    <a:pt x="823" y="1290"/>
                  </a:cubicBezTo>
                  <a:cubicBezTo>
                    <a:pt x="1075" y="1542"/>
                    <a:pt x="1075" y="1542"/>
                    <a:pt x="1075" y="1542"/>
                  </a:cubicBezTo>
                  <a:cubicBezTo>
                    <a:pt x="1179" y="1645"/>
                    <a:pt x="1347" y="1645"/>
                    <a:pt x="1450" y="1542"/>
                  </a:cubicBezTo>
                  <a:cubicBezTo>
                    <a:pt x="1542" y="1450"/>
                    <a:pt x="1542" y="1450"/>
                    <a:pt x="1542" y="1450"/>
                  </a:cubicBezTo>
                  <a:cubicBezTo>
                    <a:pt x="1646" y="1346"/>
                    <a:pt x="1646" y="1178"/>
                    <a:pt x="1542" y="1074"/>
                  </a:cubicBezTo>
                  <a:lnTo>
                    <a:pt x="1290" y="822"/>
                  </a:lnTo>
                  <a:close/>
                  <a:moveTo>
                    <a:pt x="1326" y="1078"/>
                  </a:moveTo>
                  <a:cubicBezTo>
                    <a:pt x="1337" y="1067"/>
                    <a:pt x="1354" y="1067"/>
                    <a:pt x="1365" y="1078"/>
                  </a:cubicBezTo>
                  <a:cubicBezTo>
                    <a:pt x="1375" y="1089"/>
                    <a:pt x="1375" y="1106"/>
                    <a:pt x="1365" y="1117"/>
                  </a:cubicBezTo>
                  <a:cubicBezTo>
                    <a:pt x="1337" y="1144"/>
                    <a:pt x="1337" y="1144"/>
                    <a:pt x="1337" y="1144"/>
                  </a:cubicBezTo>
                  <a:cubicBezTo>
                    <a:pt x="1332" y="1150"/>
                    <a:pt x="1325" y="1152"/>
                    <a:pt x="1318" y="1152"/>
                  </a:cubicBezTo>
                  <a:cubicBezTo>
                    <a:pt x="1311" y="1152"/>
                    <a:pt x="1304" y="1150"/>
                    <a:pt x="1298" y="1144"/>
                  </a:cubicBezTo>
                  <a:cubicBezTo>
                    <a:pt x="1288" y="1133"/>
                    <a:pt x="1288" y="1116"/>
                    <a:pt x="1298" y="1105"/>
                  </a:cubicBezTo>
                  <a:lnTo>
                    <a:pt x="1326" y="1078"/>
                  </a:lnTo>
                  <a:close/>
                  <a:moveTo>
                    <a:pt x="1216" y="1023"/>
                  </a:moveTo>
                  <a:cubicBezTo>
                    <a:pt x="1243" y="995"/>
                    <a:pt x="1243" y="995"/>
                    <a:pt x="1243" y="995"/>
                  </a:cubicBezTo>
                  <a:cubicBezTo>
                    <a:pt x="1254" y="985"/>
                    <a:pt x="1271" y="985"/>
                    <a:pt x="1282" y="995"/>
                  </a:cubicBezTo>
                  <a:cubicBezTo>
                    <a:pt x="1293" y="1006"/>
                    <a:pt x="1293" y="1024"/>
                    <a:pt x="1282" y="1034"/>
                  </a:cubicBezTo>
                  <a:cubicBezTo>
                    <a:pt x="1255" y="1062"/>
                    <a:pt x="1255" y="1062"/>
                    <a:pt x="1255" y="1062"/>
                  </a:cubicBezTo>
                  <a:cubicBezTo>
                    <a:pt x="1249" y="1067"/>
                    <a:pt x="1242" y="1070"/>
                    <a:pt x="1235" y="1070"/>
                  </a:cubicBezTo>
                  <a:cubicBezTo>
                    <a:pt x="1228" y="1070"/>
                    <a:pt x="1221" y="1067"/>
                    <a:pt x="1216" y="1062"/>
                  </a:cubicBezTo>
                  <a:cubicBezTo>
                    <a:pt x="1205" y="1051"/>
                    <a:pt x="1205" y="1034"/>
                    <a:pt x="1216" y="1023"/>
                  </a:cubicBezTo>
                  <a:close/>
                  <a:moveTo>
                    <a:pt x="1216" y="1188"/>
                  </a:moveTo>
                  <a:cubicBezTo>
                    <a:pt x="1227" y="1177"/>
                    <a:pt x="1244" y="1177"/>
                    <a:pt x="1255" y="1188"/>
                  </a:cubicBezTo>
                  <a:cubicBezTo>
                    <a:pt x="1265" y="1199"/>
                    <a:pt x="1265" y="1216"/>
                    <a:pt x="1255" y="1227"/>
                  </a:cubicBezTo>
                  <a:cubicBezTo>
                    <a:pt x="1227" y="1254"/>
                    <a:pt x="1227" y="1254"/>
                    <a:pt x="1227" y="1254"/>
                  </a:cubicBezTo>
                  <a:cubicBezTo>
                    <a:pt x="1222" y="1260"/>
                    <a:pt x="1215" y="1262"/>
                    <a:pt x="1208" y="1262"/>
                  </a:cubicBezTo>
                  <a:cubicBezTo>
                    <a:pt x="1201" y="1262"/>
                    <a:pt x="1194" y="1260"/>
                    <a:pt x="1188" y="1254"/>
                  </a:cubicBezTo>
                  <a:cubicBezTo>
                    <a:pt x="1178" y="1243"/>
                    <a:pt x="1178" y="1226"/>
                    <a:pt x="1188" y="1215"/>
                  </a:cubicBezTo>
                  <a:lnTo>
                    <a:pt x="1216" y="1188"/>
                  </a:lnTo>
                  <a:close/>
                  <a:moveTo>
                    <a:pt x="1172" y="1144"/>
                  </a:moveTo>
                  <a:cubicBezTo>
                    <a:pt x="1145" y="1172"/>
                    <a:pt x="1145" y="1172"/>
                    <a:pt x="1145" y="1172"/>
                  </a:cubicBezTo>
                  <a:cubicBezTo>
                    <a:pt x="1139" y="1177"/>
                    <a:pt x="1132" y="1180"/>
                    <a:pt x="1125" y="1180"/>
                  </a:cubicBezTo>
                  <a:cubicBezTo>
                    <a:pt x="1118" y="1180"/>
                    <a:pt x="1111" y="1177"/>
                    <a:pt x="1106" y="1172"/>
                  </a:cubicBezTo>
                  <a:cubicBezTo>
                    <a:pt x="1095" y="1161"/>
                    <a:pt x="1095" y="1144"/>
                    <a:pt x="1106" y="1133"/>
                  </a:cubicBezTo>
                  <a:cubicBezTo>
                    <a:pt x="1133" y="1105"/>
                    <a:pt x="1133" y="1105"/>
                    <a:pt x="1133" y="1105"/>
                  </a:cubicBezTo>
                  <a:cubicBezTo>
                    <a:pt x="1144" y="1095"/>
                    <a:pt x="1162" y="1095"/>
                    <a:pt x="1172" y="1105"/>
                  </a:cubicBezTo>
                  <a:cubicBezTo>
                    <a:pt x="1183" y="1116"/>
                    <a:pt x="1183" y="1133"/>
                    <a:pt x="1172" y="1144"/>
                  </a:cubicBezTo>
                  <a:close/>
                  <a:moveTo>
                    <a:pt x="611" y="363"/>
                  </a:moveTo>
                  <a:cubicBezTo>
                    <a:pt x="622" y="353"/>
                    <a:pt x="639" y="353"/>
                    <a:pt x="650" y="363"/>
                  </a:cubicBezTo>
                  <a:cubicBezTo>
                    <a:pt x="661" y="374"/>
                    <a:pt x="661" y="391"/>
                    <a:pt x="650" y="402"/>
                  </a:cubicBezTo>
                  <a:cubicBezTo>
                    <a:pt x="623" y="430"/>
                    <a:pt x="623" y="430"/>
                    <a:pt x="623" y="430"/>
                  </a:cubicBezTo>
                  <a:cubicBezTo>
                    <a:pt x="617" y="435"/>
                    <a:pt x="610" y="438"/>
                    <a:pt x="603" y="438"/>
                  </a:cubicBezTo>
                  <a:cubicBezTo>
                    <a:pt x="596" y="438"/>
                    <a:pt x="589" y="435"/>
                    <a:pt x="584" y="430"/>
                  </a:cubicBezTo>
                  <a:cubicBezTo>
                    <a:pt x="573" y="419"/>
                    <a:pt x="573" y="401"/>
                    <a:pt x="584" y="391"/>
                  </a:cubicBezTo>
                  <a:lnTo>
                    <a:pt x="611" y="363"/>
                  </a:lnTo>
                  <a:close/>
                  <a:moveTo>
                    <a:pt x="529" y="281"/>
                  </a:moveTo>
                  <a:cubicBezTo>
                    <a:pt x="539" y="270"/>
                    <a:pt x="557" y="270"/>
                    <a:pt x="568" y="281"/>
                  </a:cubicBezTo>
                  <a:cubicBezTo>
                    <a:pt x="578" y="292"/>
                    <a:pt x="578" y="309"/>
                    <a:pt x="568" y="320"/>
                  </a:cubicBezTo>
                  <a:cubicBezTo>
                    <a:pt x="540" y="347"/>
                    <a:pt x="540" y="347"/>
                    <a:pt x="540" y="347"/>
                  </a:cubicBezTo>
                  <a:cubicBezTo>
                    <a:pt x="535" y="353"/>
                    <a:pt x="528" y="355"/>
                    <a:pt x="521" y="355"/>
                  </a:cubicBezTo>
                  <a:cubicBezTo>
                    <a:pt x="514" y="355"/>
                    <a:pt x="507" y="353"/>
                    <a:pt x="501" y="347"/>
                  </a:cubicBezTo>
                  <a:cubicBezTo>
                    <a:pt x="490" y="336"/>
                    <a:pt x="490" y="319"/>
                    <a:pt x="501" y="308"/>
                  </a:cubicBezTo>
                  <a:lnTo>
                    <a:pt x="529" y="281"/>
                  </a:lnTo>
                  <a:close/>
                  <a:moveTo>
                    <a:pt x="446" y="198"/>
                  </a:moveTo>
                  <a:cubicBezTo>
                    <a:pt x="457" y="188"/>
                    <a:pt x="474" y="188"/>
                    <a:pt x="485" y="198"/>
                  </a:cubicBezTo>
                  <a:cubicBezTo>
                    <a:pt x="496" y="209"/>
                    <a:pt x="496" y="226"/>
                    <a:pt x="485" y="237"/>
                  </a:cubicBezTo>
                  <a:cubicBezTo>
                    <a:pt x="458" y="265"/>
                    <a:pt x="458" y="265"/>
                    <a:pt x="458" y="265"/>
                  </a:cubicBezTo>
                  <a:cubicBezTo>
                    <a:pt x="452" y="270"/>
                    <a:pt x="445" y="273"/>
                    <a:pt x="438" y="273"/>
                  </a:cubicBezTo>
                  <a:cubicBezTo>
                    <a:pt x="431" y="273"/>
                    <a:pt x="424" y="270"/>
                    <a:pt x="419" y="265"/>
                  </a:cubicBezTo>
                  <a:cubicBezTo>
                    <a:pt x="408" y="254"/>
                    <a:pt x="408" y="237"/>
                    <a:pt x="419" y="226"/>
                  </a:cubicBezTo>
                  <a:lnTo>
                    <a:pt x="446" y="198"/>
                  </a:lnTo>
                  <a:close/>
                  <a:moveTo>
                    <a:pt x="336" y="143"/>
                  </a:moveTo>
                  <a:cubicBezTo>
                    <a:pt x="364" y="116"/>
                    <a:pt x="364" y="116"/>
                    <a:pt x="364" y="116"/>
                  </a:cubicBezTo>
                  <a:cubicBezTo>
                    <a:pt x="375" y="105"/>
                    <a:pt x="392" y="105"/>
                    <a:pt x="403" y="116"/>
                  </a:cubicBezTo>
                  <a:cubicBezTo>
                    <a:pt x="413" y="127"/>
                    <a:pt x="413" y="144"/>
                    <a:pt x="403" y="155"/>
                  </a:cubicBezTo>
                  <a:cubicBezTo>
                    <a:pt x="375" y="182"/>
                    <a:pt x="375" y="182"/>
                    <a:pt x="375" y="182"/>
                  </a:cubicBezTo>
                  <a:cubicBezTo>
                    <a:pt x="370" y="188"/>
                    <a:pt x="363" y="190"/>
                    <a:pt x="356" y="190"/>
                  </a:cubicBezTo>
                  <a:cubicBezTo>
                    <a:pt x="349" y="190"/>
                    <a:pt x="342" y="188"/>
                    <a:pt x="336" y="182"/>
                  </a:cubicBezTo>
                  <a:cubicBezTo>
                    <a:pt x="326" y="171"/>
                    <a:pt x="326" y="154"/>
                    <a:pt x="336" y="143"/>
                  </a:cubicBezTo>
                  <a:close/>
                  <a:moveTo>
                    <a:pt x="336" y="308"/>
                  </a:moveTo>
                  <a:cubicBezTo>
                    <a:pt x="347" y="298"/>
                    <a:pt x="364" y="298"/>
                    <a:pt x="375" y="308"/>
                  </a:cubicBezTo>
                  <a:cubicBezTo>
                    <a:pt x="386" y="319"/>
                    <a:pt x="386" y="336"/>
                    <a:pt x="375" y="347"/>
                  </a:cubicBezTo>
                  <a:cubicBezTo>
                    <a:pt x="348" y="375"/>
                    <a:pt x="348" y="375"/>
                    <a:pt x="348" y="375"/>
                  </a:cubicBezTo>
                  <a:cubicBezTo>
                    <a:pt x="342" y="380"/>
                    <a:pt x="335" y="383"/>
                    <a:pt x="328" y="383"/>
                  </a:cubicBezTo>
                  <a:cubicBezTo>
                    <a:pt x="321" y="383"/>
                    <a:pt x="314" y="380"/>
                    <a:pt x="309" y="375"/>
                  </a:cubicBezTo>
                  <a:cubicBezTo>
                    <a:pt x="298" y="364"/>
                    <a:pt x="298" y="347"/>
                    <a:pt x="309" y="336"/>
                  </a:cubicBezTo>
                  <a:lnTo>
                    <a:pt x="336" y="308"/>
                  </a:lnTo>
                  <a:close/>
                  <a:moveTo>
                    <a:pt x="226" y="253"/>
                  </a:moveTo>
                  <a:cubicBezTo>
                    <a:pt x="254" y="226"/>
                    <a:pt x="254" y="226"/>
                    <a:pt x="254" y="226"/>
                  </a:cubicBezTo>
                  <a:cubicBezTo>
                    <a:pt x="265" y="215"/>
                    <a:pt x="282" y="215"/>
                    <a:pt x="293" y="226"/>
                  </a:cubicBezTo>
                  <a:cubicBezTo>
                    <a:pt x="303" y="237"/>
                    <a:pt x="303" y="254"/>
                    <a:pt x="293" y="265"/>
                  </a:cubicBezTo>
                  <a:cubicBezTo>
                    <a:pt x="265" y="292"/>
                    <a:pt x="265" y="292"/>
                    <a:pt x="265" y="292"/>
                  </a:cubicBezTo>
                  <a:cubicBezTo>
                    <a:pt x="260" y="298"/>
                    <a:pt x="253" y="300"/>
                    <a:pt x="246" y="300"/>
                  </a:cubicBezTo>
                  <a:cubicBezTo>
                    <a:pt x="239" y="300"/>
                    <a:pt x="232" y="298"/>
                    <a:pt x="226" y="292"/>
                  </a:cubicBezTo>
                  <a:cubicBezTo>
                    <a:pt x="216" y="281"/>
                    <a:pt x="216" y="264"/>
                    <a:pt x="226" y="253"/>
                  </a:cubicBezTo>
                  <a:close/>
                  <a:moveTo>
                    <a:pt x="155" y="402"/>
                  </a:moveTo>
                  <a:cubicBezTo>
                    <a:pt x="150" y="407"/>
                    <a:pt x="143" y="410"/>
                    <a:pt x="136" y="410"/>
                  </a:cubicBezTo>
                  <a:cubicBezTo>
                    <a:pt x="129" y="410"/>
                    <a:pt x="122" y="407"/>
                    <a:pt x="116" y="402"/>
                  </a:cubicBezTo>
                  <a:cubicBezTo>
                    <a:pt x="106" y="391"/>
                    <a:pt x="106" y="374"/>
                    <a:pt x="116" y="363"/>
                  </a:cubicBezTo>
                  <a:cubicBezTo>
                    <a:pt x="144" y="336"/>
                    <a:pt x="144" y="336"/>
                    <a:pt x="144" y="336"/>
                  </a:cubicBezTo>
                  <a:cubicBezTo>
                    <a:pt x="155" y="325"/>
                    <a:pt x="172" y="325"/>
                    <a:pt x="183" y="336"/>
                  </a:cubicBezTo>
                  <a:cubicBezTo>
                    <a:pt x="194" y="347"/>
                    <a:pt x="194" y="364"/>
                    <a:pt x="183" y="375"/>
                  </a:cubicBezTo>
                  <a:lnTo>
                    <a:pt x="155" y="402"/>
                  </a:lnTo>
                  <a:close/>
                  <a:moveTo>
                    <a:pt x="238" y="485"/>
                  </a:moveTo>
                  <a:cubicBezTo>
                    <a:pt x="232" y="490"/>
                    <a:pt x="225" y="493"/>
                    <a:pt x="218" y="493"/>
                  </a:cubicBezTo>
                  <a:cubicBezTo>
                    <a:pt x="211" y="493"/>
                    <a:pt x="204" y="490"/>
                    <a:pt x="199" y="485"/>
                  </a:cubicBezTo>
                  <a:cubicBezTo>
                    <a:pt x="188" y="474"/>
                    <a:pt x="188" y="456"/>
                    <a:pt x="199" y="446"/>
                  </a:cubicBezTo>
                  <a:cubicBezTo>
                    <a:pt x="226" y="418"/>
                    <a:pt x="226" y="418"/>
                    <a:pt x="226" y="418"/>
                  </a:cubicBezTo>
                  <a:cubicBezTo>
                    <a:pt x="237" y="407"/>
                    <a:pt x="255" y="407"/>
                    <a:pt x="265" y="418"/>
                  </a:cubicBezTo>
                  <a:cubicBezTo>
                    <a:pt x="276" y="429"/>
                    <a:pt x="276" y="446"/>
                    <a:pt x="265" y="457"/>
                  </a:cubicBezTo>
                  <a:lnTo>
                    <a:pt x="238" y="485"/>
                  </a:lnTo>
                  <a:close/>
                  <a:moveTo>
                    <a:pt x="348" y="540"/>
                  </a:moveTo>
                  <a:cubicBezTo>
                    <a:pt x="320" y="567"/>
                    <a:pt x="320" y="567"/>
                    <a:pt x="320" y="567"/>
                  </a:cubicBezTo>
                  <a:cubicBezTo>
                    <a:pt x="315" y="572"/>
                    <a:pt x="308" y="575"/>
                    <a:pt x="301" y="575"/>
                  </a:cubicBezTo>
                  <a:cubicBezTo>
                    <a:pt x="294" y="575"/>
                    <a:pt x="287" y="572"/>
                    <a:pt x="281" y="567"/>
                  </a:cubicBezTo>
                  <a:cubicBezTo>
                    <a:pt x="271" y="556"/>
                    <a:pt x="271" y="539"/>
                    <a:pt x="281" y="528"/>
                  </a:cubicBezTo>
                  <a:cubicBezTo>
                    <a:pt x="309" y="501"/>
                    <a:pt x="309" y="501"/>
                    <a:pt x="309" y="501"/>
                  </a:cubicBezTo>
                  <a:cubicBezTo>
                    <a:pt x="320" y="490"/>
                    <a:pt x="337" y="490"/>
                    <a:pt x="348" y="501"/>
                  </a:cubicBezTo>
                  <a:cubicBezTo>
                    <a:pt x="358" y="511"/>
                    <a:pt x="358" y="529"/>
                    <a:pt x="348" y="540"/>
                  </a:cubicBezTo>
                  <a:close/>
                  <a:moveTo>
                    <a:pt x="430" y="622"/>
                  </a:moveTo>
                  <a:cubicBezTo>
                    <a:pt x="403" y="649"/>
                    <a:pt x="403" y="649"/>
                    <a:pt x="403" y="649"/>
                  </a:cubicBezTo>
                  <a:cubicBezTo>
                    <a:pt x="397" y="655"/>
                    <a:pt x="390" y="658"/>
                    <a:pt x="383" y="658"/>
                  </a:cubicBezTo>
                  <a:cubicBezTo>
                    <a:pt x="376" y="658"/>
                    <a:pt x="369" y="655"/>
                    <a:pt x="364" y="649"/>
                  </a:cubicBezTo>
                  <a:cubicBezTo>
                    <a:pt x="353" y="639"/>
                    <a:pt x="353" y="621"/>
                    <a:pt x="364" y="611"/>
                  </a:cubicBezTo>
                  <a:cubicBezTo>
                    <a:pt x="391" y="583"/>
                    <a:pt x="391" y="583"/>
                    <a:pt x="391" y="583"/>
                  </a:cubicBezTo>
                  <a:cubicBezTo>
                    <a:pt x="402" y="572"/>
                    <a:pt x="419" y="572"/>
                    <a:pt x="430" y="583"/>
                  </a:cubicBezTo>
                  <a:cubicBezTo>
                    <a:pt x="441" y="594"/>
                    <a:pt x="441" y="611"/>
                    <a:pt x="430" y="622"/>
                  </a:cubicBezTo>
                  <a:close/>
                  <a:moveTo>
                    <a:pt x="430" y="457"/>
                  </a:moveTo>
                  <a:cubicBezTo>
                    <a:pt x="425" y="462"/>
                    <a:pt x="418" y="465"/>
                    <a:pt x="411" y="465"/>
                  </a:cubicBezTo>
                  <a:cubicBezTo>
                    <a:pt x="404" y="465"/>
                    <a:pt x="397" y="462"/>
                    <a:pt x="391" y="457"/>
                  </a:cubicBezTo>
                  <a:cubicBezTo>
                    <a:pt x="381" y="446"/>
                    <a:pt x="381" y="429"/>
                    <a:pt x="391" y="418"/>
                  </a:cubicBezTo>
                  <a:cubicBezTo>
                    <a:pt x="419" y="391"/>
                    <a:pt x="419" y="391"/>
                    <a:pt x="419" y="391"/>
                  </a:cubicBezTo>
                  <a:cubicBezTo>
                    <a:pt x="430" y="380"/>
                    <a:pt x="447" y="380"/>
                    <a:pt x="458" y="391"/>
                  </a:cubicBezTo>
                  <a:cubicBezTo>
                    <a:pt x="468" y="401"/>
                    <a:pt x="468" y="419"/>
                    <a:pt x="458" y="430"/>
                  </a:cubicBezTo>
                  <a:lnTo>
                    <a:pt x="430" y="457"/>
                  </a:lnTo>
                  <a:close/>
                  <a:moveTo>
                    <a:pt x="474" y="501"/>
                  </a:moveTo>
                  <a:cubicBezTo>
                    <a:pt x="501" y="473"/>
                    <a:pt x="501" y="473"/>
                    <a:pt x="501" y="473"/>
                  </a:cubicBezTo>
                  <a:cubicBezTo>
                    <a:pt x="512" y="462"/>
                    <a:pt x="529" y="462"/>
                    <a:pt x="540" y="473"/>
                  </a:cubicBezTo>
                  <a:cubicBezTo>
                    <a:pt x="551" y="484"/>
                    <a:pt x="551" y="501"/>
                    <a:pt x="540" y="512"/>
                  </a:cubicBezTo>
                  <a:cubicBezTo>
                    <a:pt x="513" y="540"/>
                    <a:pt x="513" y="540"/>
                    <a:pt x="513" y="540"/>
                  </a:cubicBezTo>
                  <a:cubicBezTo>
                    <a:pt x="507" y="545"/>
                    <a:pt x="500" y="548"/>
                    <a:pt x="493" y="548"/>
                  </a:cubicBezTo>
                  <a:cubicBezTo>
                    <a:pt x="486" y="548"/>
                    <a:pt x="479" y="545"/>
                    <a:pt x="474" y="540"/>
                  </a:cubicBezTo>
                  <a:cubicBezTo>
                    <a:pt x="463" y="529"/>
                    <a:pt x="463" y="511"/>
                    <a:pt x="474" y="501"/>
                  </a:cubicBezTo>
                  <a:close/>
                  <a:moveTo>
                    <a:pt x="493" y="795"/>
                  </a:moveTo>
                  <a:cubicBezTo>
                    <a:pt x="796" y="493"/>
                    <a:pt x="796" y="493"/>
                    <a:pt x="796" y="493"/>
                  </a:cubicBezTo>
                  <a:cubicBezTo>
                    <a:pt x="1153" y="850"/>
                    <a:pt x="1153" y="850"/>
                    <a:pt x="1153" y="850"/>
                  </a:cubicBezTo>
                  <a:cubicBezTo>
                    <a:pt x="850" y="1152"/>
                    <a:pt x="850" y="1152"/>
                    <a:pt x="850" y="1152"/>
                  </a:cubicBezTo>
                  <a:lnTo>
                    <a:pt x="493" y="795"/>
                  </a:lnTo>
                  <a:close/>
                  <a:moveTo>
                    <a:pt x="1035" y="1282"/>
                  </a:moveTo>
                  <a:cubicBezTo>
                    <a:pt x="1029" y="1287"/>
                    <a:pt x="1022" y="1290"/>
                    <a:pt x="1015" y="1290"/>
                  </a:cubicBezTo>
                  <a:cubicBezTo>
                    <a:pt x="1008" y="1290"/>
                    <a:pt x="1001" y="1287"/>
                    <a:pt x="996" y="1282"/>
                  </a:cubicBezTo>
                  <a:cubicBezTo>
                    <a:pt x="985" y="1271"/>
                    <a:pt x="985" y="1254"/>
                    <a:pt x="996" y="1243"/>
                  </a:cubicBezTo>
                  <a:cubicBezTo>
                    <a:pt x="1023" y="1215"/>
                    <a:pt x="1023" y="1215"/>
                    <a:pt x="1023" y="1215"/>
                  </a:cubicBezTo>
                  <a:cubicBezTo>
                    <a:pt x="1034" y="1205"/>
                    <a:pt x="1052" y="1205"/>
                    <a:pt x="1062" y="1215"/>
                  </a:cubicBezTo>
                  <a:cubicBezTo>
                    <a:pt x="1073" y="1226"/>
                    <a:pt x="1073" y="1243"/>
                    <a:pt x="1062" y="1254"/>
                  </a:cubicBezTo>
                  <a:lnTo>
                    <a:pt x="1035" y="1282"/>
                  </a:lnTo>
                  <a:close/>
                  <a:moveTo>
                    <a:pt x="1117" y="1364"/>
                  </a:moveTo>
                  <a:cubicBezTo>
                    <a:pt x="1112" y="1369"/>
                    <a:pt x="1105" y="1372"/>
                    <a:pt x="1098" y="1372"/>
                  </a:cubicBezTo>
                  <a:cubicBezTo>
                    <a:pt x="1091" y="1372"/>
                    <a:pt x="1084" y="1369"/>
                    <a:pt x="1078" y="1364"/>
                  </a:cubicBezTo>
                  <a:cubicBezTo>
                    <a:pt x="1068" y="1353"/>
                    <a:pt x="1068" y="1336"/>
                    <a:pt x="1078" y="1325"/>
                  </a:cubicBezTo>
                  <a:cubicBezTo>
                    <a:pt x="1106" y="1298"/>
                    <a:pt x="1106" y="1298"/>
                    <a:pt x="1106" y="1298"/>
                  </a:cubicBezTo>
                  <a:cubicBezTo>
                    <a:pt x="1117" y="1287"/>
                    <a:pt x="1134" y="1287"/>
                    <a:pt x="1145" y="1298"/>
                  </a:cubicBezTo>
                  <a:cubicBezTo>
                    <a:pt x="1156" y="1308"/>
                    <a:pt x="1156" y="1326"/>
                    <a:pt x="1145" y="1337"/>
                  </a:cubicBezTo>
                  <a:lnTo>
                    <a:pt x="1117" y="1364"/>
                  </a:lnTo>
                  <a:close/>
                  <a:moveTo>
                    <a:pt x="1200" y="1447"/>
                  </a:moveTo>
                  <a:cubicBezTo>
                    <a:pt x="1194" y="1452"/>
                    <a:pt x="1187" y="1455"/>
                    <a:pt x="1180" y="1455"/>
                  </a:cubicBezTo>
                  <a:cubicBezTo>
                    <a:pt x="1173" y="1455"/>
                    <a:pt x="1166" y="1452"/>
                    <a:pt x="1161" y="1447"/>
                  </a:cubicBezTo>
                  <a:cubicBezTo>
                    <a:pt x="1150" y="1436"/>
                    <a:pt x="1150" y="1418"/>
                    <a:pt x="1161" y="1408"/>
                  </a:cubicBezTo>
                  <a:cubicBezTo>
                    <a:pt x="1188" y="1380"/>
                    <a:pt x="1188" y="1380"/>
                    <a:pt x="1188" y="1380"/>
                  </a:cubicBezTo>
                  <a:cubicBezTo>
                    <a:pt x="1199" y="1369"/>
                    <a:pt x="1216" y="1369"/>
                    <a:pt x="1227" y="1380"/>
                  </a:cubicBezTo>
                  <a:cubicBezTo>
                    <a:pt x="1238" y="1391"/>
                    <a:pt x="1238" y="1408"/>
                    <a:pt x="1227" y="1419"/>
                  </a:cubicBezTo>
                  <a:lnTo>
                    <a:pt x="1200" y="1447"/>
                  </a:lnTo>
                  <a:close/>
                  <a:moveTo>
                    <a:pt x="1310" y="1502"/>
                  </a:moveTo>
                  <a:cubicBezTo>
                    <a:pt x="1282" y="1529"/>
                    <a:pt x="1282" y="1529"/>
                    <a:pt x="1282" y="1529"/>
                  </a:cubicBezTo>
                  <a:cubicBezTo>
                    <a:pt x="1277" y="1534"/>
                    <a:pt x="1270" y="1537"/>
                    <a:pt x="1263" y="1537"/>
                  </a:cubicBezTo>
                  <a:cubicBezTo>
                    <a:pt x="1256" y="1537"/>
                    <a:pt x="1249" y="1534"/>
                    <a:pt x="1243" y="1529"/>
                  </a:cubicBezTo>
                  <a:cubicBezTo>
                    <a:pt x="1233" y="1518"/>
                    <a:pt x="1233" y="1501"/>
                    <a:pt x="1243" y="1490"/>
                  </a:cubicBezTo>
                  <a:cubicBezTo>
                    <a:pt x="1271" y="1463"/>
                    <a:pt x="1271" y="1463"/>
                    <a:pt x="1271" y="1463"/>
                  </a:cubicBezTo>
                  <a:cubicBezTo>
                    <a:pt x="1282" y="1452"/>
                    <a:pt x="1299" y="1452"/>
                    <a:pt x="1310" y="1463"/>
                  </a:cubicBezTo>
                  <a:cubicBezTo>
                    <a:pt x="1320" y="1473"/>
                    <a:pt x="1320" y="1491"/>
                    <a:pt x="1310" y="1502"/>
                  </a:cubicBezTo>
                  <a:close/>
                  <a:moveTo>
                    <a:pt x="1310" y="1337"/>
                  </a:moveTo>
                  <a:cubicBezTo>
                    <a:pt x="1304" y="1342"/>
                    <a:pt x="1297" y="1345"/>
                    <a:pt x="1290" y="1345"/>
                  </a:cubicBezTo>
                  <a:cubicBezTo>
                    <a:pt x="1283" y="1345"/>
                    <a:pt x="1276" y="1342"/>
                    <a:pt x="1271" y="1337"/>
                  </a:cubicBezTo>
                  <a:cubicBezTo>
                    <a:pt x="1260" y="1326"/>
                    <a:pt x="1260" y="1308"/>
                    <a:pt x="1271" y="1298"/>
                  </a:cubicBezTo>
                  <a:cubicBezTo>
                    <a:pt x="1298" y="1270"/>
                    <a:pt x="1298" y="1270"/>
                    <a:pt x="1298" y="1270"/>
                  </a:cubicBezTo>
                  <a:cubicBezTo>
                    <a:pt x="1309" y="1260"/>
                    <a:pt x="1326" y="1260"/>
                    <a:pt x="1337" y="1270"/>
                  </a:cubicBezTo>
                  <a:cubicBezTo>
                    <a:pt x="1348" y="1281"/>
                    <a:pt x="1348" y="1298"/>
                    <a:pt x="1337" y="1309"/>
                  </a:cubicBezTo>
                  <a:lnTo>
                    <a:pt x="1310" y="1337"/>
                  </a:lnTo>
                  <a:close/>
                  <a:moveTo>
                    <a:pt x="1420" y="1392"/>
                  </a:moveTo>
                  <a:cubicBezTo>
                    <a:pt x="1392" y="1419"/>
                    <a:pt x="1392" y="1419"/>
                    <a:pt x="1392" y="1419"/>
                  </a:cubicBezTo>
                  <a:cubicBezTo>
                    <a:pt x="1387" y="1424"/>
                    <a:pt x="1380" y="1427"/>
                    <a:pt x="1373" y="1427"/>
                  </a:cubicBezTo>
                  <a:cubicBezTo>
                    <a:pt x="1366" y="1427"/>
                    <a:pt x="1359" y="1424"/>
                    <a:pt x="1353" y="1419"/>
                  </a:cubicBezTo>
                  <a:cubicBezTo>
                    <a:pt x="1343" y="1408"/>
                    <a:pt x="1343" y="1391"/>
                    <a:pt x="1353" y="1380"/>
                  </a:cubicBezTo>
                  <a:cubicBezTo>
                    <a:pt x="1381" y="1353"/>
                    <a:pt x="1381" y="1353"/>
                    <a:pt x="1381" y="1353"/>
                  </a:cubicBezTo>
                  <a:cubicBezTo>
                    <a:pt x="1391" y="1342"/>
                    <a:pt x="1409" y="1342"/>
                    <a:pt x="1420" y="1353"/>
                  </a:cubicBezTo>
                  <a:cubicBezTo>
                    <a:pt x="1430" y="1363"/>
                    <a:pt x="1430" y="1381"/>
                    <a:pt x="1420" y="1392"/>
                  </a:cubicBezTo>
                  <a:close/>
                  <a:moveTo>
                    <a:pt x="1447" y="1199"/>
                  </a:moveTo>
                  <a:cubicBezTo>
                    <a:pt x="1420" y="1227"/>
                    <a:pt x="1420" y="1227"/>
                    <a:pt x="1420" y="1227"/>
                  </a:cubicBezTo>
                  <a:cubicBezTo>
                    <a:pt x="1414" y="1232"/>
                    <a:pt x="1407" y="1235"/>
                    <a:pt x="1400" y="1235"/>
                  </a:cubicBezTo>
                  <a:cubicBezTo>
                    <a:pt x="1393" y="1235"/>
                    <a:pt x="1386" y="1232"/>
                    <a:pt x="1381" y="1227"/>
                  </a:cubicBezTo>
                  <a:cubicBezTo>
                    <a:pt x="1370" y="1216"/>
                    <a:pt x="1370" y="1199"/>
                    <a:pt x="1381" y="1188"/>
                  </a:cubicBezTo>
                  <a:cubicBezTo>
                    <a:pt x="1408" y="1160"/>
                    <a:pt x="1408" y="1160"/>
                    <a:pt x="1408" y="1160"/>
                  </a:cubicBezTo>
                  <a:cubicBezTo>
                    <a:pt x="1419" y="1150"/>
                    <a:pt x="1436" y="1150"/>
                    <a:pt x="1447" y="1160"/>
                  </a:cubicBezTo>
                  <a:cubicBezTo>
                    <a:pt x="1458" y="1171"/>
                    <a:pt x="1458" y="1188"/>
                    <a:pt x="1447" y="1199"/>
                  </a:cubicBezTo>
                  <a:close/>
                  <a:moveTo>
                    <a:pt x="1530" y="1282"/>
                  </a:moveTo>
                  <a:cubicBezTo>
                    <a:pt x="1502" y="1309"/>
                    <a:pt x="1502" y="1309"/>
                    <a:pt x="1502" y="1309"/>
                  </a:cubicBezTo>
                  <a:cubicBezTo>
                    <a:pt x="1497" y="1314"/>
                    <a:pt x="1490" y="1317"/>
                    <a:pt x="1483" y="1317"/>
                  </a:cubicBezTo>
                  <a:cubicBezTo>
                    <a:pt x="1476" y="1317"/>
                    <a:pt x="1469" y="1314"/>
                    <a:pt x="1463" y="1309"/>
                  </a:cubicBezTo>
                  <a:cubicBezTo>
                    <a:pt x="1452" y="1298"/>
                    <a:pt x="1452" y="1281"/>
                    <a:pt x="1463" y="1270"/>
                  </a:cubicBezTo>
                  <a:cubicBezTo>
                    <a:pt x="1491" y="1243"/>
                    <a:pt x="1491" y="1243"/>
                    <a:pt x="1491" y="1243"/>
                  </a:cubicBezTo>
                  <a:cubicBezTo>
                    <a:pt x="1501" y="1232"/>
                    <a:pt x="1519" y="1232"/>
                    <a:pt x="1530" y="1243"/>
                  </a:cubicBezTo>
                  <a:cubicBezTo>
                    <a:pt x="1540" y="1254"/>
                    <a:pt x="1540" y="1271"/>
                    <a:pt x="1530" y="128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grpSp>
          <p:nvGrpSpPr>
            <p:cNvPr id="113" name="그룹 112"/>
            <p:cNvGrpSpPr/>
            <p:nvPr/>
          </p:nvGrpSpPr>
          <p:grpSpPr>
            <a:xfrm>
              <a:off x="3005138" y="342901"/>
              <a:ext cx="6184900" cy="6180137"/>
              <a:chOff x="3005138" y="342901"/>
              <a:chExt cx="6184900" cy="6180137"/>
            </a:xfrm>
            <a:grpFill/>
          </p:grpSpPr>
          <p:sp>
            <p:nvSpPr>
              <p:cNvPr id="110" name="Freeform 28"/>
              <p:cNvSpPr>
                <a:spLocks noEditPoints="1"/>
              </p:cNvSpPr>
              <p:nvPr/>
            </p:nvSpPr>
            <p:spPr bwMode="auto">
              <a:xfrm>
                <a:off x="6303963" y="342901"/>
                <a:ext cx="2886075" cy="2881313"/>
              </a:xfrm>
              <a:custGeom>
                <a:avLst/>
                <a:gdLst>
                  <a:gd name="T0" fmla="*/ 664 w 768"/>
                  <a:gd name="T1" fmla="*/ 195 h 767"/>
                  <a:gd name="T2" fmla="*/ 197 w 768"/>
                  <a:gd name="T3" fmla="*/ 103 h 767"/>
                  <a:gd name="T4" fmla="*/ 467 w 768"/>
                  <a:gd name="T5" fmla="*/ 767 h 767"/>
                  <a:gd name="T6" fmla="*/ 585 w 768"/>
                  <a:gd name="T7" fmla="*/ 336 h 767"/>
                  <a:gd name="T8" fmla="*/ 652 w 768"/>
                  <a:gd name="T9" fmla="*/ 363 h 767"/>
                  <a:gd name="T10" fmla="*/ 632 w 768"/>
                  <a:gd name="T11" fmla="*/ 410 h 767"/>
                  <a:gd name="T12" fmla="*/ 585 w 768"/>
                  <a:gd name="T13" fmla="*/ 375 h 767"/>
                  <a:gd name="T14" fmla="*/ 569 w 768"/>
                  <a:gd name="T15" fmla="*/ 485 h 767"/>
                  <a:gd name="T16" fmla="*/ 530 w 768"/>
                  <a:gd name="T17" fmla="*/ 485 h 767"/>
                  <a:gd name="T18" fmla="*/ 503 w 768"/>
                  <a:gd name="T19" fmla="*/ 418 h 767"/>
                  <a:gd name="T20" fmla="*/ 569 w 768"/>
                  <a:gd name="T21" fmla="*/ 446 h 767"/>
                  <a:gd name="T22" fmla="*/ 475 w 768"/>
                  <a:gd name="T23" fmla="*/ 226 h 767"/>
                  <a:gd name="T24" fmla="*/ 542 w 768"/>
                  <a:gd name="T25" fmla="*/ 253 h 767"/>
                  <a:gd name="T26" fmla="*/ 522 w 768"/>
                  <a:gd name="T27" fmla="*/ 300 h 767"/>
                  <a:gd name="T28" fmla="*/ 475 w 768"/>
                  <a:gd name="T29" fmla="*/ 265 h 767"/>
                  <a:gd name="T30" fmla="*/ 365 w 768"/>
                  <a:gd name="T31" fmla="*/ 116 h 767"/>
                  <a:gd name="T32" fmla="*/ 432 w 768"/>
                  <a:gd name="T33" fmla="*/ 143 h 767"/>
                  <a:gd name="T34" fmla="*/ 412 w 768"/>
                  <a:gd name="T35" fmla="*/ 190 h 767"/>
                  <a:gd name="T36" fmla="*/ 365 w 768"/>
                  <a:gd name="T37" fmla="*/ 155 h 767"/>
                  <a:gd name="T38" fmla="*/ 267 w 768"/>
                  <a:gd name="T39" fmla="*/ 347 h 767"/>
                  <a:gd name="T40" fmla="*/ 228 w 768"/>
                  <a:gd name="T41" fmla="*/ 347 h 767"/>
                  <a:gd name="T42" fmla="*/ 200 w 768"/>
                  <a:gd name="T43" fmla="*/ 281 h 767"/>
                  <a:gd name="T44" fmla="*/ 267 w 768"/>
                  <a:gd name="T45" fmla="*/ 308 h 767"/>
                  <a:gd name="T46" fmla="*/ 283 w 768"/>
                  <a:gd name="T47" fmla="*/ 198 h 767"/>
                  <a:gd name="T48" fmla="*/ 349 w 768"/>
                  <a:gd name="T49" fmla="*/ 226 h 767"/>
                  <a:gd name="T50" fmla="*/ 330 w 768"/>
                  <a:gd name="T51" fmla="*/ 273 h 767"/>
                  <a:gd name="T52" fmla="*/ 283 w 768"/>
                  <a:gd name="T53" fmla="*/ 237 h 767"/>
                  <a:gd name="T54" fmla="*/ 377 w 768"/>
                  <a:gd name="T55" fmla="*/ 457 h 767"/>
                  <a:gd name="T56" fmla="*/ 338 w 768"/>
                  <a:gd name="T57" fmla="*/ 457 h 767"/>
                  <a:gd name="T58" fmla="*/ 310 w 768"/>
                  <a:gd name="T59" fmla="*/ 391 h 767"/>
                  <a:gd name="T60" fmla="*/ 377 w 768"/>
                  <a:gd name="T61" fmla="*/ 418 h 767"/>
                  <a:gd name="T62" fmla="*/ 393 w 768"/>
                  <a:gd name="T63" fmla="*/ 308 h 767"/>
                  <a:gd name="T64" fmla="*/ 459 w 768"/>
                  <a:gd name="T65" fmla="*/ 336 h 767"/>
                  <a:gd name="T66" fmla="*/ 440 w 768"/>
                  <a:gd name="T67" fmla="*/ 383 h 767"/>
                  <a:gd name="T68" fmla="*/ 393 w 768"/>
                  <a:gd name="T69" fmla="*/ 347 h 767"/>
                  <a:gd name="T70" fmla="*/ 420 w 768"/>
                  <a:gd name="T71" fmla="*/ 540 h 767"/>
                  <a:gd name="T72" fmla="*/ 459 w 768"/>
                  <a:gd name="T73" fmla="*/ 501 h 767"/>
                  <a:gd name="T74" fmla="*/ 487 w 768"/>
                  <a:gd name="T75" fmla="*/ 567 h 767"/>
                  <a:gd name="T76" fmla="*/ 448 w 768"/>
                  <a:gd name="T77" fmla="*/ 567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68" h="767">
                    <a:moveTo>
                      <a:pt x="664" y="570"/>
                    </a:moveTo>
                    <a:cubicBezTo>
                      <a:pt x="768" y="467"/>
                      <a:pt x="768" y="299"/>
                      <a:pt x="664" y="195"/>
                    </a:cubicBezTo>
                    <a:cubicBezTo>
                      <a:pt x="572" y="103"/>
                      <a:pt x="572" y="103"/>
                      <a:pt x="572" y="103"/>
                    </a:cubicBezTo>
                    <a:cubicBezTo>
                      <a:pt x="469" y="0"/>
                      <a:pt x="301" y="0"/>
                      <a:pt x="197" y="103"/>
                    </a:cubicBezTo>
                    <a:cubicBezTo>
                      <a:pt x="0" y="300"/>
                      <a:pt x="0" y="300"/>
                      <a:pt x="0" y="300"/>
                    </a:cubicBezTo>
                    <a:cubicBezTo>
                      <a:pt x="467" y="767"/>
                      <a:pt x="467" y="767"/>
                      <a:pt x="467" y="767"/>
                    </a:cubicBezTo>
                    <a:lnTo>
                      <a:pt x="664" y="570"/>
                    </a:lnTo>
                    <a:close/>
                    <a:moveTo>
                      <a:pt x="585" y="336"/>
                    </a:moveTo>
                    <a:cubicBezTo>
                      <a:pt x="596" y="325"/>
                      <a:pt x="613" y="325"/>
                      <a:pt x="624" y="336"/>
                    </a:cubicBezTo>
                    <a:cubicBezTo>
                      <a:pt x="652" y="363"/>
                      <a:pt x="652" y="363"/>
                      <a:pt x="652" y="363"/>
                    </a:cubicBezTo>
                    <a:cubicBezTo>
                      <a:pt x="662" y="374"/>
                      <a:pt x="662" y="391"/>
                      <a:pt x="652" y="402"/>
                    </a:cubicBezTo>
                    <a:cubicBezTo>
                      <a:pt x="646" y="407"/>
                      <a:pt x="639" y="410"/>
                      <a:pt x="632" y="410"/>
                    </a:cubicBezTo>
                    <a:cubicBezTo>
                      <a:pt x="625" y="410"/>
                      <a:pt x="618" y="407"/>
                      <a:pt x="613" y="402"/>
                    </a:cubicBezTo>
                    <a:cubicBezTo>
                      <a:pt x="585" y="375"/>
                      <a:pt x="585" y="375"/>
                      <a:pt x="585" y="375"/>
                    </a:cubicBezTo>
                    <a:cubicBezTo>
                      <a:pt x="574" y="364"/>
                      <a:pt x="574" y="347"/>
                      <a:pt x="585" y="336"/>
                    </a:cubicBezTo>
                    <a:close/>
                    <a:moveTo>
                      <a:pt x="569" y="485"/>
                    </a:moveTo>
                    <a:cubicBezTo>
                      <a:pt x="564" y="490"/>
                      <a:pt x="557" y="493"/>
                      <a:pt x="550" y="493"/>
                    </a:cubicBezTo>
                    <a:cubicBezTo>
                      <a:pt x="543" y="493"/>
                      <a:pt x="536" y="490"/>
                      <a:pt x="530" y="485"/>
                    </a:cubicBezTo>
                    <a:cubicBezTo>
                      <a:pt x="503" y="457"/>
                      <a:pt x="503" y="457"/>
                      <a:pt x="503" y="457"/>
                    </a:cubicBezTo>
                    <a:cubicBezTo>
                      <a:pt x="492" y="446"/>
                      <a:pt x="492" y="429"/>
                      <a:pt x="503" y="418"/>
                    </a:cubicBezTo>
                    <a:cubicBezTo>
                      <a:pt x="513" y="407"/>
                      <a:pt x="531" y="407"/>
                      <a:pt x="542" y="418"/>
                    </a:cubicBezTo>
                    <a:cubicBezTo>
                      <a:pt x="569" y="446"/>
                      <a:pt x="569" y="446"/>
                      <a:pt x="569" y="446"/>
                    </a:cubicBezTo>
                    <a:cubicBezTo>
                      <a:pt x="580" y="456"/>
                      <a:pt x="580" y="474"/>
                      <a:pt x="569" y="485"/>
                    </a:cubicBezTo>
                    <a:close/>
                    <a:moveTo>
                      <a:pt x="475" y="226"/>
                    </a:moveTo>
                    <a:cubicBezTo>
                      <a:pt x="486" y="215"/>
                      <a:pt x="503" y="215"/>
                      <a:pt x="514" y="226"/>
                    </a:cubicBezTo>
                    <a:cubicBezTo>
                      <a:pt x="542" y="253"/>
                      <a:pt x="542" y="253"/>
                      <a:pt x="542" y="253"/>
                    </a:cubicBezTo>
                    <a:cubicBezTo>
                      <a:pt x="552" y="264"/>
                      <a:pt x="552" y="281"/>
                      <a:pt x="542" y="292"/>
                    </a:cubicBezTo>
                    <a:cubicBezTo>
                      <a:pt x="536" y="298"/>
                      <a:pt x="529" y="300"/>
                      <a:pt x="522" y="300"/>
                    </a:cubicBezTo>
                    <a:cubicBezTo>
                      <a:pt x="515" y="300"/>
                      <a:pt x="508" y="298"/>
                      <a:pt x="503" y="292"/>
                    </a:cubicBezTo>
                    <a:cubicBezTo>
                      <a:pt x="475" y="265"/>
                      <a:pt x="475" y="265"/>
                      <a:pt x="475" y="265"/>
                    </a:cubicBezTo>
                    <a:cubicBezTo>
                      <a:pt x="465" y="254"/>
                      <a:pt x="465" y="237"/>
                      <a:pt x="475" y="226"/>
                    </a:cubicBezTo>
                    <a:close/>
                    <a:moveTo>
                      <a:pt x="365" y="116"/>
                    </a:moveTo>
                    <a:cubicBezTo>
                      <a:pt x="376" y="105"/>
                      <a:pt x="393" y="105"/>
                      <a:pt x="404" y="116"/>
                    </a:cubicBezTo>
                    <a:cubicBezTo>
                      <a:pt x="432" y="143"/>
                      <a:pt x="432" y="143"/>
                      <a:pt x="432" y="143"/>
                    </a:cubicBezTo>
                    <a:cubicBezTo>
                      <a:pt x="442" y="154"/>
                      <a:pt x="442" y="171"/>
                      <a:pt x="432" y="182"/>
                    </a:cubicBezTo>
                    <a:cubicBezTo>
                      <a:pt x="426" y="188"/>
                      <a:pt x="419" y="190"/>
                      <a:pt x="412" y="190"/>
                    </a:cubicBezTo>
                    <a:cubicBezTo>
                      <a:pt x="405" y="190"/>
                      <a:pt x="398" y="188"/>
                      <a:pt x="393" y="182"/>
                    </a:cubicBezTo>
                    <a:cubicBezTo>
                      <a:pt x="365" y="155"/>
                      <a:pt x="365" y="155"/>
                      <a:pt x="365" y="155"/>
                    </a:cubicBezTo>
                    <a:cubicBezTo>
                      <a:pt x="355" y="144"/>
                      <a:pt x="355" y="127"/>
                      <a:pt x="365" y="116"/>
                    </a:cubicBezTo>
                    <a:close/>
                    <a:moveTo>
                      <a:pt x="267" y="347"/>
                    </a:moveTo>
                    <a:cubicBezTo>
                      <a:pt x="261" y="353"/>
                      <a:pt x="254" y="355"/>
                      <a:pt x="247" y="355"/>
                    </a:cubicBezTo>
                    <a:cubicBezTo>
                      <a:pt x="240" y="355"/>
                      <a:pt x="233" y="353"/>
                      <a:pt x="228" y="347"/>
                    </a:cubicBezTo>
                    <a:cubicBezTo>
                      <a:pt x="200" y="320"/>
                      <a:pt x="200" y="320"/>
                      <a:pt x="200" y="320"/>
                    </a:cubicBezTo>
                    <a:cubicBezTo>
                      <a:pt x="190" y="309"/>
                      <a:pt x="190" y="292"/>
                      <a:pt x="200" y="281"/>
                    </a:cubicBezTo>
                    <a:cubicBezTo>
                      <a:pt x="211" y="270"/>
                      <a:pt x="229" y="270"/>
                      <a:pt x="239" y="281"/>
                    </a:cubicBezTo>
                    <a:cubicBezTo>
                      <a:pt x="267" y="308"/>
                      <a:pt x="267" y="308"/>
                      <a:pt x="267" y="308"/>
                    </a:cubicBezTo>
                    <a:cubicBezTo>
                      <a:pt x="278" y="319"/>
                      <a:pt x="278" y="336"/>
                      <a:pt x="267" y="347"/>
                    </a:cubicBezTo>
                    <a:close/>
                    <a:moveTo>
                      <a:pt x="283" y="198"/>
                    </a:moveTo>
                    <a:cubicBezTo>
                      <a:pt x="294" y="188"/>
                      <a:pt x="311" y="188"/>
                      <a:pt x="322" y="198"/>
                    </a:cubicBezTo>
                    <a:cubicBezTo>
                      <a:pt x="349" y="226"/>
                      <a:pt x="349" y="226"/>
                      <a:pt x="349" y="226"/>
                    </a:cubicBezTo>
                    <a:cubicBezTo>
                      <a:pt x="360" y="237"/>
                      <a:pt x="360" y="254"/>
                      <a:pt x="349" y="265"/>
                    </a:cubicBezTo>
                    <a:cubicBezTo>
                      <a:pt x="344" y="270"/>
                      <a:pt x="337" y="273"/>
                      <a:pt x="330" y="273"/>
                    </a:cubicBezTo>
                    <a:cubicBezTo>
                      <a:pt x="323" y="273"/>
                      <a:pt x="316" y="270"/>
                      <a:pt x="310" y="265"/>
                    </a:cubicBezTo>
                    <a:cubicBezTo>
                      <a:pt x="283" y="237"/>
                      <a:pt x="283" y="237"/>
                      <a:pt x="283" y="237"/>
                    </a:cubicBezTo>
                    <a:cubicBezTo>
                      <a:pt x="272" y="226"/>
                      <a:pt x="272" y="209"/>
                      <a:pt x="283" y="198"/>
                    </a:cubicBezTo>
                    <a:close/>
                    <a:moveTo>
                      <a:pt x="377" y="457"/>
                    </a:moveTo>
                    <a:cubicBezTo>
                      <a:pt x="371" y="462"/>
                      <a:pt x="364" y="465"/>
                      <a:pt x="357" y="465"/>
                    </a:cubicBezTo>
                    <a:cubicBezTo>
                      <a:pt x="350" y="465"/>
                      <a:pt x="343" y="462"/>
                      <a:pt x="338" y="457"/>
                    </a:cubicBezTo>
                    <a:cubicBezTo>
                      <a:pt x="310" y="430"/>
                      <a:pt x="310" y="430"/>
                      <a:pt x="310" y="430"/>
                    </a:cubicBezTo>
                    <a:cubicBezTo>
                      <a:pt x="300" y="419"/>
                      <a:pt x="300" y="401"/>
                      <a:pt x="310" y="391"/>
                    </a:cubicBezTo>
                    <a:cubicBezTo>
                      <a:pt x="321" y="380"/>
                      <a:pt x="338" y="380"/>
                      <a:pt x="349" y="391"/>
                    </a:cubicBezTo>
                    <a:cubicBezTo>
                      <a:pt x="377" y="418"/>
                      <a:pt x="377" y="418"/>
                      <a:pt x="377" y="418"/>
                    </a:cubicBezTo>
                    <a:cubicBezTo>
                      <a:pt x="387" y="429"/>
                      <a:pt x="387" y="446"/>
                      <a:pt x="377" y="457"/>
                    </a:cubicBezTo>
                    <a:close/>
                    <a:moveTo>
                      <a:pt x="393" y="308"/>
                    </a:moveTo>
                    <a:cubicBezTo>
                      <a:pt x="404" y="298"/>
                      <a:pt x="421" y="298"/>
                      <a:pt x="432" y="308"/>
                    </a:cubicBezTo>
                    <a:cubicBezTo>
                      <a:pt x="459" y="336"/>
                      <a:pt x="459" y="336"/>
                      <a:pt x="459" y="336"/>
                    </a:cubicBezTo>
                    <a:cubicBezTo>
                      <a:pt x="470" y="347"/>
                      <a:pt x="470" y="364"/>
                      <a:pt x="459" y="375"/>
                    </a:cubicBezTo>
                    <a:cubicBezTo>
                      <a:pt x="454" y="380"/>
                      <a:pt x="447" y="383"/>
                      <a:pt x="440" y="383"/>
                    </a:cubicBezTo>
                    <a:cubicBezTo>
                      <a:pt x="433" y="383"/>
                      <a:pt x="426" y="380"/>
                      <a:pt x="420" y="375"/>
                    </a:cubicBezTo>
                    <a:cubicBezTo>
                      <a:pt x="393" y="347"/>
                      <a:pt x="393" y="347"/>
                      <a:pt x="393" y="347"/>
                    </a:cubicBezTo>
                    <a:cubicBezTo>
                      <a:pt x="382" y="336"/>
                      <a:pt x="382" y="319"/>
                      <a:pt x="393" y="308"/>
                    </a:cubicBezTo>
                    <a:close/>
                    <a:moveTo>
                      <a:pt x="420" y="540"/>
                    </a:moveTo>
                    <a:cubicBezTo>
                      <a:pt x="410" y="529"/>
                      <a:pt x="410" y="511"/>
                      <a:pt x="420" y="501"/>
                    </a:cubicBezTo>
                    <a:cubicBezTo>
                      <a:pt x="431" y="490"/>
                      <a:pt x="448" y="490"/>
                      <a:pt x="459" y="501"/>
                    </a:cubicBezTo>
                    <a:cubicBezTo>
                      <a:pt x="487" y="528"/>
                      <a:pt x="487" y="528"/>
                      <a:pt x="487" y="528"/>
                    </a:cubicBezTo>
                    <a:cubicBezTo>
                      <a:pt x="497" y="539"/>
                      <a:pt x="497" y="556"/>
                      <a:pt x="487" y="567"/>
                    </a:cubicBezTo>
                    <a:cubicBezTo>
                      <a:pt x="481" y="572"/>
                      <a:pt x="474" y="575"/>
                      <a:pt x="467" y="575"/>
                    </a:cubicBezTo>
                    <a:cubicBezTo>
                      <a:pt x="460" y="575"/>
                      <a:pt x="453" y="572"/>
                      <a:pt x="448" y="567"/>
                    </a:cubicBezTo>
                    <a:lnTo>
                      <a:pt x="420" y="5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600">
                  <a:solidFill>
                    <a:schemeClr val="lt1"/>
                  </a:solidFill>
                </a:endParaRPr>
              </a:p>
            </p:txBody>
          </p:sp>
          <p:sp>
            <p:nvSpPr>
              <p:cNvPr id="112" name="Freeform 30"/>
              <p:cNvSpPr>
                <a:spLocks noEditPoints="1"/>
              </p:cNvSpPr>
              <p:nvPr/>
            </p:nvSpPr>
            <p:spPr bwMode="auto">
              <a:xfrm>
                <a:off x="3005138" y="3636963"/>
                <a:ext cx="2886075" cy="2886075"/>
              </a:xfrm>
              <a:custGeom>
                <a:avLst/>
                <a:gdLst>
                  <a:gd name="T0" fmla="*/ 104 w 768"/>
                  <a:gd name="T1" fmla="*/ 573 h 768"/>
                  <a:gd name="T2" fmla="*/ 571 w 768"/>
                  <a:gd name="T3" fmla="*/ 665 h 768"/>
                  <a:gd name="T4" fmla="*/ 301 w 768"/>
                  <a:gd name="T5" fmla="*/ 0 h 768"/>
                  <a:gd name="T6" fmla="*/ 183 w 768"/>
                  <a:gd name="T7" fmla="*/ 432 h 768"/>
                  <a:gd name="T8" fmla="*/ 144 w 768"/>
                  <a:gd name="T9" fmla="*/ 432 h 768"/>
                  <a:gd name="T10" fmla="*/ 116 w 768"/>
                  <a:gd name="T11" fmla="*/ 366 h 768"/>
                  <a:gd name="T12" fmla="*/ 183 w 768"/>
                  <a:gd name="T13" fmla="*/ 393 h 768"/>
                  <a:gd name="T14" fmla="*/ 199 w 768"/>
                  <a:gd name="T15" fmla="*/ 283 h 768"/>
                  <a:gd name="T16" fmla="*/ 265 w 768"/>
                  <a:gd name="T17" fmla="*/ 311 h 768"/>
                  <a:gd name="T18" fmla="*/ 246 w 768"/>
                  <a:gd name="T19" fmla="*/ 358 h 768"/>
                  <a:gd name="T20" fmla="*/ 199 w 768"/>
                  <a:gd name="T21" fmla="*/ 322 h 768"/>
                  <a:gd name="T22" fmla="*/ 293 w 768"/>
                  <a:gd name="T23" fmla="*/ 542 h 768"/>
                  <a:gd name="T24" fmla="*/ 254 w 768"/>
                  <a:gd name="T25" fmla="*/ 542 h 768"/>
                  <a:gd name="T26" fmla="*/ 226 w 768"/>
                  <a:gd name="T27" fmla="*/ 476 h 768"/>
                  <a:gd name="T28" fmla="*/ 293 w 768"/>
                  <a:gd name="T29" fmla="*/ 503 h 768"/>
                  <a:gd name="T30" fmla="*/ 403 w 768"/>
                  <a:gd name="T31" fmla="*/ 652 h 768"/>
                  <a:gd name="T32" fmla="*/ 364 w 768"/>
                  <a:gd name="T33" fmla="*/ 652 h 768"/>
                  <a:gd name="T34" fmla="*/ 336 w 768"/>
                  <a:gd name="T35" fmla="*/ 586 h 768"/>
                  <a:gd name="T36" fmla="*/ 403 w 768"/>
                  <a:gd name="T37" fmla="*/ 613 h 768"/>
                  <a:gd name="T38" fmla="*/ 501 w 768"/>
                  <a:gd name="T39" fmla="*/ 421 h 768"/>
                  <a:gd name="T40" fmla="*/ 568 w 768"/>
                  <a:gd name="T41" fmla="*/ 448 h 768"/>
                  <a:gd name="T42" fmla="*/ 548 w 768"/>
                  <a:gd name="T43" fmla="*/ 495 h 768"/>
                  <a:gd name="T44" fmla="*/ 501 w 768"/>
                  <a:gd name="T45" fmla="*/ 460 h 768"/>
                  <a:gd name="T46" fmla="*/ 485 w 768"/>
                  <a:gd name="T47" fmla="*/ 570 h 768"/>
                  <a:gd name="T48" fmla="*/ 446 w 768"/>
                  <a:gd name="T49" fmla="*/ 570 h 768"/>
                  <a:gd name="T50" fmla="*/ 419 w 768"/>
                  <a:gd name="T51" fmla="*/ 503 h 768"/>
                  <a:gd name="T52" fmla="*/ 485 w 768"/>
                  <a:gd name="T53" fmla="*/ 531 h 768"/>
                  <a:gd name="T54" fmla="*/ 391 w 768"/>
                  <a:gd name="T55" fmla="*/ 311 h 768"/>
                  <a:gd name="T56" fmla="*/ 458 w 768"/>
                  <a:gd name="T57" fmla="*/ 338 h 768"/>
                  <a:gd name="T58" fmla="*/ 438 w 768"/>
                  <a:gd name="T59" fmla="*/ 385 h 768"/>
                  <a:gd name="T60" fmla="*/ 391 w 768"/>
                  <a:gd name="T61" fmla="*/ 350 h 768"/>
                  <a:gd name="T62" fmla="*/ 375 w 768"/>
                  <a:gd name="T63" fmla="*/ 460 h 768"/>
                  <a:gd name="T64" fmla="*/ 336 w 768"/>
                  <a:gd name="T65" fmla="*/ 460 h 768"/>
                  <a:gd name="T66" fmla="*/ 309 w 768"/>
                  <a:gd name="T67" fmla="*/ 393 h 768"/>
                  <a:gd name="T68" fmla="*/ 375 w 768"/>
                  <a:gd name="T69" fmla="*/ 421 h 768"/>
                  <a:gd name="T70" fmla="*/ 348 w 768"/>
                  <a:gd name="T71" fmla="*/ 228 h 768"/>
                  <a:gd name="T72" fmla="*/ 328 w 768"/>
                  <a:gd name="T73" fmla="*/ 275 h 768"/>
                  <a:gd name="T74" fmla="*/ 281 w 768"/>
                  <a:gd name="T75" fmla="*/ 240 h 768"/>
                  <a:gd name="T76" fmla="*/ 320 w 768"/>
                  <a:gd name="T77" fmla="*/ 201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68" h="768">
                    <a:moveTo>
                      <a:pt x="104" y="197"/>
                    </a:moveTo>
                    <a:cubicBezTo>
                      <a:pt x="0" y="301"/>
                      <a:pt x="0" y="469"/>
                      <a:pt x="104" y="573"/>
                    </a:cubicBezTo>
                    <a:cubicBezTo>
                      <a:pt x="196" y="665"/>
                      <a:pt x="196" y="665"/>
                      <a:pt x="196" y="665"/>
                    </a:cubicBezTo>
                    <a:cubicBezTo>
                      <a:pt x="299" y="768"/>
                      <a:pt x="467" y="768"/>
                      <a:pt x="571" y="665"/>
                    </a:cubicBezTo>
                    <a:cubicBezTo>
                      <a:pt x="768" y="468"/>
                      <a:pt x="768" y="468"/>
                      <a:pt x="768" y="468"/>
                    </a:cubicBezTo>
                    <a:cubicBezTo>
                      <a:pt x="301" y="0"/>
                      <a:pt x="301" y="0"/>
                      <a:pt x="301" y="0"/>
                    </a:cubicBezTo>
                    <a:lnTo>
                      <a:pt x="104" y="197"/>
                    </a:lnTo>
                    <a:close/>
                    <a:moveTo>
                      <a:pt x="183" y="432"/>
                    </a:moveTo>
                    <a:cubicBezTo>
                      <a:pt x="177" y="437"/>
                      <a:pt x="170" y="440"/>
                      <a:pt x="163" y="440"/>
                    </a:cubicBezTo>
                    <a:cubicBezTo>
                      <a:pt x="156" y="440"/>
                      <a:pt x="149" y="437"/>
                      <a:pt x="144" y="432"/>
                    </a:cubicBezTo>
                    <a:cubicBezTo>
                      <a:pt x="116" y="405"/>
                      <a:pt x="116" y="405"/>
                      <a:pt x="116" y="405"/>
                    </a:cubicBezTo>
                    <a:cubicBezTo>
                      <a:pt x="106" y="394"/>
                      <a:pt x="106" y="377"/>
                      <a:pt x="116" y="366"/>
                    </a:cubicBezTo>
                    <a:cubicBezTo>
                      <a:pt x="127" y="355"/>
                      <a:pt x="145" y="355"/>
                      <a:pt x="155" y="366"/>
                    </a:cubicBezTo>
                    <a:cubicBezTo>
                      <a:pt x="183" y="393"/>
                      <a:pt x="183" y="393"/>
                      <a:pt x="183" y="393"/>
                    </a:cubicBezTo>
                    <a:cubicBezTo>
                      <a:pt x="194" y="404"/>
                      <a:pt x="194" y="421"/>
                      <a:pt x="183" y="432"/>
                    </a:cubicBezTo>
                    <a:close/>
                    <a:moveTo>
                      <a:pt x="199" y="283"/>
                    </a:moveTo>
                    <a:cubicBezTo>
                      <a:pt x="210" y="273"/>
                      <a:pt x="227" y="273"/>
                      <a:pt x="238" y="283"/>
                    </a:cubicBezTo>
                    <a:cubicBezTo>
                      <a:pt x="265" y="311"/>
                      <a:pt x="265" y="311"/>
                      <a:pt x="265" y="311"/>
                    </a:cubicBezTo>
                    <a:cubicBezTo>
                      <a:pt x="276" y="322"/>
                      <a:pt x="276" y="339"/>
                      <a:pt x="265" y="350"/>
                    </a:cubicBezTo>
                    <a:cubicBezTo>
                      <a:pt x="260" y="355"/>
                      <a:pt x="253" y="358"/>
                      <a:pt x="246" y="358"/>
                    </a:cubicBezTo>
                    <a:cubicBezTo>
                      <a:pt x="239" y="358"/>
                      <a:pt x="232" y="355"/>
                      <a:pt x="226" y="350"/>
                    </a:cubicBezTo>
                    <a:cubicBezTo>
                      <a:pt x="199" y="322"/>
                      <a:pt x="199" y="322"/>
                      <a:pt x="199" y="322"/>
                    </a:cubicBezTo>
                    <a:cubicBezTo>
                      <a:pt x="188" y="311"/>
                      <a:pt x="188" y="294"/>
                      <a:pt x="199" y="283"/>
                    </a:cubicBezTo>
                    <a:close/>
                    <a:moveTo>
                      <a:pt x="293" y="542"/>
                    </a:moveTo>
                    <a:cubicBezTo>
                      <a:pt x="287" y="547"/>
                      <a:pt x="280" y="550"/>
                      <a:pt x="273" y="550"/>
                    </a:cubicBezTo>
                    <a:cubicBezTo>
                      <a:pt x="266" y="550"/>
                      <a:pt x="259" y="547"/>
                      <a:pt x="254" y="542"/>
                    </a:cubicBezTo>
                    <a:cubicBezTo>
                      <a:pt x="226" y="515"/>
                      <a:pt x="226" y="515"/>
                      <a:pt x="226" y="515"/>
                    </a:cubicBezTo>
                    <a:cubicBezTo>
                      <a:pt x="216" y="504"/>
                      <a:pt x="216" y="486"/>
                      <a:pt x="226" y="476"/>
                    </a:cubicBezTo>
                    <a:cubicBezTo>
                      <a:pt x="237" y="465"/>
                      <a:pt x="255" y="465"/>
                      <a:pt x="265" y="476"/>
                    </a:cubicBezTo>
                    <a:cubicBezTo>
                      <a:pt x="293" y="503"/>
                      <a:pt x="293" y="503"/>
                      <a:pt x="293" y="503"/>
                    </a:cubicBezTo>
                    <a:cubicBezTo>
                      <a:pt x="303" y="514"/>
                      <a:pt x="303" y="531"/>
                      <a:pt x="293" y="542"/>
                    </a:cubicBezTo>
                    <a:close/>
                    <a:moveTo>
                      <a:pt x="403" y="652"/>
                    </a:moveTo>
                    <a:cubicBezTo>
                      <a:pt x="397" y="657"/>
                      <a:pt x="390" y="660"/>
                      <a:pt x="383" y="660"/>
                    </a:cubicBezTo>
                    <a:cubicBezTo>
                      <a:pt x="376" y="660"/>
                      <a:pt x="369" y="657"/>
                      <a:pt x="364" y="652"/>
                    </a:cubicBezTo>
                    <a:cubicBezTo>
                      <a:pt x="336" y="625"/>
                      <a:pt x="336" y="625"/>
                      <a:pt x="336" y="625"/>
                    </a:cubicBezTo>
                    <a:cubicBezTo>
                      <a:pt x="326" y="614"/>
                      <a:pt x="326" y="596"/>
                      <a:pt x="336" y="586"/>
                    </a:cubicBezTo>
                    <a:cubicBezTo>
                      <a:pt x="347" y="575"/>
                      <a:pt x="364" y="575"/>
                      <a:pt x="375" y="586"/>
                    </a:cubicBezTo>
                    <a:cubicBezTo>
                      <a:pt x="403" y="613"/>
                      <a:pt x="403" y="613"/>
                      <a:pt x="403" y="613"/>
                    </a:cubicBezTo>
                    <a:cubicBezTo>
                      <a:pt x="413" y="624"/>
                      <a:pt x="413" y="641"/>
                      <a:pt x="403" y="652"/>
                    </a:cubicBezTo>
                    <a:close/>
                    <a:moveTo>
                      <a:pt x="501" y="421"/>
                    </a:moveTo>
                    <a:cubicBezTo>
                      <a:pt x="512" y="410"/>
                      <a:pt x="529" y="410"/>
                      <a:pt x="540" y="421"/>
                    </a:cubicBezTo>
                    <a:cubicBezTo>
                      <a:pt x="568" y="448"/>
                      <a:pt x="568" y="448"/>
                      <a:pt x="568" y="448"/>
                    </a:cubicBezTo>
                    <a:cubicBezTo>
                      <a:pt x="578" y="459"/>
                      <a:pt x="578" y="476"/>
                      <a:pt x="568" y="487"/>
                    </a:cubicBezTo>
                    <a:cubicBezTo>
                      <a:pt x="562" y="492"/>
                      <a:pt x="555" y="495"/>
                      <a:pt x="548" y="495"/>
                    </a:cubicBezTo>
                    <a:cubicBezTo>
                      <a:pt x="541" y="495"/>
                      <a:pt x="534" y="492"/>
                      <a:pt x="529" y="487"/>
                    </a:cubicBezTo>
                    <a:cubicBezTo>
                      <a:pt x="501" y="460"/>
                      <a:pt x="501" y="460"/>
                      <a:pt x="501" y="460"/>
                    </a:cubicBezTo>
                    <a:cubicBezTo>
                      <a:pt x="490" y="449"/>
                      <a:pt x="490" y="431"/>
                      <a:pt x="501" y="421"/>
                    </a:cubicBezTo>
                    <a:close/>
                    <a:moveTo>
                      <a:pt x="485" y="570"/>
                    </a:moveTo>
                    <a:cubicBezTo>
                      <a:pt x="480" y="575"/>
                      <a:pt x="473" y="578"/>
                      <a:pt x="466" y="578"/>
                    </a:cubicBezTo>
                    <a:cubicBezTo>
                      <a:pt x="459" y="578"/>
                      <a:pt x="452" y="575"/>
                      <a:pt x="446" y="570"/>
                    </a:cubicBezTo>
                    <a:cubicBezTo>
                      <a:pt x="419" y="542"/>
                      <a:pt x="419" y="542"/>
                      <a:pt x="419" y="542"/>
                    </a:cubicBezTo>
                    <a:cubicBezTo>
                      <a:pt x="408" y="531"/>
                      <a:pt x="408" y="514"/>
                      <a:pt x="419" y="503"/>
                    </a:cubicBezTo>
                    <a:cubicBezTo>
                      <a:pt x="430" y="492"/>
                      <a:pt x="447" y="492"/>
                      <a:pt x="458" y="503"/>
                    </a:cubicBezTo>
                    <a:cubicBezTo>
                      <a:pt x="485" y="531"/>
                      <a:pt x="485" y="531"/>
                      <a:pt x="485" y="531"/>
                    </a:cubicBezTo>
                    <a:cubicBezTo>
                      <a:pt x="496" y="541"/>
                      <a:pt x="496" y="559"/>
                      <a:pt x="485" y="570"/>
                    </a:cubicBezTo>
                    <a:close/>
                    <a:moveTo>
                      <a:pt x="391" y="311"/>
                    </a:moveTo>
                    <a:cubicBezTo>
                      <a:pt x="402" y="300"/>
                      <a:pt x="419" y="300"/>
                      <a:pt x="430" y="311"/>
                    </a:cubicBezTo>
                    <a:cubicBezTo>
                      <a:pt x="458" y="338"/>
                      <a:pt x="458" y="338"/>
                      <a:pt x="458" y="338"/>
                    </a:cubicBezTo>
                    <a:cubicBezTo>
                      <a:pt x="468" y="349"/>
                      <a:pt x="468" y="366"/>
                      <a:pt x="458" y="377"/>
                    </a:cubicBezTo>
                    <a:cubicBezTo>
                      <a:pt x="452" y="383"/>
                      <a:pt x="445" y="385"/>
                      <a:pt x="438" y="385"/>
                    </a:cubicBezTo>
                    <a:cubicBezTo>
                      <a:pt x="431" y="385"/>
                      <a:pt x="424" y="383"/>
                      <a:pt x="419" y="377"/>
                    </a:cubicBezTo>
                    <a:cubicBezTo>
                      <a:pt x="391" y="350"/>
                      <a:pt x="391" y="350"/>
                      <a:pt x="391" y="350"/>
                    </a:cubicBezTo>
                    <a:cubicBezTo>
                      <a:pt x="381" y="339"/>
                      <a:pt x="381" y="322"/>
                      <a:pt x="391" y="311"/>
                    </a:cubicBezTo>
                    <a:close/>
                    <a:moveTo>
                      <a:pt x="375" y="460"/>
                    </a:moveTo>
                    <a:cubicBezTo>
                      <a:pt x="370" y="465"/>
                      <a:pt x="363" y="468"/>
                      <a:pt x="356" y="468"/>
                    </a:cubicBezTo>
                    <a:cubicBezTo>
                      <a:pt x="349" y="468"/>
                      <a:pt x="342" y="465"/>
                      <a:pt x="336" y="460"/>
                    </a:cubicBezTo>
                    <a:cubicBezTo>
                      <a:pt x="309" y="432"/>
                      <a:pt x="309" y="432"/>
                      <a:pt x="309" y="432"/>
                    </a:cubicBezTo>
                    <a:cubicBezTo>
                      <a:pt x="298" y="421"/>
                      <a:pt x="298" y="404"/>
                      <a:pt x="309" y="393"/>
                    </a:cubicBezTo>
                    <a:cubicBezTo>
                      <a:pt x="320" y="383"/>
                      <a:pt x="337" y="383"/>
                      <a:pt x="348" y="393"/>
                    </a:cubicBezTo>
                    <a:cubicBezTo>
                      <a:pt x="375" y="421"/>
                      <a:pt x="375" y="421"/>
                      <a:pt x="375" y="421"/>
                    </a:cubicBezTo>
                    <a:cubicBezTo>
                      <a:pt x="386" y="431"/>
                      <a:pt x="386" y="449"/>
                      <a:pt x="375" y="460"/>
                    </a:cubicBezTo>
                    <a:close/>
                    <a:moveTo>
                      <a:pt x="348" y="228"/>
                    </a:moveTo>
                    <a:cubicBezTo>
                      <a:pt x="358" y="239"/>
                      <a:pt x="358" y="256"/>
                      <a:pt x="348" y="267"/>
                    </a:cubicBezTo>
                    <a:cubicBezTo>
                      <a:pt x="342" y="273"/>
                      <a:pt x="335" y="275"/>
                      <a:pt x="328" y="275"/>
                    </a:cubicBezTo>
                    <a:cubicBezTo>
                      <a:pt x="321" y="275"/>
                      <a:pt x="314" y="273"/>
                      <a:pt x="309" y="267"/>
                    </a:cubicBezTo>
                    <a:cubicBezTo>
                      <a:pt x="281" y="240"/>
                      <a:pt x="281" y="240"/>
                      <a:pt x="281" y="240"/>
                    </a:cubicBezTo>
                    <a:cubicBezTo>
                      <a:pt x="271" y="229"/>
                      <a:pt x="271" y="212"/>
                      <a:pt x="281" y="201"/>
                    </a:cubicBezTo>
                    <a:cubicBezTo>
                      <a:pt x="292" y="190"/>
                      <a:pt x="309" y="190"/>
                      <a:pt x="320" y="201"/>
                    </a:cubicBezTo>
                    <a:lnTo>
                      <a:pt x="348" y="2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600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22" name="그룹 121"/>
          <p:cNvGrpSpPr/>
          <p:nvPr/>
        </p:nvGrpSpPr>
        <p:grpSpPr>
          <a:xfrm flipH="1">
            <a:off x="9904065" y="3378837"/>
            <a:ext cx="250623" cy="344141"/>
            <a:chOff x="9115425" y="4210208"/>
            <a:chExt cx="620713" cy="852330"/>
          </a:xfrm>
          <a:solidFill>
            <a:srgbClr val="00589E"/>
          </a:solidFill>
        </p:grpSpPr>
        <p:sp>
          <p:nvSpPr>
            <p:cNvPr id="118" name="Freeform 34"/>
            <p:cNvSpPr>
              <a:spLocks/>
            </p:cNvSpPr>
            <p:nvPr/>
          </p:nvSpPr>
          <p:spPr bwMode="auto">
            <a:xfrm>
              <a:off x="9115425" y="4468813"/>
              <a:ext cx="612776" cy="593725"/>
            </a:xfrm>
            <a:custGeom>
              <a:avLst/>
              <a:gdLst>
                <a:gd name="T0" fmla="*/ 1514 w 1767"/>
                <a:gd name="T1" fmla="*/ 1064 h 1711"/>
                <a:gd name="T2" fmla="*/ 680 w 1767"/>
                <a:gd name="T3" fmla="*/ 778 h 1711"/>
                <a:gd name="T4" fmla="*/ 409 w 1767"/>
                <a:gd name="T5" fmla="*/ 482 h 1711"/>
                <a:gd name="T6" fmla="*/ 387 w 1767"/>
                <a:gd name="T7" fmla="*/ 324 h 1711"/>
                <a:gd name="T8" fmla="*/ 482 w 1767"/>
                <a:gd name="T9" fmla="*/ 198 h 1711"/>
                <a:gd name="T10" fmla="*/ 586 w 1767"/>
                <a:gd name="T11" fmla="*/ 169 h 1711"/>
                <a:gd name="T12" fmla="*/ 763 w 1767"/>
                <a:gd name="T13" fmla="*/ 270 h 1711"/>
                <a:gd name="T14" fmla="*/ 770 w 1767"/>
                <a:gd name="T15" fmla="*/ 280 h 1711"/>
                <a:gd name="T16" fmla="*/ 801 w 1767"/>
                <a:gd name="T17" fmla="*/ 321 h 1711"/>
                <a:gd name="T18" fmla="*/ 911 w 1767"/>
                <a:gd name="T19" fmla="*/ 434 h 1711"/>
                <a:gd name="T20" fmla="*/ 714 w 1767"/>
                <a:gd name="T21" fmla="*/ 37 h 1711"/>
                <a:gd name="T22" fmla="*/ 179 w 1767"/>
                <a:gd name="T23" fmla="*/ 361 h 1711"/>
                <a:gd name="T24" fmla="*/ 46 w 1767"/>
                <a:gd name="T25" fmla="*/ 1388 h 1711"/>
                <a:gd name="T26" fmla="*/ 518 w 1767"/>
                <a:gd name="T27" fmla="*/ 1706 h 1711"/>
                <a:gd name="T28" fmla="*/ 666 w 1767"/>
                <a:gd name="T29" fmla="*/ 1690 h 1711"/>
                <a:gd name="T30" fmla="*/ 803 w 1767"/>
                <a:gd name="T31" fmla="*/ 1605 h 1711"/>
                <a:gd name="T32" fmla="*/ 803 w 1767"/>
                <a:gd name="T33" fmla="*/ 1605 h 1711"/>
                <a:gd name="T34" fmla="*/ 1153 w 1767"/>
                <a:gd name="T35" fmla="*/ 1164 h 1711"/>
                <a:gd name="T36" fmla="*/ 1275 w 1767"/>
                <a:gd name="T37" fmla="*/ 1538 h 1711"/>
                <a:gd name="T38" fmla="*/ 1501 w 1767"/>
                <a:gd name="T39" fmla="*/ 1703 h 1711"/>
                <a:gd name="T40" fmla="*/ 1574 w 1767"/>
                <a:gd name="T41" fmla="*/ 1691 h 1711"/>
                <a:gd name="T42" fmla="*/ 1727 w 1767"/>
                <a:gd name="T43" fmla="*/ 1392 h 1711"/>
                <a:gd name="T44" fmla="*/ 1620 w 1767"/>
                <a:gd name="T45" fmla="*/ 1061 h 1711"/>
                <a:gd name="T46" fmla="*/ 1516 w 1767"/>
                <a:gd name="T47" fmla="*/ 1064 h 1711"/>
                <a:gd name="T48" fmla="*/ 1514 w 1767"/>
                <a:gd name="T49" fmla="*/ 1064 h 1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67" h="1711">
                  <a:moveTo>
                    <a:pt x="1514" y="1064"/>
                  </a:moveTo>
                  <a:cubicBezTo>
                    <a:pt x="1121" y="1064"/>
                    <a:pt x="844" y="909"/>
                    <a:pt x="680" y="778"/>
                  </a:cubicBezTo>
                  <a:cubicBezTo>
                    <a:pt x="517" y="648"/>
                    <a:pt x="432" y="518"/>
                    <a:pt x="409" y="482"/>
                  </a:cubicBezTo>
                  <a:cubicBezTo>
                    <a:pt x="380" y="433"/>
                    <a:pt x="373" y="377"/>
                    <a:pt x="387" y="324"/>
                  </a:cubicBezTo>
                  <a:cubicBezTo>
                    <a:pt x="400" y="271"/>
                    <a:pt x="434" y="226"/>
                    <a:pt x="482" y="198"/>
                  </a:cubicBezTo>
                  <a:cubicBezTo>
                    <a:pt x="513" y="179"/>
                    <a:pt x="549" y="169"/>
                    <a:pt x="586" y="169"/>
                  </a:cubicBezTo>
                  <a:cubicBezTo>
                    <a:pt x="658" y="169"/>
                    <a:pt x="726" y="208"/>
                    <a:pt x="763" y="270"/>
                  </a:cubicBezTo>
                  <a:cubicBezTo>
                    <a:pt x="765" y="273"/>
                    <a:pt x="767" y="276"/>
                    <a:pt x="770" y="280"/>
                  </a:cubicBezTo>
                  <a:cubicBezTo>
                    <a:pt x="776" y="289"/>
                    <a:pt x="786" y="303"/>
                    <a:pt x="801" y="321"/>
                  </a:cubicBezTo>
                  <a:cubicBezTo>
                    <a:pt x="824" y="350"/>
                    <a:pt x="861" y="391"/>
                    <a:pt x="911" y="434"/>
                  </a:cubicBezTo>
                  <a:cubicBezTo>
                    <a:pt x="949" y="260"/>
                    <a:pt x="875" y="71"/>
                    <a:pt x="714" y="37"/>
                  </a:cubicBezTo>
                  <a:cubicBezTo>
                    <a:pt x="540" y="0"/>
                    <a:pt x="286" y="90"/>
                    <a:pt x="179" y="361"/>
                  </a:cubicBezTo>
                  <a:cubicBezTo>
                    <a:pt x="34" y="736"/>
                    <a:pt x="0" y="978"/>
                    <a:pt x="46" y="1388"/>
                  </a:cubicBezTo>
                  <a:cubicBezTo>
                    <a:pt x="105" y="1684"/>
                    <a:pt x="330" y="1711"/>
                    <a:pt x="518" y="1706"/>
                  </a:cubicBezTo>
                  <a:cubicBezTo>
                    <a:pt x="578" y="1705"/>
                    <a:pt x="627" y="1702"/>
                    <a:pt x="666" y="1690"/>
                  </a:cubicBezTo>
                  <a:cubicBezTo>
                    <a:pt x="718" y="1679"/>
                    <a:pt x="767" y="1650"/>
                    <a:pt x="803" y="1605"/>
                  </a:cubicBezTo>
                  <a:cubicBezTo>
                    <a:pt x="803" y="1605"/>
                    <a:pt x="803" y="1605"/>
                    <a:pt x="803" y="1605"/>
                  </a:cubicBezTo>
                  <a:cubicBezTo>
                    <a:pt x="1153" y="1164"/>
                    <a:pt x="1153" y="1164"/>
                    <a:pt x="1153" y="1164"/>
                  </a:cubicBezTo>
                  <a:cubicBezTo>
                    <a:pt x="1275" y="1538"/>
                    <a:pt x="1275" y="1538"/>
                    <a:pt x="1275" y="1538"/>
                  </a:cubicBezTo>
                  <a:cubicBezTo>
                    <a:pt x="1307" y="1639"/>
                    <a:pt x="1400" y="1703"/>
                    <a:pt x="1501" y="1703"/>
                  </a:cubicBezTo>
                  <a:cubicBezTo>
                    <a:pt x="1525" y="1703"/>
                    <a:pt x="1550" y="1699"/>
                    <a:pt x="1574" y="1691"/>
                  </a:cubicBezTo>
                  <a:cubicBezTo>
                    <a:pt x="1699" y="1651"/>
                    <a:pt x="1767" y="1517"/>
                    <a:pt x="1727" y="1392"/>
                  </a:cubicBezTo>
                  <a:cubicBezTo>
                    <a:pt x="1620" y="1061"/>
                    <a:pt x="1620" y="1061"/>
                    <a:pt x="1620" y="1061"/>
                  </a:cubicBezTo>
                  <a:cubicBezTo>
                    <a:pt x="1585" y="1063"/>
                    <a:pt x="1550" y="1064"/>
                    <a:pt x="1516" y="1064"/>
                  </a:cubicBezTo>
                  <a:cubicBezTo>
                    <a:pt x="1514" y="1064"/>
                    <a:pt x="1514" y="1064"/>
                    <a:pt x="1514" y="106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19" name="Freeform 35"/>
            <p:cNvSpPr>
              <a:spLocks/>
            </p:cNvSpPr>
            <p:nvPr/>
          </p:nvSpPr>
          <p:spPr bwMode="auto">
            <a:xfrm>
              <a:off x="9478963" y="4614863"/>
              <a:ext cx="152400" cy="79375"/>
            </a:xfrm>
            <a:custGeom>
              <a:avLst/>
              <a:gdLst>
                <a:gd name="T0" fmla="*/ 420 w 438"/>
                <a:gd name="T1" fmla="*/ 176 h 232"/>
                <a:gd name="T2" fmla="*/ 236 w 438"/>
                <a:gd name="T3" fmla="*/ 16 h 232"/>
                <a:gd name="T4" fmla="*/ 8 w 438"/>
                <a:gd name="T5" fmla="*/ 102 h 232"/>
                <a:gd name="T6" fmla="*/ 0 w 438"/>
                <a:gd name="T7" fmla="*/ 112 h 232"/>
                <a:gd name="T8" fmla="*/ 438 w 438"/>
                <a:gd name="T9" fmla="*/ 232 h 232"/>
                <a:gd name="T10" fmla="*/ 420 w 438"/>
                <a:gd name="T11" fmla="*/ 17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232">
                  <a:moveTo>
                    <a:pt x="420" y="176"/>
                  </a:moveTo>
                  <a:cubicBezTo>
                    <a:pt x="393" y="93"/>
                    <a:pt x="323" y="31"/>
                    <a:pt x="236" y="16"/>
                  </a:cubicBezTo>
                  <a:cubicBezTo>
                    <a:pt x="150" y="0"/>
                    <a:pt x="63" y="33"/>
                    <a:pt x="8" y="10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31" y="187"/>
                    <a:pt x="278" y="228"/>
                    <a:pt x="438" y="232"/>
                  </a:cubicBezTo>
                  <a:lnTo>
                    <a:pt x="420" y="1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20" name="Freeform 36"/>
            <p:cNvSpPr>
              <a:spLocks/>
            </p:cNvSpPr>
            <p:nvPr/>
          </p:nvSpPr>
          <p:spPr bwMode="auto">
            <a:xfrm>
              <a:off x="9255125" y="4535488"/>
              <a:ext cx="481013" cy="287338"/>
            </a:xfrm>
            <a:custGeom>
              <a:avLst/>
              <a:gdLst>
                <a:gd name="T0" fmla="*/ 1208 w 1387"/>
                <a:gd name="T1" fmla="*/ 501 h 825"/>
                <a:gd name="T2" fmla="*/ 1113 w 1387"/>
                <a:gd name="T3" fmla="*/ 505 h 825"/>
                <a:gd name="T4" fmla="*/ 506 w 1387"/>
                <a:gd name="T5" fmla="*/ 298 h 825"/>
                <a:gd name="T6" fmla="*/ 362 w 1387"/>
                <a:gd name="T7" fmla="*/ 157 h 825"/>
                <a:gd name="T8" fmla="*/ 329 w 1387"/>
                <a:gd name="T9" fmla="*/ 113 h 825"/>
                <a:gd name="T10" fmla="*/ 322 w 1387"/>
                <a:gd name="T11" fmla="*/ 102 h 825"/>
                <a:gd name="T12" fmla="*/ 321 w 1387"/>
                <a:gd name="T13" fmla="*/ 101 h 825"/>
                <a:gd name="T14" fmla="*/ 321 w 1387"/>
                <a:gd name="T15" fmla="*/ 100 h 825"/>
                <a:gd name="T16" fmla="*/ 102 w 1387"/>
                <a:gd name="T17" fmla="*/ 44 h 825"/>
                <a:gd name="T18" fmla="*/ 45 w 1387"/>
                <a:gd name="T19" fmla="*/ 264 h 825"/>
                <a:gd name="T20" fmla="*/ 45 w 1387"/>
                <a:gd name="T21" fmla="*/ 264 h 825"/>
                <a:gd name="T22" fmla="*/ 306 w 1387"/>
                <a:gd name="T23" fmla="*/ 549 h 825"/>
                <a:gd name="T24" fmla="*/ 1111 w 1387"/>
                <a:gd name="T25" fmla="*/ 825 h 825"/>
                <a:gd name="T26" fmla="*/ 1113 w 1387"/>
                <a:gd name="T27" fmla="*/ 825 h 825"/>
                <a:gd name="T28" fmla="*/ 1232 w 1387"/>
                <a:gd name="T29" fmla="*/ 821 h 825"/>
                <a:gd name="T30" fmla="*/ 1380 w 1387"/>
                <a:gd name="T31" fmla="*/ 648 h 825"/>
                <a:gd name="T32" fmla="*/ 1208 w 1387"/>
                <a:gd name="T33" fmla="*/ 501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87" h="825">
                  <a:moveTo>
                    <a:pt x="1208" y="501"/>
                  </a:moveTo>
                  <a:cubicBezTo>
                    <a:pt x="1175" y="503"/>
                    <a:pt x="1143" y="505"/>
                    <a:pt x="1113" y="505"/>
                  </a:cubicBezTo>
                  <a:cubicBezTo>
                    <a:pt x="831" y="504"/>
                    <a:pt x="637" y="402"/>
                    <a:pt x="506" y="298"/>
                  </a:cubicBezTo>
                  <a:cubicBezTo>
                    <a:pt x="441" y="247"/>
                    <a:pt x="393" y="195"/>
                    <a:pt x="362" y="157"/>
                  </a:cubicBezTo>
                  <a:cubicBezTo>
                    <a:pt x="347" y="138"/>
                    <a:pt x="336" y="123"/>
                    <a:pt x="329" y="113"/>
                  </a:cubicBezTo>
                  <a:cubicBezTo>
                    <a:pt x="326" y="108"/>
                    <a:pt x="323" y="104"/>
                    <a:pt x="322" y="102"/>
                  </a:cubicBezTo>
                  <a:cubicBezTo>
                    <a:pt x="321" y="101"/>
                    <a:pt x="321" y="101"/>
                    <a:pt x="321" y="101"/>
                  </a:cubicBezTo>
                  <a:cubicBezTo>
                    <a:pt x="321" y="100"/>
                    <a:pt x="321" y="100"/>
                    <a:pt x="321" y="100"/>
                  </a:cubicBezTo>
                  <a:cubicBezTo>
                    <a:pt x="276" y="25"/>
                    <a:pt x="178" y="0"/>
                    <a:pt x="102" y="44"/>
                  </a:cubicBezTo>
                  <a:cubicBezTo>
                    <a:pt x="25" y="89"/>
                    <a:pt x="0" y="188"/>
                    <a:pt x="45" y="264"/>
                  </a:cubicBezTo>
                  <a:cubicBezTo>
                    <a:pt x="45" y="264"/>
                    <a:pt x="45" y="264"/>
                    <a:pt x="45" y="264"/>
                  </a:cubicBezTo>
                  <a:cubicBezTo>
                    <a:pt x="52" y="275"/>
                    <a:pt x="133" y="411"/>
                    <a:pt x="306" y="549"/>
                  </a:cubicBezTo>
                  <a:cubicBezTo>
                    <a:pt x="478" y="687"/>
                    <a:pt x="748" y="825"/>
                    <a:pt x="1111" y="825"/>
                  </a:cubicBezTo>
                  <a:cubicBezTo>
                    <a:pt x="1112" y="825"/>
                    <a:pt x="1113" y="825"/>
                    <a:pt x="1113" y="825"/>
                  </a:cubicBezTo>
                  <a:cubicBezTo>
                    <a:pt x="1152" y="825"/>
                    <a:pt x="1192" y="824"/>
                    <a:pt x="1232" y="821"/>
                  </a:cubicBezTo>
                  <a:cubicBezTo>
                    <a:pt x="1321" y="814"/>
                    <a:pt x="1387" y="737"/>
                    <a:pt x="1380" y="648"/>
                  </a:cubicBezTo>
                  <a:cubicBezTo>
                    <a:pt x="1373" y="560"/>
                    <a:pt x="1296" y="494"/>
                    <a:pt x="1208" y="50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  <p:sp>
          <p:nvSpPr>
            <p:cNvPr id="121" name="Oval 37"/>
            <p:cNvSpPr>
              <a:spLocks noChangeArrowheads="1"/>
            </p:cNvSpPr>
            <p:nvPr/>
          </p:nvSpPr>
          <p:spPr bwMode="auto">
            <a:xfrm>
              <a:off x="9248933" y="4210208"/>
              <a:ext cx="240983" cy="2409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schemeClr val="lt1"/>
                </a:solidFill>
              </a:endParaRPr>
            </a:p>
          </p:txBody>
        </p:sp>
      </p:grpSp>
      <p:cxnSp>
        <p:nvCxnSpPr>
          <p:cNvPr id="16" name="직선 연결선 15"/>
          <p:cNvCxnSpPr/>
          <p:nvPr/>
        </p:nvCxnSpPr>
        <p:spPr>
          <a:xfrm flipH="1">
            <a:off x="3333675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 flipH="1">
            <a:off x="5989049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flipH="1">
            <a:off x="8636999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그룹 83"/>
          <p:cNvGrpSpPr/>
          <p:nvPr/>
        </p:nvGrpSpPr>
        <p:grpSpPr>
          <a:xfrm>
            <a:off x="10534650" y="0"/>
            <a:ext cx="1435027" cy="742950"/>
            <a:chOff x="10534650" y="0"/>
            <a:chExt cx="1435027" cy="742950"/>
          </a:xfrm>
        </p:grpSpPr>
        <p:sp>
          <p:nvSpPr>
            <p:cNvPr id="91" name="직사각형 90"/>
            <p:cNvSpPr/>
            <p:nvPr/>
          </p:nvSpPr>
          <p:spPr>
            <a:xfrm>
              <a:off x="10534650" y="0"/>
              <a:ext cx="1435027" cy="742950"/>
            </a:xfrm>
            <a:prstGeom prst="rect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0667899" y="537279"/>
              <a:ext cx="1192634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장애인학대 신고 </a:t>
              </a:r>
              <a:r>
                <a:rPr lang="en-US" altLang="ko-KR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&amp; </a:t>
              </a:r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예방</a:t>
              </a:r>
            </a:p>
          </p:txBody>
        </p:sp>
        <p:sp>
          <p:nvSpPr>
            <p:cNvPr id="93" name="타원 92"/>
            <p:cNvSpPr/>
            <p:nvPr/>
          </p:nvSpPr>
          <p:spPr>
            <a:xfrm>
              <a:off x="10813914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7" name="타원 106"/>
            <p:cNvSpPr/>
            <p:nvPr/>
          </p:nvSpPr>
          <p:spPr>
            <a:xfrm>
              <a:off x="11133001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8" name="타원 107"/>
            <p:cNvSpPr/>
            <p:nvPr/>
          </p:nvSpPr>
          <p:spPr>
            <a:xfrm>
              <a:off x="11452089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9" name="Freeform 5"/>
            <p:cNvSpPr>
              <a:spLocks noEditPoints="1"/>
            </p:cNvSpPr>
            <p:nvPr/>
          </p:nvSpPr>
          <p:spPr bwMode="auto">
            <a:xfrm>
              <a:off x="10868622" y="232842"/>
              <a:ext cx="147259" cy="126584"/>
            </a:xfrm>
            <a:custGeom>
              <a:avLst/>
              <a:gdLst>
                <a:gd name="T0" fmla="*/ 221 w 563"/>
                <a:gd name="T1" fmla="*/ 337 h 484"/>
                <a:gd name="T2" fmla="*/ 188 w 563"/>
                <a:gd name="T3" fmla="*/ 336 h 484"/>
                <a:gd name="T4" fmla="*/ 176 w 563"/>
                <a:gd name="T5" fmla="*/ 361 h 484"/>
                <a:gd name="T6" fmla="*/ 192 w 563"/>
                <a:gd name="T7" fmla="*/ 382 h 484"/>
                <a:gd name="T8" fmla="*/ 219 w 563"/>
                <a:gd name="T9" fmla="*/ 404 h 484"/>
                <a:gd name="T10" fmla="*/ 230 w 563"/>
                <a:gd name="T11" fmla="*/ 363 h 484"/>
                <a:gd name="T12" fmla="*/ 202 w 563"/>
                <a:gd name="T13" fmla="*/ 296 h 484"/>
                <a:gd name="T14" fmla="*/ 202 w 563"/>
                <a:gd name="T15" fmla="*/ 71 h 484"/>
                <a:gd name="T16" fmla="*/ 202 w 563"/>
                <a:gd name="T17" fmla="*/ 296 h 484"/>
                <a:gd name="T18" fmla="*/ 168 w 563"/>
                <a:gd name="T19" fmla="*/ 175 h 484"/>
                <a:gd name="T20" fmla="*/ 286 w 563"/>
                <a:gd name="T21" fmla="*/ 159 h 484"/>
                <a:gd name="T22" fmla="*/ 202 w 563"/>
                <a:gd name="T23" fmla="*/ 271 h 484"/>
                <a:gd name="T24" fmla="*/ 118 w 563"/>
                <a:gd name="T25" fmla="*/ 163 h 484"/>
                <a:gd name="T26" fmla="*/ 238 w 563"/>
                <a:gd name="T27" fmla="*/ 484 h 484"/>
                <a:gd name="T28" fmla="*/ 198 w 563"/>
                <a:gd name="T29" fmla="*/ 484 h 484"/>
                <a:gd name="T30" fmla="*/ 175 w 563"/>
                <a:gd name="T31" fmla="*/ 452 h 484"/>
                <a:gd name="T32" fmla="*/ 175 w 563"/>
                <a:gd name="T33" fmla="*/ 484 h 484"/>
                <a:gd name="T34" fmla="*/ 222 w 563"/>
                <a:gd name="T35" fmla="*/ 419 h 484"/>
                <a:gd name="T36" fmla="*/ 304 w 563"/>
                <a:gd name="T37" fmla="*/ 335 h 484"/>
                <a:gd name="T38" fmla="*/ 405 w 563"/>
                <a:gd name="T39" fmla="*/ 483 h 484"/>
                <a:gd name="T40" fmla="*/ 307 w 563"/>
                <a:gd name="T41" fmla="*/ 335 h 484"/>
                <a:gd name="T42" fmla="*/ 0 w 563"/>
                <a:gd name="T43" fmla="*/ 433 h 484"/>
                <a:gd name="T44" fmla="*/ 146 w 563"/>
                <a:gd name="T45" fmla="*/ 484 h 484"/>
                <a:gd name="T46" fmla="*/ 99 w 563"/>
                <a:gd name="T47" fmla="*/ 336 h 484"/>
                <a:gd name="T48" fmla="*/ 415 w 563"/>
                <a:gd name="T49" fmla="*/ 15 h 484"/>
                <a:gd name="T50" fmla="*/ 385 w 563"/>
                <a:gd name="T51" fmla="*/ 210 h 484"/>
                <a:gd name="T52" fmla="*/ 470 w 563"/>
                <a:gd name="T53" fmla="*/ 223 h 484"/>
                <a:gd name="T54" fmla="*/ 449 w 563"/>
                <a:gd name="T55" fmla="*/ 96 h 484"/>
                <a:gd name="T56" fmla="*/ 446 w 563"/>
                <a:gd name="T57" fmla="*/ 101 h 484"/>
                <a:gd name="T58" fmla="*/ 427 w 563"/>
                <a:gd name="T59" fmla="*/ 124 h 484"/>
                <a:gd name="T60" fmla="*/ 445 w 563"/>
                <a:gd name="T61" fmla="*/ 93 h 484"/>
                <a:gd name="T62" fmla="*/ 386 w 563"/>
                <a:gd name="T63" fmla="*/ 121 h 484"/>
                <a:gd name="T64" fmla="*/ 377 w 563"/>
                <a:gd name="T65" fmla="*/ 123 h 484"/>
                <a:gd name="T66" fmla="*/ 431 w 563"/>
                <a:gd name="T67" fmla="*/ 55 h 484"/>
                <a:gd name="T68" fmla="*/ 435 w 563"/>
                <a:gd name="T69" fmla="*/ 62 h 484"/>
                <a:gd name="T70" fmla="*/ 397 w 563"/>
                <a:gd name="T71" fmla="*/ 83 h 484"/>
                <a:gd name="T72" fmla="*/ 404 w 563"/>
                <a:gd name="T73" fmla="*/ 130 h 484"/>
                <a:gd name="T74" fmla="*/ 410 w 563"/>
                <a:gd name="T75" fmla="*/ 91 h 484"/>
                <a:gd name="T76" fmla="*/ 447 w 563"/>
                <a:gd name="T77" fmla="*/ 76 h 484"/>
                <a:gd name="T78" fmla="*/ 443 w 563"/>
                <a:gd name="T79" fmla="*/ 81 h 484"/>
                <a:gd name="T80" fmla="*/ 407 w 563"/>
                <a:gd name="T81" fmla="*/ 126 h 484"/>
                <a:gd name="T82" fmla="*/ 447 w 563"/>
                <a:gd name="T83" fmla="*/ 178 h 484"/>
                <a:gd name="T84" fmla="*/ 433 w 563"/>
                <a:gd name="T85" fmla="*/ 140 h 484"/>
                <a:gd name="T86" fmla="*/ 478 w 563"/>
                <a:gd name="T87" fmla="*/ 113 h 484"/>
                <a:gd name="T88" fmla="*/ 478 w 563"/>
                <a:gd name="T89" fmla="*/ 71 h 484"/>
                <a:gd name="T90" fmla="*/ 447 w 563"/>
                <a:gd name="T91" fmla="*/ 17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3" h="484">
                  <a:moveTo>
                    <a:pt x="231" y="361"/>
                  </a:moveTo>
                  <a:cubicBezTo>
                    <a:pt x="221" y="337"/>
                    <a:pt x="221" y="337"/>
                    <a:pt x="221" y="337"/>
                  </a:cubicBezTo>
                  <a:cubicBezTo>
                    <a:pt x="220" y="336"/>
                    <a:pt x="220" y="336"/>
                    <a:pt x="219" y="336"/>
                  </a:cubicBezTo>
                  <a:cubicBezTo>
                    <a:pt x="188" y="336"/>
                    <a:pt x="188" y="336"/>
                    <a:pt x="188" y="336"/>
                  </a:cubicBezTo>
                  <a:cubicBezTo>
                    <a:pt x="187" y="336"/>
                    <a:pt x="186" y="336"/>
                    <a:pt x="186" y="337"/>
                  </a:cubicBezTo>
                  <a:cubicBezTo>
                    <a:pt x="176" y="361"/>
                    <a:pt x="176" y="361"/>
                    <a:pt x="176" y="361"/>
                  </a:cubicBezTo>
                  <a:cubicBezTo>
                    <a:pt x="175" y="362"/>
                    <a:pt x="176" y="363"/>
                    <a:pt x="176" y="363"/>
                  </a:cubicBezTo>
                  <a:cubicBezTo>
                    <a:pt x="192" y="382"/>
                    <a:pt x="192" y="382"/>
                    <a:pt x="192" y="382"/>
                  </a:cubicBezTo>
                  <a:cubicBezTo>
                    <a:pt x="180" y="432"/>
                    <a:pt x="180" y="432"/>
                    <a:pt x="180" y="432"/>
                  </a:cubicBezTo>
                  <a:cubicBezTo>
                    <a:pt x="219" y="404"/>
                    <a:pt x="219" y="404"/>
                    <a:pt x="219" y="404"/>
                  </a:cubicBezTo>
                  <a:cubicBezTo>
                    <a:pt x="214" y="382"/>
                    <a:pt x="214" y="382"/>
                    <a:pt x="214" y="382"/>
                  </a:cubicBezTo>
                  <a:cubicBezTo>
                    <a:pt x="230" y="363"/>
                    <a:pt x="230" y="363"/>
                    <a:pt x="230" y="363"/>
                  </a:cubicBezTo>
                  <a:cubicBezTo>
                    <a:pt x="231" y="363"/>
                    <a:pt x="231" y="362"/>
                    <a:pt x="231" y="361"/>
                  </a:cubicBezTo>
                  <a:close/>
                  <a:moveTo>
                    <a:pt x="202" y="296"/>
                  </a:moveTo>
                  <a:cubicBezTo>
                    <a:pt x="265" y="296"/>
                    <a:pt x="315" y="246"/>
                    <a:pt x="315" y="184"/>
                  </a:cubicBezTo>
                  <a:cubicBezTo>
                    <a:pt x="315" y="122"/>
                    <a:pt x="265" y="71"/>
                    <a:pt x="202" y="71"/>
                  </a:cubicBezTo>
                  <a:cubicBezTo>
                    <a:pt x="140" y="71"/>
                    <a:pt x="89" y="122"/>
                    <a:pt x="89" y="184"/>
                  </a:cubicBezTo>
                  <a:cubicBezTo>
                    <a:pt x="89" y="246"/>
                    <a:pt x="140" y="296"/>
                    <a:pt x="202" y="296"/>
                  </a:cubicBezTo>
                  <a:close/>
                  <a:moveTo>
                    <a:pt x="118" y="163"/>
                  </a:moveTo>
                  <a:cubicBezTo>
                    <a:pt x="128" y="168"/>
                    <a:pt x="147" y="175"/>
                    <a:pt x="168" y="175"/>
                  </a:cubicBezTo>
                  <a:cubicBezTo>
                    <a:pt x="184" y="175"/>
                    <a:pt x="200" y="171"/>
                    <a:pt x="216" y="160"/>
                  </a:cubicBezTo>
                  <a:cubicBezTo>
                    <a:pt x="217" y="159"/>
                    <a:pt x="256" y="132"/>
                    <a:pt x="286" y="159"/>
                  </a:cubicBezTo>
                  <a:cubicBezTo>
                    <a:pt x="289" y="167"/>
                    <a:pt x="290" y="175"/>
                    <a:pt x="290" y="184"/>
                  </a:cubicBezTo>
                  <a:cubicBezTo>
                    <a:pt x="290" y="232"/>
                    <a:pt x="251" y="271"/>
                    <a:pt x="202" y="271"/>
                  </a:cubicBezTo>
                  <a:cubicBezTo>
                    <a:pt x="154" y="271"/>
                    <a:pt x="115" y="232"/>
                    <a:pt x="115" y="184"/>
                  </a:cubicBezTo>
                  <a:cubicBezTo>
                    <a:pt x="115" y="177"/>
                    <a:pt x="116" y="170"/>
                    <a:pt x="118" y="163"/>
                  </a:cubicBezTo>
                  <a:close/>
                  <a:moveTo>
                    <a:pt x="198" y="484"/>
                  </a:moveTo>
                  <a:cubicBezTo>
                    <a:pt x="238" y="484"/>
                    <a:pt x="238" y="484"/>
                    <a:pt x="238" y="484"/>
                  </a:cubicBezTo>
                  <a:cubicBezTo>
                    <a:pt x="232" y="460"/>
                    <a:pt x="232" y="460"/>
                    <a:pt x="232" y="460"/>
                  </a:cubicBezTo>
                  <a:lnTo>
                    <a:pt x="198" y="484"/>
                  </a:lnTo>
                  <a:close/>
                  <a:moveTo>
                    <a:pt x="222" y="419"/>
                  </a:moveTo>
                  <a:cubicBezTo>
                    <a:pt x="175" y="452"/>
                    <a:pt x="175" y="452"/>
                    <a:pt x="175" y="452"/>
                  </a:cubicBezTo>
                  <a:cubicBezTo>
                    <a:pt x="167" y="484"/>
                    <a:pt x="167" y="484"/>
                    <a:pt x="167" y="484"/>
                  </a:cubicBezTo>
                  <a:cubicBezTo>
                    <a:pt x="175" y="484"/>
                    <a:pt x="175" y="484"/>
                    <a:pt x="175" y="484"/>
                  </a:cubicBezTo>
                  <a:cubicBezTo>
                    <a:pt x="229" y="446"/>
                    <a:pt x="229" y="446"/>
                    <a:pt x="229" y="446"/>
                  </a:cubicBezTo>
                  <a:lnTo>
                    <a:pt x="222" y="419"/>
                  </a:lnTo>
                  <a:close/>
                  <a:moveTo>
                    <a:pt x="307" y="335"/>
                  </a:moveTo>
                  <a:cubicBezTo>
                    <a:pt x="304" y="335"/>
                    <a:pt x="304" y="335"/>
                    <a:pt x="304" y="335"/>
                  </a:cubicBezTo>
                  <a:cubicBezTo>
                    <a:pt x="259" y="483"/>
                    <a:pt x="259" y="483"/>
                    <a:pt x="259" y="483"/>
                  </a:cubicBezTo>
                  <a:cubicBezTo>
                    <a:pt x="405" y="483"/>
                    <a:pt x="405" y="483"/>
                    <a:pt x="405" y="483"/>
                  </a:cubicBezTo>
                  <a:cubicBezTo>
                    <a:pt x="405" y="433"/>
                    <a:pt x="405" y="433"/>
                    <a:pt x="405" y="433"/>
                  </a:cubicBezTo>
                  <a:cubicBezTo>
                    <a:pt x="405" y="379"/>
                    <a:pt x="361" y="335"/>
                    <a:pt x="307" y="335"/>
                  </a:cubicBezTo>
                  <a:close/>
                  <a:moveTo>
                    <a:pt x="99" y="336"/>
                  </a:moveTo>
                  <a:cubicBezTo>
                    <a:pt x="44" y="336"/>
                    <a:pt x="0" y="379"/>
                    <a:pt x="0" y="433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146" y="484"/>
                    <a:pt x="146" y="484"/>
                    <a:pt x="146" y="484"/>
                  </a:cubicBezTo>
                  <a:cubicBezTo>
                    <a:pt x="103" y="336"/>
                    <a:pt x="103" y="336"/>
                    <a:pt x="103" y="336"/>
                  </a:cubicBezTo>
                  <a:lnTo>
                    <a:pt x="99" y="336"/>
                  </a:lnTo>
                  <a:close/>
                  <a:moveTo>
                    <a:pt x="547" y="91"/>
                  </a:moveTo>
                  <a:cubicBezTo>
                    <a:pt x="532" y="34"/>
                    <a:pt x="473" y="0"/>
                    <a:pt x="415" y="15"/>
                  </a:cubicBezTo>
                  <a:cubicBezTo>
                    <a:pt x="358" y="30"/>
                    <a:pt x="323" y="89"/>
                    <a:pt x="338" y="146"/>
                  </a:cubicBezTo>
                  <a:cubicBezTo>
                    <a:pt x="346" y="174"/>
                    <a:pt x="363" y="196"/>
                    <a:pt x="385" y="210"/>
                  </a:cubicBezTo>
                  <a:cubicBezTo>
                    <a:pt x="356" y="253"/>
                    <a:pt x="356" y="253"/>
                    <a:pt x="356" y="253"/>
                  </a:cubicBezTo>
                  <a:cubicBezTo>
                    <a:pt x="470" y="223"/>
                    <a:pt x="470" y="223"/>
                    <a:pt x="470" y="223"/>
                  </a:cubicBezTo>
                  <a:cubicBezTo>
                    <a:pt x="528" y="208"/>
                    <a:pt x="563" y="149"/>
                    <a:pt x="547" y="91"/>
                  </a:cubicBezTo>
                  <a:close/>
                  <a:moveTo>
                    <a:pt x="449" y="96"/>
                  </a:moveTo>
                  <a:cubicBezTo>
                    <a:pt x="449" y="98"/>
                    <a:pt x="449" y="99"/>
                    <a:pt x="448" y="99"/>
                  </a:cubicBezTo>
                  <a:cubicBezTo>
                    <a:pt x="447" y="100"/>
                    <a:pt x="446" y="100"/>
                    <a:pt x="446" y="101"/>
                  </a:cubicBezTo>
                  <a:cubicBezTo>
                    <a:pt x="436" y="102"/>
                    <a:pt x="430" y="111"/>
                    <a:pt x="431" y="120"/>
                  </a:cubicBezTo>
                  <a:cubicBezTo>
                    <a:pt x="431" y="123"/>
                    <a:pt x="430" y="124"/>
                    <a:pt x="427" y="124"/>
                  </a:cubicBezTo>
                  <a:cubicBezTo>
                    <a:pt x="425" y="124"/>
                    <a:pt x="423" y="123"/>
                    <a:pt x="423" y="121"/>
                  </a:cubicBezTo>
                  <a:cubicBezTo>
                    <a:pt x="422" y="107"/>
                    <a:pt x="431" y="95"/>
                    <a:pt x="445" y="93"/>
                  </a:cubicBezTo>
                  <a:cubicBezTo>
                    <a:pt x="447" y="93"/>
                    <a:pt x="449" y="95"/>
                    <a:pt x="449" y="96"/>
                  </a:cubicBezTo>
                  <a:close/>
                  <a:moveTo>
                    <a:pt x="386" y="121"/>
                  </a:moveTo>
                  <a:cubicBezTo>
                    <a:pt x="387" y="124"/>
                    <a:pt x="385" y="127"/>
                    <a:pt x="382" y="127"/>
                  </a:cubicBezTo>
                  <a:cubicBezTo>
                    <a:pt x="379" y="127"/>
                    <a:pt x="377" y="125"/>
                    <a:pt x="377" y="123"/>
                  </a:cubicBezTo>
                  <a:cubicBezTo>
                    <a:pt x="375" y="107"/>
                    <a:pt x="379" y="90"/>
                    <a:pt x="390" y="78"/>
                  </a:cubicBezTo>
                  <a:cubicBezTo>
                    <a:pt x="400" y="65"/>
                    <a:pt x="414" y="57"/>
                    <a:pt x="431" y="55"/>
                  </a:cubicBezTo>
                  <a:cubicBezTo>
                    <a:pt x="434" y="54"/>
                    <a:pt x="436" y="57"/>
                    <a:pt x="436" y="59"/>
                  </a:cubicBezTo>
                  <a:cubicBezTo>
                    <a:pt x="436" y="60"/>
                    <a:pt x="436" y="62"/>
                    <a:pt x="435" y="62"/>
                  </a:cubicBezTo>
                  <a:cubicBezTo>
                    <a:pt x="434" y="63"/>
                    <a:pt x="433" y="64"/>
                    <a:pt x="431" y="64"/>
                  </a:cubicBezTo>
                  <a:cubicBezTo>
                    <a:pt x="418" y="66"/>
                    <a:pt x="406" y="73"/>
                    <a:pt x="397" y="83"/>
                  </a:cubicBezTo>
                  <a:cubicBezTo>
                    <a:pt x="389" y="95"/>
                    <a:pt x="385" y="108"/>
                    <a:pt x="386" y="121"/>
                  </a:cubicBezTo>
                  <a:close/>
                  <a:moveTo>
                    <a:pt x="404" y="130"/>
                  </a:moveTo>
                  <a:cubicBezTo>
                    <a:pt x="402" y="130"/>
                    <a:pt x="400" y="129"/>
                    <a:pt x="399" y="127"/>
                  </a:cubicBezTo>
                  <a:cubicBezTo>
                    <a:pt x="398" y="114"/>
                    <a:pt x="401" y="101"/>
                    <a:pt x="410" y="91"/>
                  </a:cubicBezTo>
                  <a:cubicBezTo>
                    <a:pt x="418" y="81"/>
                    <a:pt x="429" y="74"/>
                    <a:pt x="442" y="73"/>
                  </a:cubicBezTo>
                  <a:cubicBezTo>
                    <a:pt x="445" y="73"/>
                    <a:pt x="446" y="74"/>
                    <a:pt x="447" y="76"/>
                  </a:cubicBezTo>
                  <a:cubicBezTo>
                    <a:pt x="447" y="77"/>
                    <a:pt x="447" y="78"/>
                    <a:pt x="446" y="79"/>
                  </a:cubicBezTo>
                  <a:cubicBezTo>
                    <a:pt x="446" y="79"/>
                    <a:pt x="445" y="80"/>
                    <a:pt x="443" y="81"/>
                  </a:cubicBezTo>
                  <a:cubicBezTo>
                    <a:pt x="433" y="82"/>
                    <a:pt x="423" y="87"/>
                    <a:pt x="416" y="96"/>
                  </a:cubicBezTo>
                  <a:cubicBezTo>
                    <a:pt x="409" y="104"/>
                    <a:pt x="406" y="115"/>
                    <a:pt x="407" y="126"/>
                  </a:cubicBezTo>
                  <a:cubicBezTo>
                    <a:pt x="408" y="128"/>
                    <a:pt x="406" y="130"/>
                    <a:pt x="404" y="130"/>
                  </a:cubicBezTo>
                  <a:close/>
                  <a:moveTo>
                    <a:pt x="447" y="178"/>
                  </a:moveTo>
                  <a:cubicBezTo>
                    <a:pt x="432" y="186"/>
                    <a:pt x="411" y="163"/>
                    <a:pt x="411" y="163"/>
                  </a:cubicBezTo>
                  <a:cubicBezTo>
                    <a:pt x="433" y="140"/>
                    <a:pt x="433" y="140"/>
                    <a:pt x="433" y="140"/>
                  </a:cubicBezTo>
                  <a:cubicBezTo>
                    <a:pt x="433" y="140"/>
                    <a:pt x="446" y="153"/>
                    <a:pt x="451" y="150"/>
                  </a:cubicBezTo>
                  <a:cubicBezTo>
                    <a:pt x="451" y="150"/>
                    <a:pt x="467" y="140"/>
                    <a:pt x="478" y="113"/>
                  </a:cubicBezTo>
                  <a:cubicBezTo>
                    <a:pt x="480" y="108"/>
                    <a:pt x="463" y="99"/>
                    <a:pt x="463" y="99"/>
                  </a:cubicBezTo>
                  <a:cubicBezTo>
                    <a:pt x="478" y="71"/>
                    <a:pt x="478" y="71"/>
                    <a:pt x="478" y="71"/>
                  </a:cubicBezTo>
                  <a:cubicBezTo>
                    <a:pt x="478" y="71"/>
                    <a:pt x="504" y="83"/>
                    <a:pt x="503" y="98"/>
                  </a:cubicBezTo>
                  <a:cubicBezTo>
                    <a:pt x="502" y="113"/>
                    <a:pt x="492" y="153"/>
                    <a:pt x="447" y="1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115" name="그룹 114"/>
            <p:cNvGrpSpPr/>
            <p:nvPr/>
          </p:nvGrpSpPr>
          <p:grpSpPr>
            <a:xfrm>
              <a:off x="11182117" y="256075"/>
              <a:ext cx="139394" cy="104967"/>
              <a:chOff x="3600450" y="1554163"/>
              <a:chExt cx="4987925" cy="3756026"/>
            </a:xfrm>
            <a:solidFill>
              <a:schemeClr val="bg1"/>
            </a:solidFill>
          </p:grpSpPr>
          <p:sp>
            <p:nvSpPr>
              <p:cNvPr id="125" name="Freeform 19"/>
              <p:cNvSpPr>
                <a:spLocks/>
              </p:cNvSpPr>
              <p:nvPr/>
            </p:nvSpPr>
            <p:spPr bwMode="auto">
              <a:xfrm>
                <a:off x="3798888" y="1863726"/>
                <a:ext cx="2484438" cy="1992313"/>
              </a:xfrm>
              <a:custGeom>
                <a:avLst/>
                <a:gdLst>
                  <a:gd name="T0" fmla="*/ 13 w 661"/>
                  <a:gd name="T1" fmla="*/ 185 h 530"/>
                  <a:gd name="T2" fmla="*/ 1 w 661"/>
                  <a:gd name="T3" fmla="*/ 245 h 530"/>
                  <a:gd name="T4" fmla="*/ 0 w 661"/>
                  <a:gd name="T5" fmla="*/ 265 h 530"/>
                  <a:gd name="T6" fmla="*/ 13 w 661"/>
                  <a:gd name="T7" fmla="*/ 346 h 530"/>
                  <a:gd name="T8" fmla="*/ 146 w 661"/>
                  <a:gd name="T9" fmla="*/ 501 h 530"/>
                  <a:gd name="T10" fmla="*/ 266 w 661"/>
                  <a:gd name="T11" fmla="*/ 530 h 530"/>
                  <a:gd name="T12" fmla="*/ 267 w 661"/>
                  <a:gd name="T13" fmla="*/ 530 h 530"/>
                  <a:gd name="T14" fmla="*/ 279 w 661"/>
                  <a:gd name="T15" fmla="*/ 530 h 530"/>
                  <a:gd name="T16" fmla="*/ 661 w 661"/>
                  <a:gd name="T17" fmla="*/ 530 h 530"/>
                  <a:gd name="T18" fmla="*/ 661 w 661"/>
                  <a:gd name="T19" fmla="*/ 0 h 530"/>
                  <a:gd name="T20" fmla="*/ 266 w 661"/>
                  <a:gd name="T21" fmla="*/ 0 h 530"/>
                  <a:gd name="T22" fmla="*/ 13 w 661"/>
                  <a:gd name="T23" fmla="*/ 185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1" h="530">
                    <a:moveTo>
                      <a:pt x="13" y="185"/>
                    </a:moveTo>
                    <a:cubicBezTo>
                      <a:pt x="7" y="205"/>
                      <a:pt x="3" y="225"/>
                      <a:pt x="1" y="245"/>
                    </a:cubicBezTo>
                    <a:cubicBezTo>
                      <a:pt x="1" y="252"/>
                      <a:pt x="0" y="259"/>
                      <a:pt x="0" y="265"/>
                    </a:cubicBezTo>
                    <a:cubicBezTo>
                      <a:pt x="0" y="293"/>
                      <a:pt x="5" y="320"/>
                      <a:pt x="13" y="346"/>
                    </a:cubicBezTo>
                    <a:cubicBezTo>
                      <a:pt x="34" y="413"/>
                      <a:pt x="83" y="469"/>
                      <a:pt x="146" y="501"/>
                    </a:cubicBezTo>
                    <a:cubicBezTo>
                      <a:pt x="183" y="521"/>
                      <a:pt x="223" y="530"/>
                      <a:pt x="266" y="530"/>
                    </a:cubicBezTo>
                    <a:cubicBezTo>
                      <a:pt x="267" y="530"/>
                      <a:pt x="267" y="530"/>
                      <a:pt x="267" y="530"/>
                    </a:cubicBezTo>
                    <a:cubicBezTo>
                      <a:pt x="279" y="530"/>
                      <a:pt x="279" y="530"/>
                      <a:pt x="279" y="530"/>
                    </a:cubicBezTo>
                    <a:cubicBezTo>
                      <a:pt x="661" y="530"/>
                      <a:pt x="661" y="530"/>
                      <a:pt x="661" y="530"/>
                    </a:cubicBezTo>
                    <a:cubicBezTo>
                      <a:pt x="661" y="0"/>
                      <a:pt x="661" y="0"/>
                      <a:pt x="661" y="0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150" y="0"/>
                      <a:pt x="48" y="74"/>
                      <a:pt x="13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6" name="Freeform 20"/>
              <p:cNvSpPr>
                <a:spLocks/>
              </p:cNvSpPr>
              <p:nvPr/>
            </p:nvSpPr>
            <p:spPr bwMode="auto">
              <a:xfrm>
                <a:off x="4370388" y="3870326"/>
                <a:ext cx="379413" cy="1439863"/>
              </a:xfrm>
              <a:custGeom>
                <a:avLst/>
                <a:gdLst>
                  <a:gd name="T0" fmla="*/ 78 w 101"/>
                  <a:gd name="T1" fmla="*/ 20 h 383"/>
                  <a:gd name="T2" fmla="*/ 47 w 101"/>
                  <a:gd name="T3" fmla="*/ 15 h 383"/>
                  <a:gd name="T4" fmla="*/ 40 w 101"/>
                  <a:gd name="T5" fmla="*/ 13 h 383"/>
                  <a:gd name="T6" fmla="*/ 17 w 101"/>
                  <a:gd name="T7" fmla="*/ 6 h 383"/>
                  <a:gd name="T8" fmla="*/ 8 w 101"/>
                  <a:gd name="T9" fmla="*/ 3 h 383"/>
                  <a:gd name="T10" fmla="*/ 0 w 101"/>
                  <a:gd name="T11" fmla="*/ 0 h 383"/>
                  <a:gd name="T12" fmla="*/ 0 w 101"/>
                  <a:gd name="T13" fmla="*/ 383 h 383"/>
                  <a:gd name="T14" fmla="*/ 101 w 101"/>
                  <a:gd name="T15" fmla="*/ 383 h 383"/>
                  <a:gd name="T16" fmla="*/ 101 w 101"/>
                  <a:gd name="T17" fmla="*/ 22 h 383"/>
                  <a:gd name="T18" fmla="*/ 85 w 101"/>
                  <a:gd name="T19" fmla="*/ 21 h 383"/>
                  <a:gd name="T20" fmla="*/ 78 w 101"/>
                  <a:gd name="T21" fmla="*/ 2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383">
                    <a:moveTo>
                      <a:pt x="78" y="20"/>
                    </a:moveTo>
                    <a:cubicBezTo>
                      <a:pt x="67" y="19"/>
                      <a:pt x="58" y="17"/>
                      <a:pt x="47" y="15"/>
                    </a:cubicBezTo>
                    <a:cubicBezTo>
                      <a:pt x="45" y="14"/>
                      <a:pt x="43" y="14"/>
                      <a:pt x="40" y="13"/>
                    </a:cubicBezTo>
                    <a:cubicBezTo>
                      <a:pt x="33" y="11"/>
                      <a:pt x="25" y="9"/>
                      <a:pt x="17" y="6"/>
                    </a:cubicBezTo>
                    <a:cubicBezTo>
                      <a:pt x="14" y="5"/>
                      <a:pt x="11" y="4"/>
                      <a:pt x="8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0" y="383"/>
                      <a:pt x="0" y="383"/>
                      <a:pt x="0" y="383"/>
                    </a:cubicBezTo>
                    <a:cubicBezTo>
                      <a:pt x="101" y="383"/>
                      <a:pt x="101" y="383"/>
                      <a:pt x="101" y="383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96" y="22"/>
                      <a:pt x="91" y="21"/>
                      <a:pt x="85" y="21"/>
                    </a:cubicBezTo>
                    <a:cubicBezTo>
                      <a:pt x="83" y="21"/>
                      <a:pt x="80" y="21"/>
                      <a:pt x="7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7" name="Freeform 21"/>
              <p:cNvSpPr>
                <a:spLocks/>
              </p:cNvSpPr>
              <p:nvPr/>
            </p:nvSpPr>
            <p:spPr bwMode="auto">
              <a:xfrm>
                <a:off x="3600450" y="2592388"/>
                <a:ext cx="134938" cy="538163"/>
              </a:xfrm>
              <a:custGeom>
                <a:avLst/>
                <a:gdLst>
                  <a:gd name="T0" fmla="*/ 30 w 36"/>
                  <a:gd name="T1" fmla="*/ 33 h 143"/>
                  <a:gd name="T2" fmla="*/ 36 w 36"/>
                  <a:gd name="T3" fmla="*/ 2 h 143"/>
                  <a:gd name="T4" fmla="*/ 36 w 36"/>
                  <a:gd name="T5" fmla="*/ 0 h 143"/>
                  <a:gd name="T6" fmla="*/ 0 w 36"/>
                  <a:gd name="T7" fmla="*/ 0 h 143"/>
                  <a:gd name="T8" fmla="*/ 0 w 36"/>
                  <a:gd name="T9" fmla="*/ 143 h 143"/>
                  <a:gd name="T10" fmla="*/ 36 w 36"/>
                  <a:gd name="T11" fmla="*/ 143 h 143"/>
                  <a:gd name="T12" fmla="*/ 36 w 36"/>
                  <a:gd name="T13" fmla="*/ 141 h 143"/>
                  <a:gd name="T14" fmla="*/ 30 w 36"/>
                  <a:gd name="T15" fmla="*/ 110 h 143"/>
                  <a:gd name="T16" fmla="*/ 29 w 36"/>
                  <a:gd name="T17" fmla="*/ 103 h 143"/>
                  <a:gd name="T18" fmla="*/ 27 w 36"/>
                  <a:gd name="T19" fmla="*/ 71 h 143"/>
                  <a:gd name="T20" fmla="*/ 29 w 36"/>
                  <a:gd name="T21" fmla="*/ 39 h 143"/>
                  <a:gd name="T22" fmla="*/ 30 w 36"/>
                  <a:gd name="T23" fmla="*/ 3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43">
                    <a:moveTo>
                      <a:pt x="30" y="33"/>
                    </a:moveTo>
                    <a:cubicBezTo>
                      <a:pt x="32" y="22"/>
                      <a:pt x="33" y="1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36" y="143"/>
                      <a:pt x="36" y="143"/>
                      <a:pt x="36" y="143"/>
                    </a:cubicBezTo>
                    <a:cubicBezTo>
                      <a:pt x="36" y="142"/>
                      <a:pt x="36" y="141"/>
                      <a:pt x="36" y="141"/>
                    </a:cubicBezTo>
                    <a:cubicBezTo>
                      <a:pt x="33" y="131"/>
                      <a:pt x="32" y="120"/>
                      <a:pt x="30" y="110"/>
                    </a:cubicBezTo>
                    <a:cubicBezTo>
                      <a:pt x="30" y="108"/>
                      <a:pt x="30" y="106"/>
                      <a:pt x="29" y="103"/>
                    </a:cubicBezTo>
                    <a:cubicBezTo>
                      <a:pt x="28" y="93"/>
                      <a:pt x="27" y="82"/>
                      <a:pt x="27" y="71"/>
                    </a:cubicBezTo>
                    <a:cubicBezTo>
                      <a:pt x="27" y="61"/>
                      <a:pt x="28" y="50"/>
                      <a:pt x="29" y="39"/>
                    </a:cubicBezTo>
                    <a:cubicBezTo>
                      <a:pt x="30" y="37"/>
                      <a:pt x="30" y="35"/>
                      <a:pt x="3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8" name="Freeform 22"/>
              <p:cNvSpPr>
                <a:spLocks/>
              </p:cNvSpPr>
              <p:nvPr/>
            </p:nvSpPr>
            <p:spPr bwMode="auto">
              <a:xfrm>
                <a:off x="6381750" y="1554163"/>
                <a:ext cx="865188" cy="2689225"/>
              </a:xfrm>
              <a:custGeom>
                <a:avLst/>
                <a:gdLst>
                  <a:gd name="T0" fmla="*/ 0 w 545"/>
                  <a:gd name="T1" fmla="*/ 1462 h 1694"/>
                  <a:gd name="T2" fmla="*/ 545 w 545"/>
                  <a:gd name="T3" fmla="*/ 1694 h 1694"/>
                  <a:gd name="T4" fmla="*/ 545 w 545"/>
                  <a:gd name="T5" fmla="*/ 0 h 1694"/>
                  <a:gd name="T6" fmla="*/ 0 w 545"/>
                  <a:gd name="T7" fmla="*/ 188 h 1694"/>
                  <a:gd name="T8" fmla="*/ 0 w 545"/>
                  <a:gd name="T9" fmla="*/ 1462 h 1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5" h="1694">
                    <a:moveTo>
                      <a:pt x="0" y="1462"/>
                    </a:moveTo>
                    <a:lnTo>
                      <a:pt x="545" y="1694"/>
                    </a:lnTo>
                    <a:lnTo>
                      <a:pt x="545" y="0"/>
                    </a:lnTo>
                    <a:lnTo>
                      <a:pt x="0" y="188"/>
                    </a:lnTo>
                    <a:lnTo>
                      <a:pt x="0" y="14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9" name="Freeform 23"/>
              <p:cNvSpPr>
                <a:spLocks/>
              </p:cNvSpPr>
              <p:nvPr/>
            </p:nvSpPr>
            <p:spPr bwMode="auto">
              <a:xfrm>
                <a:off x="7610475" y="1603376"/>
                <a:ext cx="977900" cy="425450"/>
              </a:xfrm>
              <a:custGeom>
                <a:avLst/>
                <a:gdLst>
                  <a:gd name="T0" fmla="*/ 0 w 616"/>
                  <a:gd name="T1" fmla="*/ 209 h 268"/>
                  <a:gd name="T2" fmla="*/ 595 w 616"/>
                  <a:gd name="T3" fmla="*/ 0 h 268"/>
                  <a:gd name="T4" fmla="*/ 616 w 616"/>
                  <a:gd name="T5" fmla="*/ 59 h 268"/>
                  <a:gd name="T6" fmla="*/ 22 w 616"/>
                  <a:gd name="T7" fmla="*/ 268 h 268"/>
                  <a:gd name="T8" fmla="*/ 0 w 616"/>
                  <a:gd name="T9" fmla="*/ 20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6" h="268">
                    <a:moveTo>
                      <a:pt x="0" y="209"/>
                    </a:moveTo>
                    <a:lnTo>
                      <a:pt x="595" y="0"/>
                    </a:lnTo>
                    <a:lnTo>
                      <a:pt x="616" y="59"/>
                    </a:lnTo>
                    <a:lnTo>
                      <a:pt x="22" y="268"/>
                    </a:lnTo>
                    <a:lnTo>
                      <a:pt x="0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0" name="Freeform 24"/>
              <p:cNvSpPr>
                <a:spLocks/>
              </p:cNvSpPr>
              <p:nvPr/>
            </p:nvSpPr>
            <p:spPr bwMode="auto">
              <a:xfrm>
                <a:off x="7626350" y="3592513"/>
                <a:ext cx="942975" cy="522288"/>
              </a:xfrm>
              <a:custGeom>
                <a:avLst/>
                <a:gdLst>
                  <a:gd name="T0" fmla="*/ 0 w 594"/>
                  <a:gd name="T1" fmla="*/ 57 h 329"/>
                  <a:gd name="T2" fmla="*/ 28 w 594"/>
                  <a:gd name="T3" fmla="*/ 0 h 329"/>
                  <a:gd name="T4" fmla="*/ 594 w 594"/>
                  <a:gd name="T5" fmla="*/ 275 h 329"/>
                  <a:gd name="T6" fmla="*/ 568 w 594"/>
                  <a:gd name="T7" fmla="*/ 329 h 329"/>
                  <a:gd name="T8" fmla="*/ 0 w 594"/>
                  <a:gd name="T9" fmla="*/ 5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29">
                    <a:moveTo>
                      <a:pt x="0" y="57"/>
                    </a:moveTo>
                    <a:lnTo>
                      <a:pt x="28" y="0"/>
                    </a:lnTo>
                    <a:lnTo>
                      <a:pt x="594" y="275"/>
                    </a:lnTo>
                    <a:lnTo>
                      <a:pt x="568" y="329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1" name="Rectangle 25"/>
              <p:cNvSpPr>
                <a:spLocks noChangeArrowheads="1"/>
              </p:cNvSpPr>
              <p:nvPr/>
            </p:nvSpPr>
            <p:spPr bwMode="auto">
              <a:xfrm>
                <a:off x="7648575" y="2809876"/>
                <a:ext cx="923925" cy="1016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cxnSp>
          <p:nvCxnSpPr>
            <p:cNvPr id="116" name="직선 연결선 115"/>
            <p:cNvCxnSpPr/>
            <p:nvPr/>
          </p:nvCxnSpPr>
          <p:spPr>
            <a:xfrm rot="20820000" flipH="1">
              <a:off x="11065258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직선 연결선 116"/>
            <p:cNvCxnSpPr/>
            <p:nvPr/>
          </p:nvCxnSpPr>
          <p:spPr>
            <a:xfrm rot="20820000" flipH="1">
              <a:off x="11384345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Freeform 29"/>
            <p:cNvSpPr>
              <a:spLocks/>
            </p:cNvSpPr>
            <p:nvPr/>
          </p:nvSpPr>
          <p:spPr bwMode="auto">
            <a:xfrm>
              <a:off x="11508785" y="247303"/>
              <a:ext cx="123128" cy="122509"/>
            </a:xfrm>
            <a:custGeom>
              <a:avLst/>
              <a:gdLst>
                <a:gd name="T0" fmla="*/ 422 w 839"/>
                <a:gd name="T1" fmla="*/ 834 h 834"/>
                <a:gd name="T2" fmla="*/ 0 w 839"/>
                <a:gd name="T3" fmla="*/ 417 h 834"/>
                <a:gd name="T4" fmla="*/ 423 w 839"/>
                <a:gd name="T5" fmla="*/ 0 h 834"/>
                <a:gd name="T6" fmla="*/ 838 w 839"/>
                <a:gd name="T7" fmla="*/ 417 h 834"/>
                <a:gd name="T8" fmla="*/ 816 w 839"/>
                <a:gd name="T9" fmla="*/ 549 h 834"/>
                <a:gd name="T10" fmla="*/ 321 w 839"/>
                <a:gd name="T11" fmla="*/ 549 h 834"/>
                <a:gd name="T12" fmla="*/ 300 w 839"/>
                <a:gd name="T13" fmla="*/ 525 h 834"/>
                <a:gd name="T14" fmla="*/ 321 w 839"/>
                <a:gd name="T15" fmla="*/ 506 h 834"/>
                <a:gd name="T16" fmla="*/ 422 w 839"/>
                <a:gd name="T17" fmla="*/ 505 h 834"/>
                <a:gd name="T18" fmla="*/ 422 w 839"/>
                <a:gd name="T19" fmla="*/ 494 h 834"/>
                <a:gd name="T20" fmla="*/ 257 w 839"/>
                <a:gd name="T21" fmla="*/ 494 h 834"/>
                <a:gd name="T22" fmla="*/ 236 w 839"/>
                <a:gd name="T23" fmla="*/ 473 h 834"/>
                <a:gd name="T24" fmla="*/ 257 w 839"/>
                <a:gd name="T25" fmla="*/ 452 h 834"/>
                <a:gd name="T26" fmla="*/ 422 w 839"/>
                <a:gd name="T27" fmla="*/ 452 h 834"/>
                <a:gd name="T28" fmla="*/ 422 w 839"/>
                <a:gd name="T29" fmla="*/ 438 h 834"/>
                <a:gd name="T30" fmla="*/ 236 w 839"/>
                <a:gd name="T31" fmla="*/ 438 h 834"/>
                <a:gd name="T32" fmla="*/ 215 w 839"/>
                <a:gd name="T33" fmla="*/ 417 h 834"/>
                <a:gd name="T34" fmla="*/ 236 w 839"/>
                <a:gd name="T35" fmla="*/ 396 h 834"/>
                <a:gd name="T36" fmla="*/ 422 w 839"/>
                <a:gd name="T37" fmla="*/ 396 h 834"/>
                <a:gd name="T38" fmla="*/ 422 w 839"/>
                <a:gd name="T39" fmla="*/ 382 h 834"/>
                <a:gd name="T40" fmla="*/ 279 w 839"/>
                <a:gd name="T41" fmla="*/ 382 h 834"/>
                <a:gd name="T42" fmla="*/ 258 w 839"/>
                <a:gd name="T43" fmla="*/ 360 h 834"/>
                <a:gd name="T44" fmla="*/ 279 w 839"/>
                <a:gd name="T45" fmla="*/ 340 h 834"/>
                <a:gd name="T46" fmla="*/ 529 w 839"/>
                <a:gd name="T47" fmla="*/ 340 h 834"/>
                <a:gd name="T48" fmla="*/ 529 w 839"/>
                <a:gd name="T49" fmla="*/ 325 h 834"/>
                <a:gd name="T50" fmla="*/ 443 w 839"/>
                <a:gd name="T51" fmla="*/ 325 h 834"/>
                <a:gd name="T52" fmla="*/ 422 w 839"/>
                <a:gd name="T53" fmla="*/ 304 h 834"/>
                <a:gd name="T54" fmla="*/ 443 w 839"/>
                <a:gd name="T55" fmla="*/ 283 h 834"/>
                <a:gd name="T56" fmla="*/ 528 w 839"/>
                <a:gd name="T57" fmla="*/ 283 h 834"/>
                <a:gd name="T58" fmla="*/ 635 w 839"/>
                <a:gd name="T59" fmla="*/ 382 h 834"/>
                <a:gd name="T60" fmla="*/ 669 w 839"/>
                <a:gd name="T61" fmla="*/ 382 h 834"/>
                <a:gd name="T62" fmla="*/ 423 w 839"/>
                <a:gd name="T63" fmla="*/ 170 h 834"/>
                <a:gd name="T64" fmla="*/ 175 w 839"/>
                <a:gd name="T65" fmla="*/ 417 h 834"/>
                <a:gd name="T66" fmla="*/ 417 w 839"/>
                <a:gd name="T67" fmla="*/ 664 h 834"/>
                <a:gd name="T68" fmla="*/ 524 w 839"/>
                <a:gd name="T69" fmla="*/ 566 h 834"/>
                <a:gd name="T70" fmla="*/ 610 w 839"/>
                <a:gd name="T71" fmla="*/ 566 h 834"/>
                <a:gd name="T72" fmla="*/ 630 w 839"/>
                <a:gd name="T73" fmla="*/ 586 h 834"/>
                <a:gd name="T74" fmla="*/ 610 w 839"/>
                <a:gd name="T75" fmla="*/ 608 h 834"/>
                <a:gd name="T76" fmla="*/ 523 w 839"/>
                <a:gd name="T77" fmla="*/ 608 h 834"/>
                <a:gd name="T78" fmla="*/ 523 w 839"/>
                <a:gd name="T79" fmla="*/ 623 h 834"/>
                <a:gd name="T80" fmla="*/ 776 w 839"/>
                <a:gd name="T81" fmla="*/ 623 h 834"/>
                <a:gd name="T82" fmla="*/ 797 w 839"/>
                <a:gd name="T83" fmla="*/ 643 h 834"/>
                <a:gd name="T84" fmla="*/ 776 w 839"/>
                <a:gd name="T85" fmla="*/ 664 h 834"/>
                <a:gd name="T86" fmla="*/ 630 w 839"/>
                <a:gd name="T87" fmla="*/ 664 h 834"/>
                <a:gd name="T88" fmla="*/ 630 w 839"/>
                <a:gd name="T89" fmla="*/ 678 h 834"/>
                <a:gd name="T90" fmla="*/ 818 w 839"/>
                <a:gd name="T91" fmla="*/ 678 h 834"/>
                <a:gd name="T92" fmla="*/ 839 w 839"/>
                <a:gd name="T93" fmla="*/ 699 h 834"/>
                <a:gd name="T94" fmla="*/ 818 w 839"/>
                <a:gd name="T95" fmla="*/ 721 h 834"/>
                <a:gd name="T96" fmla="*/ 630 w 839"/>
                <a:gd name="T97" fmla="*/ 721 h 834"/>
                <a:gd name="T98" fmla="*/ 630 w 839"/>
                <a:gd name="T99" fmla="*/ 735 h 834"/>
                <a:gd name="T100" fmla="*/ 797 w 839"/>
                <a:gd name="T101" fmla="*/ 735 h 834"/>
                <a:gd name="T102" fmla="*/ 819 w 839"/>
                <a:gd name="T103" fmla="*/ 755 h 834"/>
                <a:gd name="T104" fmla="*/ 798 w 839"/>
                <a:gd name="T105" fmla="*/ 777 h 834"/>
                <a:gd name="T106" fmla="*/ 630 w 839"/>
                <a:gd name="T107" fmla="*/ 777 h 834"/>
                <a:gd name="T108" fmla="*/ 630 w 839"/>
                <a:gd name="T109" fmla="*/ 790 h 834"/>
                <a:gd name="T110" fmla="*/ 733 w 839"/>
                <a:gd name="T111" fmla="*/ 791 h 834"/>
                <a:gd name="T112" fmla="*/ 754 w 839"/>
                <a:gd name="T113" fmla="*/ 809 h 834"/>
                <a:gd name="T114" fmla="*/ 733 w 839"/>
                <a:gd name="T115" fmla="*/ 833 h 834"/>
                <a:gd name="T116" fmla="*/ 422 w 839"/>
                <a:gd name="T117" fmla="*/ 834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39" h="834">
                  <a:moveTo>
                    <a:pt x="422" y="834"/>
                  </a:moveTo>
                  <a:cubicBezTo>
                    <a:pt x="193" y="833"/>
                    <a:pt x="1" y="664"/>
                    <a:pt x="0" y="417"/>
                  </a:cubicBezTo>
                  <a:cubicBezTo>
                    <a:pt x="1" y="170"/>
                    <a:pt x="203" y="0"/>
                    <a:pt x="423" y="0"/>
                  </a:cubicBezTo>
                  <a:cubicBezTo>
                    <a:pt x="674" y="0"/>
                    <a:pt x="838" y="224"/>
                    <a:pt x="838" y="417"/>
                  </a:cubicBezTo>
                  <a:cubicBezTo>
                    <a:pt x="838" y="483"/>
                    <a:pt x="838" y="486"/>
                    <a:pt x="816" y="549"/>
                  </a:cubicBezTo>
                  <a:cubicBezTo>
                    <a:pt x="321" y="549"/>
                    <a:pt x="321" y="549"/>
                    <a:pt x="321" y="549"/>
                  </a:cubicBezTo>
                  <a:cubicBezTo>
                    <a:pt x="309" y="549"/>
                    <a:pt x="300" y="536"/>
                    <a:pt x="300" y="525"/>
                  </a:cubicBezTo>
                  <a:cubicBezTo>
                    <a:pt x="300" y="513"/>
                    <a:pt x="310" y="506"/>
                    <a:pt x="321" y="506"/>
                  </a:cubicBezTo>
                  <a:cubicBezTo>
                    <a:pt x="422" y="505"/>
                    <a:pt x="422" y="505"/>
                    <a:pt x="422" y="505"/>
                  </a:cubicBezTo>
                  <a:cubicBezTo>
                    <a:pt x="422" y="494"/>
                    <a:pt x="422" y="494"/>
                    <a:pt x="422" y="494"/>
                  </a:cubicBezTo>
                  <a:cubicBezTo>
                    <a:pt x="257" y="494"/>
                    <a:pt x="257" y="494"/>
                    <a:pt x="257" y="494"/>
                  </a:cubicBezTo>
                  <a:cubicBezTo>
                    <a:pt x="245" y="494"/>
                    <a:pt x="236" y="485"/>
                    <a:pt x="236" y="473"/>
                  </a:cubicBezTo>
                  <a:cubicBezTo>
                    <a:pt x="236" y="461"/>
                    <a:pt x="245" y="452"/>
                    <a:pt x="257" y="452"/>
                  </a:cubicBezTo>
                  <a:cubicBezTo>
                    <a:pt x="422" y="452"/>
                    <a:pt x="422" y="452"/>
                    <a:pt x="422" y="452"/>
                  </a:cubicBezTo>
                  <a:cubicBezTo>
                    <a:pt x="422" y="438"/>
                    <a:pt x="422" y="438"/>
                    <a:pt x="422" y="438"/>
                  </a:cubicBezTo>
                  <a:cubicBezTo>
                    <a:pt x="236" y="438"/>
                    <a:pt x="236" y="438"/>
                    <a:pt x="236" y="438"/>
                  </a:cubicBezTo>
                  <a:cubicBezTo>
                    <a:pt x="224" y="438"/>
                    <a:pt x="215" y="429"/>
                    <a:pt x="215" y="417"/>
                  </a:cubicBezTo>
                  <a:cubicBezTo>
                    <a:pt x="215" y="405"/>
                    <a:pt x="225" y="396"/>
                    <a:pt x="236" y="396"/>
                  </a:cubicBezTo>
                  <a:cubicBezTo>
                    <a:pt x="422" y="396"/>
                    <a:pt x="422" y="396"/>
                    <a:pt x="422" y="396"/>
                  </a:cubicBezTo>
                  <a:cubicBezTo>
                    <a:pt x="422" y="382"/>
                    <a:pt x="422" y="382"/>
                    <a:pt x="422" y="382"/>
                  </a:cubicBezTo>
                  <a:cubicBezTo>
                    <a:pt x="279" y="382"/>
                    <a:pt x="279" y="382"/>
                    <a:pt x="279" y="382"/>
                  </a:cubicBezTo>
                  <a:cubicBezTo>
                    <a:pt x="267" y="382"/>
                    <a:pt x="258" y="372"/>
                    <a:pt x="258" y="360"/>
                  </a:cubicBezTo>
                  <a:cubicBezTo>
                    <a:pt x="258" y="349"/>
                    <a:pt x="267" y="340"/>
                    <a:pt x="279" y="340"/>
                  </a:cubicBezTo>
                  <a:cubicBezTo>
                    <a:pt x="529" y="340"/>
                    <a:pt x="529" y="340"/>
                    <a:pt x="529" y="340"/>
                  </a:cubicBezTo>
                  <a:cubicBezTo>
                    <a:pt x="529" y="325"/>
                    <a:pt x="529" y="325"/>
                    <a:pt x="529" y="325"/>
                  </a:cubicBezTo>
                  <a:cubicBezTo>
                    <a:pt x="443" y="325"/>
                    <a:pt x="443" y="325"/>
                    <a:pt x="443" y="325"/>
                  </a:cubicBezTo>
                  <a:cubicBezTo>
                    <a:pt x="431" y="325"/>
                    <a:pt x="422" y="316"/>
                    <a:pt x="422" y="304"/>
                  </a:cubicBezTo>
                  <a:cubicBezTo>
                    <a:pt x="422" y="292"/>
                    <a:pt x="433" y="283"/>
                    <a:pt x="443" y="283"/>
                  </a:cubicBezTo>
                  <a:cubicBezTo>
                    <a:pt x="528" y="283"/>
                    <a:pt x="528" y="283"/>
                    <a:pt x="528" y="283"/>
                  </a:cubicBezTo>
                  <a:cubicBezTo>
                    <a:pt x="592" y="283"/>
                    <a:pt x="635" y="340"/>
                    <a:pt x="635" y="382"/>
                  </a:cubicBezTo>
                  <a:cubicBezTo>
                    <a:pt x="669" y="382"/>
                    <a:pt x="669" y="382"/>
                    <a:pt x="669" y="382"/>
                  </a:cubicBezTo>
                  <a:cubicBezTo>
                    <a:pt x="661" y="274"/>
                    <a:pt x="564" y="170"/>
                    <a:pt x="423" y="170"/>
                  </a:cubicBezTo>
                  <a:cubicBezTo>
                    <a:pt x="258" y="170"/>
                    <a:pt x="174" y="305"/>
                    <a:pt x="175" y="417"/>
                  </a:cubicBezTo>
                  <a:cubicBezTo>
                    <a:pt x="174" y="549"/>
                    <a:pt x="282" y="661"/>
                    <a:pt x="417" y="664"/>
                  </a:cubicBezTo>
                  <a:cubicBezTo>
                    <a:pt x="417" y="623"/>
                    <a:pt x="460" y="566"/>
                    <a:pt x="524" y="566"/>
                  </a:cubicBezTo>
                  <a:cubicBezTo>
                    <a:pt x="610" y="566"/>
                    <a:pt x="610" y="566"/>
                    <a:pt x="610" y="566"/>
                  </a:cubicBezTo>
                  <a:cubicBezTo>
                    <a:pt x="619" y="566"/>
                    <a:pt x="630" y="575"/>
                    <a:pt x="630" y="586"/>
                  </a:cubicBezTo>
                  <a:cubicBezTo>
                    <a:pt x="630" y="598"/>
                    <a:pt x="621" y="608"/>
                    <a:pt x="610" y="608"/>
                  </a:cubicBezTo>
                  <a:cubicBezTo>
                    <a:pt x="523" y="608"/>
                    <a:pt x="523" y="608"/>
                    <a:pt x="523" y="608"/>
                  </a:cubicBezTo>
                  <a:cubicBezTo>
                    <a:pt x="523" y="623"/>
                    <a:pt x="523" y="623"/>
                    <a:pt x="523" y="623"/>
                  </a:cubicBezTo>
                  <a:cubicBezTo>
                    <a:pt x="776" y="623"/>
                    <a:pt x="776" y="623"/>
                    <a:pt x="776" y="623"/>
                  </a:cubicBezTo>
                  <a:cubicBezTo>
                    <a:pt x="787" y="622"/>
                    <a:pt x="797" y="631"/>
                    <a:pt x="797" y="643"/>
                  </a:cubicBezTo>
                  <a:cubicBezTo>
                    <a:pt x="797" y="655"/>
                    <a:pt x="787" y="664"/>
                    <a:pt x="776" y="664"/>
                  </a:cubicBezTo>
                  <a:cubicBezTo>
                    <a:pt x="630" y="664"/>
                    <a:pt x="630" y="664"/>
                    <a:pt x="630" y="664"/>
                  </a:cubicBezTo>
                  <a:cubicBezTo>
                    <a:pt x="630" y="678"/>
                    <a:pt x="630" y="678"/>
                    <a:pt x="630" y="678"/>
                  </a:cubicBezTo>
                  <a:cubicBezTo>
                    <a:pt x="818" y="678"/>
                    <a:pt x="818" y="678"/>
                    <a:pt x="818" y="678"/>
                  </a:cubicBezTo>
                  <a:cubicBezTo>
                    <a:pt x="830" y="678"/>
                    <a:pt x="839" y="688"/>
                    <a:pt x="839" y="699"/>
                  </a:cubicBezTo>
                  <a:cubicBezTo>
                    <a:pt x="839" y="711"/>
                    <a:pt x="830" y="720"/>
                    <a:pt x="818" y="721"/>
                  </a:cubicBezTo>
                  <a:cubicBezTo>
                    <a:pt x="630" y="721"/>
                    <a:pt x="630" y="721"/>
                    <a:pt x="630" y="721"/>
                  </a:cubicBezTo>
                  <a:cubicBezTo>
                    <a:pt x="630" y="735"/>
                    <a:pt x="630" y="735"/>
                    <a:pt x="630" y="735"/>
                  </a:cubicBezTo>
                  <a:cubicBezTo>
                    <a:pt x="797" y="735"/>
                    <a:pt x="797" y="735"/>
                    <a:pt x="797" y="735"/>
                  </a:cubicBezTo>
                  <a:cubicBezTo>
                    <a:pt x="809" y="735"/>
                    <a:pt x="819" y="744"/>
                    <a:pt x="819" y="755"/>
                  </a:cubicBezTo>
                  <a:cubicBezTo>
                    <a:pt x="819" y="767"/>
                    <a:pt x="809" y="777"/>
                    <a:pt x="798" y="777"/>
                  </a:cubicBezTo>
                  <a:cubicBezTo>
                    <a:pt x="630" y="777"/>
                    <a:pt x="630" y="777"/>
                    <a:pt x="630" y="777"/>
                  </a:cubicBezTo>
                  <a:cubicBezTo>
                    <a:pt x="630" y="790"/>
                    <a:pt x="630" y="790"/>
                    <a:pt x="630" y="790"/>
                  </a:cubicBezTo>
                  <a:cubicBezTo>
                    <a:pt x="733" y="791"/>
                    <a:pt x="733" y="791"/>
                    <a:pt x="733" y="791"/>
                  </a:cubicBezTo>
                  <a:cubicBezTo>
                    <a:pt x="745" y="791"/>
                    <a:pt x="754" y="797"/>
                    <a:pt x="754" y="809"/>
                  </a:cubicBezTo>
                  <a:cubicBezTo>
                    <a:pt x="754" y="821"/>
                    <a:pt x="745" y="833"/>
                    <a:pt x="733" y="833"/>
                  </a:cubicBezTo>
                  <a:cubicBezTo>
                    <a:pt x="422" y="834"/>
                    <a:pt x="422" y="834"/>
                    <a:pt x="422" y="8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76" name="그림 7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4" t="1435" r="4640"/>
          <a:stretch/>
        </p:blipFill>
        <p:spPr>
          <a:xfrm>
            <a:off x="6538985" y="1385258"/>
            <a:ext cx="1767600" cy="1765796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>
              <a:prstClr val="black"/>
            </a:innerShdw>
          </a:effectLst>
        </p:spPr>
      </p:pic>
      <p:pic>
        <p:nvPicPr>
          <p:cNvPr id="77" name="그림 7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773" y="1383988"/>
            <a:ext cx="1767600" cy="1767600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>
              <a:prstClr val="black"/>
            </a:innerShdw>
          </a:effectLst>
        </p:spPr>
      </p:pic>
      <p:pic>
        <p:nvPicPr>
          <p:cNvPr id="78" name="그림 77"/>
          <p:cNvPicPr preferRelativeResize="0"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5" t="381" r="10491" b="-381"/>
          <a:stretch/>
        </p:blipFill>
        <p:spPr>
          <a:xfrm>
            <a:off x="3885147" y="1383988"/>
            <a:ext cx="1768400" cy="1767600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43209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그룹 40"/>
          <p:cNvGrpSpPr/>
          <p:nvPr/>
        </p:nvGrpSpPr>
        <p:grpSpPr>
          <a:xfrm>
            <a:off x="2207" y="0"/>
            <a:ext cx="12192000" cy="6493729"/>
            <a:chOff x="0" y="0"/>
            <a:chExt cx="12192000" cy="6493729"/>
          </a:xfrm>
        </p:grpSpPr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988420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37157"/>
              <a:ext cx="12192000" cy="5956572"/>
            </a:xfrm>
            <a:prstGeom prst="rect">
              <a:avLst/>
            </a:prstGeom>
          </p:spPr>
        </p:pic>
      </p:grpSp>
      <p:sp>
        <p:nvSpPr>
          <p:cNvPr id="45" name="타원 44"/>
          <p:cNvSpPr/>
          <p:nvPr/>
        </p:nvSpPr>
        <p:spPr>
          <a:xfrm>
            <a:off x="9107580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1" name="타원 50"/>
          <p:cNvSpPr/>
          <p:nvPr/>
        </p:nvSpPr>
        <p:spPr>
          <a:xfrm>
            <a:off x="1141457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4" name="타원 53"/>
          <p:cNvSpPr/>
          <p:nvPr/>
        </p:nvSpPr>
        <p:spPr>
          <a:xfrm>
            <a:off x="6452205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7" name="타원 56"/>
          <p:cNvSpPr/>
          <p:nvPr/>
        </p:nvSpPr>
        <p:spPr>
          <a:xfrm>
            <a:off x="3796831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7FC96FAF-1030-440C-BC68-F9AD560A74AC}"/>
              </a:ext>
            </a:extLst>
          </p:cNvPr>
          <p:cNvSpPr/>
          <p:nvPr/>
        </p:nvSpPr>
        <p:spPr>
          <a:xfrm>
            <a:off x="1018229" y="3813998"/>
            <a:ext cx="2250616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특정한 장소나 사람에 대한 </a:t>
            </a:r>
          </a:p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회피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거부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지나친 긴장</a:t>
            </a:r>
            <a:endParaRPr lang="ko-KR" altLang="en-US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EC72695-17D6-4718-9009-9046D7AB61C1}"/>
              </a:ext>
            </a:extLst>
          </p:cNvPr>
          <p:cNvSpPr/>
          <p:nvPr/>
        </p:nvSpPr>
        <p:spPr>
          <a:xfrm>
            <a:off x="4021312" y="3813998"/>
            <a:ext cx="1494000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수면장애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우울증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</a:p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무기력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자살충동</a:t>
            </a:r>
            <a:endParaRPr lang="ko-KR" altLang="en-US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2613B772-DAD5-47E0-9456-83AA32A7E994}"/>
              </a:ext>
            </a:extLst>
          </p:cNvPr>
          <p:cNvSpPr/>
          <p:nvPr/>
        </p:nvSpPr>
        <p:spPr>
          <a:xfrm>
            <a:off x="6433368" y="3813999"/>
            <a:ext cx="2013372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과도하게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순응적인 태도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</a:p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낮은 자존감</a:t>
            </a:r>
            <a:endParaRPr lang="ko-KR" altLang="en-US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DACABAB1-598C-45A1-8598-EB48B9A8538F}"/>
              </a:ext>
            </a:extLst>
          </p:cNvPr>
          <p:cNvSpPr/>
          <p:nvPr/>
        </p:nvSpPr>
        <p:spPr>
          <a:xfrm>
            <a:off x="9617696" y="3813998"/>
            <a:ext cx="981038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갑작스러운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/>
            </a:r>
            <a:b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행동의 변화</a:t>
            </a:r>
            <a:endParaRPr lang="ko-KR" altLang="en-US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63" name="그림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505" y="4210692"/>
            <a:ext cx="2864503" cy="2647308"/>
          </a:xfrm>
          <a:prstGeom prst="rect">
            <a:avLst/>
          </a:prstGeom>
        </p:spPr>
      </p:pic>
      <p:cxnSp>
        <p:nvCxnSpPr>
          <p:cNvPr id="114" name="직선 연결선 113"/>
          <p:cNvCxnSpPr/>
          <p:nvPr/>
        </p:nvCxnSpPr>
        <p:spPr>
          <a:xfrm flipH="1">
            <a:off x="3333675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 flipH="1">
            <a:off x="5989049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연결선 115"/>
          <p:cNvCxnSpPr/>
          <p:nvPr/>
        </p:nvCxnSpPr>
        <p:spPr>
          <a:xfrm flipH="1">
            <a:off x="8636999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그룹 116"/>
          <p:cNvGrpSpPr/>
          <p:nvPr/>
        </p:nvGrpSpPr>
        <p:grpSpPr>
          <a:xfrm>
            <a:off x="10534650" y="0"/>
            <a:ext cx="1435027" cy="742950"/>
            <a:chOff x="10534650" y="0"/>
            <a:chExt cx="1435027" cy="742950"/>
          </a:xfrm>
        </p:grpSpPr>
        <p:sp>
          <p:nvSpPr>
            <p:cNvPr id="118" name="직사각형 117"/>
            <p:cNvSpPr/>
            <p:nvPr/>
          </p:nvSpPr>
          <p:spPr>
            <a:xfrm>
              <a:off x="10534650" y="0"/>
              <a:ext cx="1435027" cy="742950"/>
            </a:xfrm>
            <a:prstGeom prst="rect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0667899" y="537279"/>
              <a:ext cx="1192634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장애인학대 신고 </a:t>
              </a:r>
              <a:r>
                <a:rPr lang="en-US" altLang="ko-KR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&amp; </a:t>
              </a:r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예방</a:t>
              </a:r>
            </a:p>
          </p:txBody>
        </p:sp>
        <p:sp>
          <p:nvSpPr>
            <p:cNvPr id="120" name="타원 119"/>
            <p:cNvSpPr/>
            <p:nvPr/>
          </p:nvSpPr>
          <p:spPr>
            <a:xfrm>
              <a:off x="10813914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21" name="타원 120"/>
            <p:cNvSpPr/>
            <p:nvPr/>
          </p:nvSpPr>
          <p:spPr>
            <a:xfrm>
              <a:off x="11133001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22" name="타원 121"/>
            <p:cNvSpPr/>
            <p:nvPr/>
          </p:nvSpPr>
          <p:spPr>
            <a:xfrm>
              <a:off x="11452089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23" name="Freeform 5"/>
            <p:cNvSpPr>
              <a:spLocks noEditPoints="1"/>
            </p:cNvSpPr>
            <p:nvPr/>
          </p:nvSpPr>
          <p:spPr bwMode="auto">
            <a:xfrm>
              <a:off x="10868622" y="232842"/>
              <a:ext cx="147259" cy="126584"/>
            </a:xfrm>
            <a:custGeom>
              <a:avLst/>
              <a:gdLst>
                <a:gd name="T0" fmla="*/ 221 w 563"/>
                <a:gd name="T1" fmla="*/ 337 h 484"/>
                <a:gd name="T2" fmla="*/ 188 w 563"/>
                <a:gd name="T3" fmla="*/ 336 h 484"/>
                <a:gd name="T4" fmla="*/ 176 w 563"/>
                <a:gd name="T5" fmla="*/ 361 h 484"/>
                <a:gd name="T6" fmla="*/ 192 w 563"/>
                <a:gd name="T7" fmla="*/ 382 h 484"/>
                <a:gd name="T8" fmla="*/ 219 w 563"/>
                <a:gd name="T9" fmla="*/ 404 h 484"/>
                <a:gd name="T10" fmla="*/ 230 w 563"/>
                <a:gd name="T11" fmla="*/ 363 h 484"/>
                <a:gd name="T12" fmla="*/ 202 w 563"/>
                <a:gd name="T13" fmla="*/ 296 h 484"/>
                <a:gd name="T14" fmla="*/ 202 w 563"/>
                <a:gd name="T15" fmla="*/ 71 h 484"/>
                <a:gd name="T16" fmla="*/ 202 w 563"/>
                <a:gd name="T17" fmla="*/ 296 h 484"/>
                <a:gd name="T18" fmla="*/ 168 w 563"/>
                <a:gd name="T19" fmla="*/ 175 h 484"/>
                <a:gd name="T20" fmla="*/ 286 w 563"/>
                <a:gd name="T21" fmla="*/ 159 h 484"/>
                <a:gd name="T22" fmla="*/ 202 w 563"/>
                <a:gd name="T23" fmla="*/ 271 h 484"/>
                <a:gd name="T24" fmla="*/ 118 w 563"/>
                <a:gd name="T25" fmla="*/ 163 h 484"/>
                <a:gd name="T26" fmla="*/ 238 w 563"/>
                <a:gd name="T27" fmla="*/ 484 h 484"/>
                <a:gd name="T28" fmla="*/ 198 w 563"/>
                <a:gd name="T29" fmla="*/ 484 h 484"/>
                <a:gd name="T30" fmla="*/ 175 w 563"/>
                <a:gd name="T31" fmla="*/ 452 h 484"/>
                <a:gd name="T32" fmla="*/ 175 w 563"/>
                <a:gd name="T33" fmla="*/ 484 h 484"/>
                <a:gd name="T34" fmla="*/ 222 w 563"/>
                <a:gd name="T35" fmla="*/ 419 h 484"/>
                <a:gd name="T36" fmla="*/ 304 w 563"/>
                <a:gd name="T37" fmla="*/ 335 h 484"/>
                <a:gd name="T38" fmla="*/ 405 w 563"/>
                <a:gd name="T39" fmla="*/ 483 h 484"/>
                <a:gd name="T40" fmla="*/ 307 w 563"/>
                <a:gd name="T41" fmla="*/ 335 h 484"/>
                <a:gd name="T42" fmla="*/ 0 w 563"/>
                <a:gd name="T43" fmla="*/ 433 h 484"/>
                <a:gd name="T44" fmla="*/ 146 w 563"/>
                <a:gd name="T45" fmla="*/ 484 h 484"/>
                <a:gd name="T46" fmla="*/ 99 w 563"/>
                <a:gd name="T47" fmla="*/ 336 h 484"/>
                <a:gd name="T48" fmla="*/ 415 w 563"/>
                <a:gd name="T49" fmla="*/ 15 h 484"/>
                <a:gd name="T50" fmla="*/ 385 w 563"/>
                <a:gd name="T51" fmla="*/ 210 h 484"/>
                <a:gd name="T52" fmla="*/ 470 w 563"/>
                <a:gd name="T53" fmla="*/ 223 h 484"/>
                <a:gd name="T54" fmla="*/ 449 w 563"/>
                <a:gd name="T55" fmla="*/ 96 h 484"/>
                <a:gd name="T56" fmla="*/ 446 w 563"/>
                <a:gd name="T57" fmla="*/ 101 h 484"/>
                <a:gd name="T58" fmla="*/ 427 w 563"/>
                <a:gd name="T59" fmla="*/ 124 h 484"/>
                <a:gd name="T60" fmla="*/ 445 w 563"/>
                <a:gd name="T61" fmla="*/ 93 h 484"/>
                <a:gd name="T62" fmla="*/ 386 w 563"/>
                <a:gd name="T63" fmla="*/ 121 h 484"/>
                <a:gd name="T64" fmla="*/ 377 w 563"/>
                <a:gd name="T65" fmla="*/ 123 h 484"/>
                <a:gd name="T66" fmla="*/ 431 w 563"/>
                <a:gd name="T67" fmla="*/ 55 h 484"/>
                <a:gd name="T68" fmla="*/ 435 w 563"/>
                <a:gd name="T69" fmla="*/ 62 h 484"/>
                <a:gd name="T70" fmla="*/ 397 w 563"/>
                <a:gd name="T71" fmla="*/ 83 h 484"/>
                <a:gd name="T72" fmla="*/ 404 w 563"/>
                <a:gd name="T73" fmla="*/ 130 h 484"/>
                <a:gd name="T74" fmla="*/ 410 w 563"/>
                <a:gd name="T75" fmla="*/ 91 h 484"/>
                <a:gd name="T76" fmla="*/ 447 w 563"/>
                <a:gd name="T77" fmla="*/ 76 h 484"/>
                <a:gd name="T78" fmla="*/ 443 w 563"/>
                <a:gd name="T79" fmla="*/ 81 h 484"/>
                <a:gd name="T80" fmla="*/ 407 w 563"/>
                <a:gd name="T81" fmla="*/ 126 h 484"/>
                <a:gd name="T82" fmla="*/ 447 w 563"/>
                <a:gd name="T83" fmla="*/ 178 h 484"/>
                <a:gd name="T84" fmla="*/ 433 w 563"/>
                <a:gd name="T85" fmla="*/ 140 h 484"/>
                <a:gd name="T86" fmla="*/ 478 w 563"/>
                <a:gd name="T87" fmla="*/ 113 h 484"/>
                <a:gd name="T88" fmla="*/ 478 w 563"/>
                <a:gd name="T89" fmla="*/ 71 h 484"/>
                <a:gd name="T90" fmla="*/ 447 w 563"/>
                <a:gd name="T91" fmla="*/ 17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3" h="484">
                  <a:moveTo>
                    <a:pt x="231" y="361"/>
                  </a:moveTo>
                  <a:cubicBezTo>
                    <a:pt x="221" y="337"/>
                    <a:pt x="221" y="337"/>
                    <a:pt x="221" y="337"/>
                  </a:cubicBezTo>
                  <a:cubicBezTo>
                    <a:pt x="220" y="336"/>
                    <a:pt x="220" y="336"/>
                    <a:pt x="219" y="336"/>
                  </a:cubicBezTo>
                  <a:cubicBezTo>
                    <a:pt x="188" y="336"/>
                    <a:pt x="188" y="336"/>
                    <a:pt x="188" y="336"/>
                  </a:cubicBezTo>
                  <a:cubicBezTo>
                    <a:pt x="187" y="336"/>
                    <a:pt x="186" y="336"/>
                    <a:pt x="186" y="337"/>
                  </a:cubicBezTo>
                  <a:cubicBezTo>
                    <a:pt x="176" y="361"/>
                    <a:pt x="176" y="361"/>
                    <a:pt x="176" y="361"/>
                  </a:cubicBezTo>
                  <a:cubicBezTo>
                    <a:pt x="175" y="362"/>
                    <a:pt x="176" y="363"/>
                    <a:pt x="176" y="363"/>
                  </a:cubicBezTo>
                  <a:cubicBezTo>
                    <a:pt x="192" y="382"/>
                    <a:pt x="192" y="382"/>
                    <a:pt x="192" y="382"/>
                  </a:cubicBezTo>
                  <a:cubicBezTo>
                    <a:pt x="180" y="432"/>
                    <a:pt x="180" y="432"/>
                    <a:pt x="180" y="432"/>
                  </a:cubicBezTo>
                  <a:cubicBezTo>
                    <a:pt x="219" y="404"/>
                    <a:pt x="219" y="404"/>
                    <a:pt x="219" y="404"/>
                  </a:cubicBezTo>
                  <a:cubicBezTo>
                    <a:pt x="214" y="382"/>
                    <a:pt x="214" y="382"/>
                    <a:pt x="214" y="382"/>
                  </a:cubicBezTo>
                  <a:cubicBezTo>
                    <a:pt x="230" y="363"/>
                    <a:pt x="230" y="363"/>
                    <a:pt x="230" y="363"/>
                  </a:cubicBezTo>
                  <a:cubicBezTo>
                    <a:pt x="231" y="363"/>
                    <a:pt x="231" y="362"/>
                    <a:pt x="231" y="361"/>
                  </a:cubicBezTo>
                  <a:close/>
                  <a:moveTo>
                    <a:pt x="202" y="296"/>
                  </a:moveTo>
                  <a:cubicBezTo>
                    <a:pt x="265" y="296"/>
                    <a:pt x="315" y="246"/>
                    <a:pt x="315" y="184"/>
                  </a:cubicBezTo>
                  <a:cubicBezTo>
                    <a:pt x="315" y="122"/>
                    <a:pt x="265" y="71"/>
                    <a:pt x="202" y="71"/>
                  </a:cubicBezTo>
                  <a:cubicBezTo>
                    <a:pt x="140" y="71"/>
                    <a:pt x="89" y="122"/>
                    <a:pt x="89" y="184"/>
                  </a:cubicBezTo>
                  <a:cubicBezTo>
                    <a:pt x="89" y="246"/>
                    <a:pt x="140" y="296"/>
                    <a:pt x="202" y="296"/>
                  </a:cubicBezTo>
                  <a:close/>
                  <a:moveTo>
                    <a:pt x="118" y="163"/>
                  </a:moveTo>
                  <a:cubicBezTo>
                    <a:pt x="128" y="168"/>
                    <a:pt x="147" y="175"/>
                    <a:pt x="168" y="175"/>
                  </a:cubicBezTo>
                  <a:cubicBezTo>
                    <a:pt x="184" y="175"/>
                    <a:pt x="200" y="171"/>
                    <a:pt x="216" y="160"/>
                  </a:cubicBezTo>
                  <a:cubicBezTo>
                    <a:pt x="217" y="159"/>
                    <a:pt x="256" y="132"/>
                    <a:pt x="286" y="159"/>
                  </a:cubicBezTo>
                  <a:cubicBezTo>
                    <a:pt x="289" y="167"/>
                    <a:pt x="290" y="175"/>
                    <a:pt x="290" y="184"/>
                  </a:cubicBezTo>
                  <a:cubicBezTo>
                    <a:pt x="290" y="232"/>
                    <a:pt x="251" y="271"/>
                    <a:pt x="202" y="271"/>
                  </a:cubicBezTo>
                  <a:cubicBezTo>
                    <a:pt x="154" y="271"/>
                    <a:pt x="115" y="232"/>
                    <a:pt x="115" y="184"/>
                  </a:cubicBezTo>
                  <a:cubicBezTo>
                    <a:pt x="115" y="177"/>
                    <a:pt x="116" y="170"/>
                    <a:pt x="118" y="163"/>
                  </a:cubicBezTo>
                  <a:close/>
                  <a:moveTo>
                    <a:pt x="198" y="484"/>
                  </a:moveTo>
                  <a:cubicBezTo>
                    <a:pt x="238" y="484"/>
                    <a:pt x="238" y="484"/>
                    <a:pt x="238" y="484"/>
                  </a:cubicBezTo>
                  <a:cubicBezTo>
                    <a:pt x="232" y="460"/>
                    <a:pt x="232" y="460"/>
                    <a:pt x="232" y="460"/>
                  </a:cubicBezTo>
                  <a:lnTo>
                    <a:pt x="198" y="484"/>
                  </a:lnTo>
                  <a:close/>
                  <a:moveTo>
                    <a:pt x="222" y="419"/>
                  </a:moveTo>
                  <a:cubicBezTo>
                    <a:pt x="175" y="452"/>
                    <a:pt x="175" y="452"/>
                    <a:pt x="175" y="452"/>
                  </a:cubicBezTo>
                  <a:cubicBezTo>
                    <a:pt x="167" y="484"/>
                    <a:pt x="167" y="484"/>
                    <a:pt x="167" y="484"/>
                  </a:cubicBezTo>
                  <a:cubicBezTo>
                    <a:pt x="175" y="484"/>
                    <a:pt x="175" y="484"/>
                    <a:pt x="175" y="484"/>
                  </a:cubicBezTo>
                  <a:cubicBezTo>
                    <a:pt x="229" y="446"/>
                    <a:pt x="229" y="446"/>
                    <a:pt x="229" y="446"/>
                  </a:cubicBezTo>
                  <a:lnTo>
                    <a:pt x="222" y="419"/>
                  </a:lnTo>
                  <a:close/>
                  <a:moveTo>
                    <a:pt x="307" y="335"/>
                  </a:moveTo>
                  <a:cubicBezTo>
                    <a:pt x="304" y="335"/>
                    <a:pt x="304" y="335"/>
                    <a:pt x="304" y="335"/>
                  </a:cubicBezTo>
                  <a:cubicBezTo>
                    <a:pt x="259" y="483"/>
                    <a:pt x="259" y="483"/>
                    <a:pt x="259" y="483"/>
                  </a:cubicBezTo>
                  <a:cubicBezTo>
                    <a:pt x="405" y="483"/>
                    <a:pt x="405" y="483"/>
                    <a:pt x="405" y="483"/>
                  </a:cubicBezTo>
                  <a:cubicBezTo>
                    <a:pt x="405" y="433"/>
                    <a:pt x="405" y="433"/>
                    <a:pt x="405" y="433"/>
                  </a:cubicBezTo>
                  <a:cubicBezTo>
                    <a:pt x="405" y="379"/>
                    <a:pt x="361" y="335"/>
                    <a:pt x="307" y="335"/>
                  </a:cubicBezTo>
                  <a:close/>
                  <a:moveTo>
                    <a:pt x="99" y="336"/>
                  </a:moveTo>
                  <a:cubicBezTo>
                    <a:pt x="44" y="336"/>
                    <a:pt x="0" y="379"/>
                    <a:pt x="0" y="433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146" y="484"/>
                    <a:pt x="146" y="484"/>
                    <a:pt x="146" y="484"/>
                  </a:cubicBezTo>
                  <a:cubicBezTo>
                    <a:pt x="103" y="336"/>
                    <a:pt x="103" y="336"/>
                    <a:pt x="103" y="336"/>
                  </a:cubicBezTo>
                  <a:lnTo>
                    <a:pt x="99" y="336"/>
                  </a:lnTo>
                  <a:close/>
                  <a:moveTo>
                    <a:pt x="547" y="91"/>
                  </a:moveTo>
                  <a:cubicBezTo>
                    <a:pt x="532" y="34"/>
                    <a:pt x="473" y="0"/>
                    <a:pt x="415" y="15"/>
                  </a:cubicBezTo>
                  <a:cubicBezTo>
                    <a:pt x="358" y="30"/>
                    <a:pt x="323" y="89"/>
                    <a:pt x="338" y="146"/>
                  </a:cubicBezTo>
                  <a:cubicBezTo>
                    <a:pt x="346" y="174"/>
                    <a:pt x="363" y="196"/>
                    <a:pt x="385" y="210"/>
                  </a:cubicBezTo>
                  <a:cubicBezTo>
                    <a:pt x="356" y="253"/>
                    <a:pt x="356" y="253"/>
                    <a:pt x="356" y="253"/>
                  </a:cubicBezTo>
                  <a:cubicBezTo>
                    <a:pt x="470" y="223"/>
                    <a:pt x="470" y="223"/>
                    <a:pt x="470" y="223"/>
                  </a:cubicBezTo>
                  <a:cubicBezTo>
                    <a:pt x="528" y="208"/>
                    <a:pt x="563" y="149"/>
                    <a:pt x="547" y="91"/>
                  </a:cubicBezTo>
                  <a:close/>
                  <a:moveTo>
                    <a:pt x="449" y="96"/>
                  </a:moveTo>
                  <a:cubicBezTo>
                    <a:pt x="449" y="98"/>
                    <a:pt x="449" y="99"/>
                    <a:pt x="448" y="99"/>
                  </a:cubicBezTo>
                  <a:cubicBezTo>
                    <a:pt x="447" y="100"/>
                    <a:pt x="446" y="100"/>
                    <a:pt x="446" y="101"/>
                  </a:cubicBezTo>
                  <a:cubicBezTo>
                    <a:pt x="436" y="102"/>
                    <a:pt x="430" y="111"/>
                    <a:pt x="431" y="120"/>
                  </a:cubicBezTo>
                  <a:cubicBezTo>
                    <a:pt x="431" y="123"/>
                    <a:pt x="430" y="124"/>
                    <a:pt x="427" y="124"/>
                  </a:cubicBezTo>
                  <a:cubicBezTo>
                    <a:pt x="425" y="124"/>
                    <a:pt x="423" y="123"/>
                    <a:pt x="423" y="121"/>
                  </a:cubicBezTo>
                  <a:cubicBezTo>
                    <a:pt x="422" y="107"/>
                    <a:pt x="431" y="95"/>
                    <a:pt x="445" y="93"/>
                  </a:cubicBezTo>
                  <a:cubicBezTo>
                    <a:pt x="447" y="93"/>
                    <a:pt x="449" y="95"/>
                    <a:pt x="449" y="96"/>
                  </a:cubicBezTo>
                  <a:close/>
                  <a:moveTo>
                    <a:pt x="386" y="121"/>
                  </a:moveTo>
                  <a:cubicBezTo>
                    <a:pt x="387" y="124"/>
                    <a:pt x="385" y="127"/>
                    <a:pt x="382" y="127"/>
                  </a:cubicBezTo>
                  <a:cubicBezTo>
                    <a:pt x="379" y="127"/>
                    <a:pt x="377" y="125"/>
                    <a:pt x="377" y="123"/>
                  </a:cubicBezTo>
                  <a:cubicBezTo>
                    <a:pt x="375" y="107"/>
                    <a:pt x="379" y="90"/>
                    <a:pt x="390" y="78"/>
                  </a:cubicBezTo>
                  <a:cubicBezTo>
                    <a:pt x="400" y="65"/>
                    <a:pt x="414" y="57"/>
                    <a:pt x="431" y="55"/>
                  </a:cubicBezTo>
                  <a:cubicBezTo>
                    <a:pt x="434" y="54"/>
                    <a:pt x="436" y="57"/>
                    <a:pt x="436" y="59"/>
                  </a:cubicBezTo>
                  <a:cubicBezTo>
                    <a:pt x="436" y="60"/>
                    <a:pt x="436" y="62"/>
                    <a:pt x="435" y="62"/>
                  </a:cubicBezTo>
                  <a:cubicBezTo>
                    <a:pt x="434" y="63"/>
                    <a:pt x="433" y="64"/>
                    <a:pt x="431" y="64"/>
                  </a:cubicBezTo>
                  <a:cubicBezTo>
                    <a:pt x="418" y="66"/>
                    <a:pt x="406" y="73"/>
                    <a:pt x="397" y="83"/>
                  </a:cubicBezTo>
                  <a:cubicBezTo>
                    <a:pt x="389" y="95"/>
                    <a:pt x="385" y="108"/>
                    <a:pt x="386" y="121"/>
                  </a:cubicBezTo>
                  <a:close/>
                  <a:moveTo>
                    <a:pt x="404" y="130"/>
                  </a:moveTo>
                  <a:cubicBezTo>
                    <a:pt x="402" y="130"/>
                    <a:pt x="400" y="129"/>
                    <a:pt x="399" y="127"/>
                  </a:cubicBezTo>
                  <a:cubicBezTo>
                    <a:pt x="398" y="114"/>
                    <a:pt x="401" y="101"/>
                    <a:pt x="410" y="91"/>
                  </a:cubicBezTo>
                  <a:cubicBezTo>
                    <a:pt x="418" y="81"/>
                    <a:pt x="429" y="74"/>
                    <a:pt x="442" y="73"/>
                  </a:cubicBezTo>
                  <a:cubicBezTo>
                    <a:pt x="445" y="73"/>
                    <a:pt x="446" y="74"/>
                    <a:pt x="447" y="76"/>
                  </a:cubicBezTo>
                  <a:cubicBezTo>
                    <a:pt x="447" y="77"/>
                    <a:pt x="447" y="78"/>
                    <a:pt x="446" y="79"/>
                  </a:cubicBezTo>
                  <a:cubicBezTo>
                    <a:pt x="446" y="79"/>
                    <a:pt x="445" y="80"/>
                    <a:pt x="443" y="81"/>
                  </a:cubicBezTo>
                  <a:cubicBezTo>
                    <a:pt x="433" y="82"/>
                    <a:pt x="423" y="87"/>
                    <a:pt x="416" y="96"/>
                  </a:cubicBezTo>
                  <a:cubicBezTo>
                    <a:pt x="409" y="104"/>
                    <a:pt x="406" y="115"/>
                    <a:pt x="407" y="126"/>
                  </a:cubicBezTo>
                  <a:cubicBezTo>
                    <a:pt x="408" y="128"/>
                    <a:pt x="406" y="130"/>
                    <a:pt x="404" y="130"/>
                  </a:cubicBezTo>
                  <a:close/>
                  <a:moveTo>
                    <a:pt x="447" y="178"/>
                  </a:moveTo>
                  <a:cubicBezTo>
                    <a:pt x="432" y="186"/>
                    <a:pt x="411" y="163"/>
                    <a:pt x="411" y="163"/>
                  </a:cubicBezTo>
                  <a:cubicBezTo>
                    <a:pt x="433" y="140"/>
                    <a:pt x="433" y="140"/>
                    <a:pt x="433" y="140"/>
                  </a:cubicBezTo>
                  <a:cubicBezTo>
                    <a:pt x="433" y="140"/>
                    <a:pt x="446" y="153"/>
                    <a:pt x="451" y="150"/>
                  </a:cubicBezTo>
                  <a:cubicBezTo>
                    <a:pt x="451" y="150"/>
                    <a:pt x="467" y="140"/>
                    <a:pt x="478" y="113"/>
                  </a:cubicBezTo>
                  <a:cubicBezTo>
                    <a:pt x="480" y="108"/>
                    <a:pt x="463" y="99"/>
                    <a:pt x="463" y="99"/>
                  </a:cubicBezTo>
                  <a:cubicBezTo>
                    <a:pt x="478" y="71"/>
                    <a:pt x="478" y="71"/>
                    <a:pt x="478" y="71"/>
                  </a:cubicBezTo>
                  <a:cubicBezTo>
                    <a:pt x="478" y="71"/>
                    <a:pt x="504" y="83"/>
                    <a:pt x="503" y="98"/>
                  </a:cubicBezTo>
                  <a:cubicBezTo>
                    <a:pt x="502" y="113"/>
                    <a:pt x="492" y="153"/>
                    <a:pt x="447" y="1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124" name="그룹 123"/>
            <p:cNvGrpSpPr/>
            <p:nvPr/>
          </p:nvGrpSpPr>
          <p:grpSpPr>
            <a:xfrm>
              <a:off x="11182117" y="256075"/>
              <a:ext cx="139394" cy="104967"/>
              <a:chOff x="3600450" y="1554163"/>
              <a:chExt cx="4987925" cy="3756026"/>
            </a:xfrm>
            <a:solidFill>
              <a:schemeClr val="bg1"/>
            </a:solidFill>
          </p:grpSpPr>
          <p:sp>
            <p:nvSpPr>
              <p:cNvPr id="128" name="Freeform 19"/>
              <p:cNvSpPr>
                <a:spLocks/>
              </p:cNvSpPr>
              <p:nvPr/>
            </p:nvSpPr>
            <p:spPr bwMode="auto">
              <a:xfrm>
                <a:off x="3798888" y="1863726"/>
                <a:ext cx="2484438" cy="1992313"/>
              </a:xfrm>
              <a:custGeom>
                <a:avLst/>
                <a:gdLst>
                  <a:gd name="T0" fmla="*/ 13 w 661"/>
                  <a:gd name="T1" fmla="*/ 185 h 530"/>
                  <a:gd name="T2" fmla="*/ 1 w 661"/>
                  <a:gd name="T3" fmla="*/ 245 h 530"/>
                  <a:gd name="T4" fmla="*/ 0 w 661"/>
                  <a:gd name="T5" fmla="*/ 265 h 530"/>
                  <a:gd name="T6" fmla="*/ 13 w 661"/>
                  <a:gd name="T7" fmla="*/ 346 h 530"/>
                  <a:gd name="T8" fmla="*/ 146 w 661"/>
                  <a:gd name="T9" fmla="*/ 501 h 530"/>
                  <a:gd name="T10" fmla="*/ 266 w 661"/>
                  <a:gd name="T11" fmla="*/ 530 h 530"/>
                  <a:gd name="T12" fmla="*/ 267 w 661"/>
                  <a:gd name="T13" fmla="*/ 530 h 530"/>
                  <a:gd name="T14" fmla="*/ 279 w 661"/>
                  <a:gd name="T15" fmla="*/ 530 h 530"/>
                  <a:gd name="T16" fmla="*/ 661 w 661"/>
                  <a:gd name="T17" fmla="*/ 530 h 530"/>
                  <a:gd name="T18" fmla="*/ 661 w 661"/>
                  <a:gd name="T19" fmla="*/ 0 h 530"/>
                  <a:gd name="T20" fmla="*/ 266 w 661"/>
                  <a:gd name="T21" fmla="*/ 0 h 530"/>
                  <a:gd name="T22" fmla="*/ 13 w 661"/>
                  <a:gd name="T23" fmla="*/ 185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1" h="530">
                    <a:moveTo>
                      <a:pt x="13" y="185"/>
                    </a:moveTo>
                    <a:cubicBezTo>
                      <a:pt x="7" y="205"/>
                      <a:pt x="3" y="225"/>
                      <a:pt x="1" y="245"/>
                    </a:cubicBezTo>
                    <a:cubicBezTo>
                      <a:pt x="1" y="252"/>
                      <a:pt x="0" y="259"/>
                      <a:pt x="0" y="265"/>
                    </a:cubicBezTo>
                    <a:cubicBezTo>
                      <a:pt x="0" y="293"/>
                      <a:pt x="5" y="320"/>
                      <a:pt x="13" y="346"/>
                    </a:cubicBezTo>
                    <a:cubicBezTo>
                      <a:pt x="34" y="413"/>
                      <a:pt x="83" y="469"/>
                      <a:pt x="146" y="501"/>
                    </a:cubicBezTo>
                    <a:cubicBezTo>
                      <a:pt x="183" y="521"/>
                      <a:pt x="223" y="530"/>
                      <a:pt x="266" y="530"/>
                    </a:cubicBezTo>
                    <a:cubicBezTo>
                      <a:pt x="267" y="530"/>
                      <a:pt x="267" y="530"/>
                      <a:pt x="267" y="530"/>
                    </a:cubicBezTo>
                    <a:cubicBezTo>
                      <a:pt x="279" y="530"/>
                      <a:pt x="279" y="530"/>
                      <a:pt x="279" y="530"/>
                    </a:cubicBezTo>
                    <a:cubicBezTo>
                      <a:pt x="661" y="530"/>
                      <a:pt x="661" y="530"/>
                      <a:pt x="661" y="530"/>
                    </a:cubicBezTo>
                    <a:cubicBezTo>
                      <a:pt x="661" y="0"/>
                      <a:pt x="661" y="0"/>
                      <a:pt x="661" y="0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150" y="0"/>
                      <a:pt x="48" y="74"/>
                      <a:pt x="13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9" name="Freeform 20"/>
              <p:cNvSpPr>
                <a:spLocks/>
              </p:cNvSpPr>
              <p:nvPr/>
            </p:nvSpPr>
            <p:spPr bwMode="auto">
              <a:xfrm>
                <a:off x="4370388" y="3870326"/>
                <a:ext cx="379413" cy="1439863"/>
              </a:xfrm>
              <a:custGeom>
                <a:avLst/>
                <a:gdLst>
                  <a:gd name="T0" fmla="*/ 78 w 101"/>
                  <a:gd name="T1" fmla="*/ 20 h 383"/>
                  <a:gd name="T2" fmla="*/ 47 w 101"/>
                  <a:gd name="T3" fmla="*/ 15 h 383"/>
                  <a:gd name="T4" fmla="*/ 40 w 101"/>
                  <a:gd name="T5" fmla="*/ 13 h 383"/>
                  <a:gd name="T6" fmla="*/ 17 w 101"/>
                  <a:gd name="T7" fmla="*/ 6 h 383"/>
                  <a:gd name="T8" fmla="*/ 8 w 101"/>
                  <a:gd name="T9" fmla="*/ 3 h 383"/>
                  <a:gd name="T10" fmla="*/ 0 w 101"/>
                  <a:gd name="T11" fmla="*/ 0 h 383"/>
                  <a:gd name="T12" fmla="*/ 0 w 101"/>
                  <a:gd name="T13" fmla="*/ 383 h 383"/>
                  <a:gd name="T14" fmla="*/ 101 w 101"/>
                  <a:gd name="T15" fmla="*/ 383 h 383"/>
                  <a:gd name="T16" fmla="*/ 101 w 101"/>
                  <a:gd name="T17" fmla="*/ 22 h 383"/>
                  <a:gd name="T18" fmla="*/ 85 w 101"/>
                  <a:gd name="T19" fmla="*/ 21 h 383"/>
                  <a:gd name="T20" fmla="*/ 78 w 101"/>
                  <a:gd name="T21" fmla="*/ 2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383">
                    <a:moveTo>
                      <a:pt x="78" y="20"/>
                    </a:moveTo>
                    <a:cubicBezTo>
                      <a:pt x="67" y="19"/>
                      <a:pt x="58" y="17"/>
                      <a:pt x="47" y="15"/>
                    </a:cubicBezTo>
                    <a:cubicBezTo>
                      <a:pt x="45" y="14"/>
                      <a:pt x="43" y="14"/>
                      <a:pt x="40" y="13"/>
                    </a:cubicBezTo>
                    <a:cubicBezTo>
                      <a:pt x="33" y="11"/>
                      <a:pt x="25" y="9"/>
                      <a:pt x="17" y="6"/>
                    </a:cubicBezTo>
                    <a:cubicBezTo>
                      <a:pt x="14" y="5"/>
                      <a:pt x="11" y="4"/>
                      <a:pt x="8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0" y="383"/>
                      <a:pt x="0" y="383"/>
                      <a:pt x="0" y="383"/>
                    </a:cubicBezTo>
                    <a:cubicBezTo>
                      <a:pt x="101" y="383"/>
                      <a:pt x="101" y="383"/>
                      <a:pt x="101" y="383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96" y="22"/>
                      <a:pt x="91" y="21"/>
                      <a:pt x="85" y="21"/>
                    </a:cubicBezTo>
                    <a:cubicBezTo>
                      <a:pt x="83" y="21"/>
                      <a:pt x="80" y="21"/>
                      <a:pt x="7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0" name="Freeform 21"/>
              <p:cNvSpPr>
                <a:spLocks/>
              </p:cNvSpPr>
              <p:nvPr/>
            </p:nvSpPr>
            <p:spPr bwMode="auto">
              <a:xfrm>
                <a:off x="3600450" y="2592388"/>
                <a:ext cx="134938" cy="538163"/>
              </a:xfrm>
              <a:custGeom>
                <a:avLst/>
                <a:gdLst>
                  <a:gd name="T0" fmla="*/ 30 w 36"/>
                  <a:gd name="T1" fmla="*/ 33 h 143"/>
                  <a:gd name="T2" fmla="*/ 36 w 36"/>
                  <a:gd name="T3" fmla="*/ 2 h 143"/>
                  <a:gd name="T4" fmla="*/ 36 w 36"/>
                  <a:gd name="T5" fmla="*/ 0 h 143"/>
                  <a:gd name="T6" fmla="*/ 0 w 36"/>
                  <a:gd name="T7" fmla="*/ 0 h 143"/>
                  <a:gd name="T8" fmla="*/ 0 w 36"/>
                  <a:gd name="T9" fmla="*/ 143 h 143"/>
                  <a:gd name="T10" fmla="*/ 36 w 36"/>
                  <a:gd name="T11" fmla="*/ 143 h 143"/>
                  <a:gd name="T12" fmla="*/ 36 w 36"/>
                  <a:gd name="T13" fmla="*/ 141 h 143"/>
                  <a:gd name="T14" fmla="*/ 30 w 36"/>
                  <a:gd name="T15" fmla="*/ 110 h 143"/>
                  <a:gd name="T16" fmla="*/ 29 w 36"/>
                  <a:gd name="T17" fmla="*/ 103 h 143"/>
                  <a:gd name="T18" fmla="*/ 27 w 36"/>
                  <a:gd name="T19" fmla="*/ 71 h 143"/>
                  <a:gd name="T20" fmla="*/ 29 w 36"/>
                  <a:gd name="T21" fmla="*/ 39 h 143"/>
                  <a:gd name="T22" fmla="*/ 30 w 36"/>
                  <a:gd name="T23" fmla="*/ 3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43">
                    <a:moveTo>
                      <a:pt x="30" y="33"/>
                    </a:moveTo>
                    <a:cubicBezTo>
                      <a:pt x="32" y="22"/>
                      <a:pt x="33" y="1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36" y="143"/>
                      <a:pt x="36" y="143"/>
                      <a:pt x="36" y="143"/>
                    </a:cubicBezTo>
                    <a:cubicBezTo>
                      <a:pt x="36" y="142"/>
                      <a:pt x="36" y="141"/>
                      <a:pt x="36" y="141"/>
                    </a:cubicBezTo>
                    <a:cubicBezTo>
                      <a:pt x="33" y="131"/>
                      <a:pt x="32" y="120"/>
                      <a:pt x="30" y="110"/>
                    </a:cubicBezTo>
                    <a:cubicBezTo>
                      <a:pt x="30" y="108"/>
                      <a:pt x="30" y="106"/>
                      <a:pt x="29" y="103"/>
                    </a:cubicBezTo>
                    <a:cubicBezTo>
                      <a:pt x="28" y="93"/>
                      <a:pt x="27" y="82"/>
                      <a:pt x="27" y="71"/>
                    </a:cubicBezTo>
                    <a:cubicBezTo>
                      <a:pt x="27" y="61"/>
                      <a:pt x="28" y="50"/>
                      <a:pt x="29" y="39"/>
                    </a:cubicBezTo>
                    <a:cubicBezTo>
                      <a:pt x="30" y="37"/>
                      <a:pt x="30" y="35"/>
                      <a:pt x="3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1" name="Freeform 22"/>
              <p:cNvSpPr>
                <a:spLocks/>
              </p:cNvSpPr>
              <p:nvPr/>
            </p:nvSpPr>
            <p:spPr bwMode="auto">
              <a:xfrm>
                <a:off x="6381750" y="1554163"/>
                <a:ext cx="865188" cy="2689225"/>
              </a:xfrm>
              <a:custGeom>
                <a:avLst/>
                <a:gdLst>
                  <a:gd name="T0" fmla="*/ 0 w 545"/>
                  <a:gd name="T1" fmla="*/ 1462 h 1694"/>
                  <a:gd name="T2" fmla="*/ 545 w 545"/>
                  <a:gd name="T3" fmla="*/ 1694 h 1694"/>
                  <a:gd name="T4" fmla="*/ 545 w 545"/>
                  <a:gd name="T5" fmla="*/ 0 h 1694"/>
                  <a:gd name="T6" fmla="*/ 0 w 545"/>
                  <a:gd name="T7" fmla="*/ 188 h 1694"/>
                  <a:gd name="T8" fmla="*/ 0 w 545"/>
                  <a:gd name="T9" fmla="*/ 1462 h 1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5" h="1694">
                    <a:moveTo>
                      <a:pt x="0" y="1462"/>
                    </a:moveTo>
                    <a:lnTo>
                      <a:pt x="545" y="1694"/>
                    </a:lnTo>
                    <a:lnTo>
                      <a:pt x="545" y="0"/>
                    </a:lnTo>
                    <a:lnTo>
                      <a:pt x="0" y="188"/>
                    </a:lnTo>
                    <a:lnTo>
                      <a:pt x="0" y="14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2" name="Freeform 23"/>
              <p:cNvSpPr>
                <a:spLocks/>
              </p:cNvSpPr>
              <p:nvPr/>
            </p:nvSpPr>
            <p:spPr bwMode="auto">
              <a:xfrm>
                <a:off x="7610475" y="1603376"/>
                <a:ext cx="977900" cy="425450"/>
              </a:xfrm>
              <a:custGeom>
                <a:avLst/>
                <a:gdLst>
                  <a:gd name="T0" fmla="*/ 0 w 616"/>
                  <a:gd name="T1" fmla="*/ 209 h 268"/>
                  <a:gd name="T2" fmla="*/ 595 w 616"/>
                  <a:gd name="T3" fmla="*/ 0 h 268"/>
                  <a:gd name="T4" fmla="*/ 616 w 616"/>
                  <a:gd name="T5" fmla="*/ 59 h 268"/>
                  <a:gd name="T6" fmla="*/ 22 w 616"/>
                  <a:gd name="T7" fmla="*/ 268 h 268"/>
                  <a:gd name="T8" fmla="*/ 0 w 616"/>
                  <a:gd name="T9" fmla="*/ 20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6" h="268">
                    <a:moveTo>
                      <a:pt x="0" y="209"/>
                    </a:moveTo>
                    <a:lnTo>
                      <a:pt x="595" y="0"/>
                    </a:lnTo>
                    <a:lnTo>
                      <a:pt x="616" y="59"/>
                    </a:lnTo>
                    <a:lnTo>
                      <a:pt x="22" y="268"/>
                    </a:lnTo>
                    <a:lnTo>
                      <a:pt x="0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3" name="Freeform 24"/>
              <p:cNvSpPr>
                <a:spLocks/>
              </p:cNvSpPr>
              <p:nvPr/>
            </p:nvSpPr>
            <p:spPr bwMode="auto">
              <a:xfrm>
                <a:off x="7626350" y="3592513"/>
                <a:ext cx="942975" cy="522288"/>
              </a:xfrm>
              <a:custGeom>
                <a:avLst/>
                <a:gdLst>
                  <a:gd name="T0" fmla="*/ 0 w 594"/>
                  <a:gd name="T1" fmla="*/ 57 h 329"/>
                  <a:gd name="T2" fmla="*/ 28 w 594"/>
                  <a:gd name="T3" fmla="*/ 0 h 329"/>
                  <a:gd name="T4" fmla="*/ 594 w 594"/>
                  <a:gd name="T5" fmla="*/ 275 h 329"/>
                  <a:gd name="T6" fmla="*/ 568 w 594"/>
                  <a:gd name="T7" fmla="*/ 329 h 329"/>
                  <a:gd name="T8" fmla="*/ 0 w 594"/>
                  <a:gd name="T9" fmla="*/ 5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29">
                    <a:moveTo>
                      <a:pt x="0" y="57"/>
                    </a:moveTo>
                    <a:lnTo>
                      <a:pt x="28" y="0"/>
                    </a:lnTo>
                    <a:lnTo>
                      <a:pt x="594" y="275"/>
                    </a:lnTo>
                    <a:lnTo>
                      <a:pt x="568" y="329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4" name="Rectangle 25"/>
              <p:cNvSpPr>
                <a:spLocks noChangeArrowheads="1"/>
              </p:cNvSpPr>
              <p:nvPr/>
            </p:nvSpPr>
            <p:spPr bwMode="auto">
              <a:xfrm>
                <a:off x="7648575" y="2809876"/>
                <a:ext cx="923925" cy="1016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cxnSp>
          <p:nvCxnSpPr>
            <p:cNvPr id="125" name="직선 연결선 124"/>
            <p:cNvCxnSpPr/>
            <p:nvPr/>
          </p:nvCxnSpPr>
          <p:spPr>
            <a:xfrm rot="20820000" flipH="1">
              <a:off x="11065258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직선 연결선 125"/>
            <p:cNvCxnSpPr/>
            <p:nvPr/>
          </p:nvCxnSpPr>
          <p:spPr>
            <a:xfrm rot="20820000" flipH="1">
              <a:off x="11384345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Freeform 29"/>
            <p:cNvSpPr>
              <a:spLocks/>
            </p:cNvSpPr>
            <p:nvPr/>
          </p:nvSpPr>
          <p:spPr bwMode="auto">
            <a:xfrm>
              <a:off x="11508785" y="247303"/>
              <a:ext cx="123128" cy="122509"/>
            </a:xfrm>
            <a:custGeom>
              <a:avLst/>
              <a:gdLst>
                <a:gd name="T0" fmla="*/ 422 w 839"/>
                <a:gd name="T1" fmla="*/ 834 h 834"/>
                <a:gd name="T2" fmla="*/ 0 w 839"/>
                <a:gd name="T3" fmla="*/ 417 h 834"/>
                <a:gd name="T4" fmla="*/ 423 w 839"/>
                <a:gd name="T5" fmla="*/ 0 h 834"/>
                <a:gd name="T6" fmla="*/ 838 w 839"/>
                <a:gd name="T7" fmla="*/ 417 h 834"/>
                <a:gd name="T8" fmla="*/ 816 w 839"/>
                <a:gd name="T9" fmla="*/ 549 h 834"/>
                <a:gd name="T10" fmla="*/ 321 w 839"/>
                <a:gd name="T11" fmla="*/ 549 h 834"/>
                <a:gd name="T12" fmla="*/ 300 w 839"/>
                <a:gd name="T13" fmla="*/ 525 h 834"/>
                <a:gd name="T14" fmla="*/ 321 w 839"/>
                <a:gd name="T15" fmla="*/ 506 h 834"/>
                <a:gd name="T16" fmla="*/ 422 w 839"/>
                <a:gd name="T17" fmla="*/ 505 h 834"/>
                <a:gd name="T18" fmla="*/ 422 w 839"/>
                <a:gd name="T19" fmla="*/ 494 h 834"/>
                <a:gd name="T20" fmla="*/ 257 w 839"/>
                <a:gd name="T21" fmla="*/ 494 h 834"/>
                <a:gd name="T22" fmla="*/ 236 w 839"/>
                <a:gd name="T23" fmla="*/ 473 h 834"/>
                <a:gd name="T24" fmla="*/ 257 w 839"/>
                <a:gd name="T25" fmla="*/ 452 h 834"/>
                <a:gd name="T26" fmla="*/ 422 w 839"/>
                <a:gd name="T27" fmla="*/ 452 h 834"/>
                <a:gd name="T28" fmla="*/ 422 w 839"/>
                <a:gd name="T29" fmla="*/ 438 h 834"/>
                <a:gd name="T30" fmla="*/ 236 w 839"/>
                <a:gd name="T31" fmla="*/ 438 h 834"/>
                <a:gd name="T32" fmla="*/ 215 w 839"/>
                <a:gd name="T33" fmla="*/ 417 h 834"/>
                <a:gd name="T34" fmla="*/ 236 w 839"/>
                <a:gd name="T35" fmla="*/ 396 h 834"/>
                <a:gd name="T36" fmla="*/ 422 w 839"/>
                <a:gd name="T37" fmla="*/ 396 h 834"/>
                <a:gd name="T38" fmla="*/ 422 w 839"/>
                <a:gd name="T39" fmla="*/ 382 h 834"/>
                <a:gd name="T40" fmla="*/ 279 w 839"/>
                <a:gd name="T41" fmla="*/ 382 h 834"/>
                <a:gd name="T42" fmla="*/ 258 w 839"/>
                <a:gd name="T43" fmla="*/ 360 h 834"/>
                <a:gd name="T44" fmla="*/ 279 w 839"/>
                <a:gd name="T45" fmla="*/ 340 h 834"/>
                <a:gd name="T46" fmla="*/ 529 w 839"/>
                <a:gd name="T47" fmla="*/ 340 h 834"/>
                <a:gd name="T48" fmla="*/ 529 w 839"/>
                <a:gd name="T49" fmla="*/ 325 h 834"/>
                <a:gd name="T50" fmla="*/ 443 w 839"/>
                <a:gd name="T51" fmla="*/ 325 h 834"/>
                <a:gd name="T52" fmla="*/ 422 w 839"/>
                <a:gd name="T53" fmla="*/ 304 h 834"/>
                <a:gd name="T54" fmla="*/ 443 w 839"/>
                <a:gd name="T55" fmla="*/ 283 h 834"/>
                <a:gd name="T56" fmla="*/ 528 w 839"/>
                <a:gd name="T57" fmla="*/ 283 h 834"/>
                <a:gd name="T58" fmla="*/ 635 w 839"/>
                <a:gd name="T59" fmla="*/ 382 h 834"/>
                <a:gd name="T60" fmla="*/ 669 w 839"/>
                <a:gd name="T61" fmla="*/ 382 h 834"/>
                <a:gd name="T62" fmla="*/ 423 w 839"/>
                <a:gd name="T63" fmla="*/ 170 h 834"/>
                <a:gd name="T64" fmla="*/ 175 w 839"/>
                <a:gd name="T65" fmla="*/ 417 h 834"/>
                <a:gd name="T66" fmla="*/ 417 w 839"/>
                <a:gd name="T67" fmla="*/ 664 h 834"/>
                <a:gd name="T68" fmla="*/ 524 w 839"/>
                <a:gd name="T69" fmla="*/ 566 h 834"/>
                <a:gd name="T70" fmla="*/ 610 w 839"/>
                <a:gd name="T71" fmla="*/ 566 h 834"/>
                <a:gd name="T72" fmla="*/ 630 w 839"/>
                <a:gd name="T73" fmla="*/ 586 h 834"/>
                <a:gd name="T74" fmla="*/ 610 w 839"/>
                <a:gd name="T75" fmla="*/ 608 h 834"/>
                <a:gd name="T76" fmla="*/ 523 w 839"/>
                <a:gd name="T77" fmla="*/ 608 h 834"/>
                <a:gd name="T78" fmla="*/ 523 w 839"/>
                <a:gd name="T79" fmla="*/ 623 h 834"/>
                <a:gd name="T80" fmla="*/ 776 w 839"/>
                <a:gd name="T81" fmla="*/ 623 h 834"/>
                <a:gd name="T82" fmla="*/ 797 w 839"/>
                <a:gd name="T83" fmla="*/ 643 h 834"/>
                <a:gd name="T84" fmla="*/ 776 w 839"/>
                <a:gd name="T85" fmla="*/ 664 h 834"/>
                <a:gd name="T86" fmla="*/ 630 w 839"/>
                <a:gd name="T87" fmla="*/ 664 h 834"/>
                <a:gd name="T88" fmla="*/ 630 w 839"/>
                <a:gd name="T89" fmla="*/ 678 h 834"/>
                <a:gd name="T90" fmla="*/ 818 w 839"/>
                <a:gd name="T91" fmla="*/ 678 h 834"/>
                <a:gd name="T92" fmla="*/ 839 w 839"/>
                <a:gd name="T93" fmla="*/ 699 h 834"/>
                <a:gd name="T94" fmla="*/ 818 w 839"/>
                <a:gd name="T95" fmla="*/ 721 h 834"/>
                <a:gd name="T96" fmla="*/ 630 w 839"/>
                <a:gd name="T97" fmla="*/ 721 h 834"/>
                <a:gd name="T98" fmla="*/ 630 w 839"/>
                <a:gd name="T99" fmla="*/ 735 h 834"/>
                <a:gd name="T100" fmla="*/ 797 w 839"/>
                <a:gd name="T101" fmla="*/ 735 h 834"/>
                <a:gd name="T102" fmla="*/ 819 w 839"/>
                <a:gd name="T103" fmla="*/ 755 h 834"/>
                <a:gd name="T104" fmla="*/ 798 w 839"/>
                <a:gd name="T105" fmla="*/ 777 h 834"/>
                <a:gd name="T106" fmla="*/ 630 w 839"/>
                <a:gd name="T107" fmla="*/ 777 h 834"/>
                <a:gd name="T108" fmla="*/ 630 w 839"/>
                <a:gd name="T109" fmla="*/ 790 h 834"/>
                <a:gd name="T110" fmla="*/ 733 w 839"/>
                <a:gd name="T111" fmla="*/ 791 h 834"/>
                <a:gd name="T112" fmla="*/ 754 w 839"/>
                <a:gd name="T113" fmla="*/ 809 h 834"/>
                <a:gd name="T114" fmla="*/ 733 w 839"/>
                <a:gd name="T115" fmla="*/ 833 h 834"/>
                <a:gd name="T116" fmla="*/ 422 w 839"/>
                <a:gd name="T117" fmla="*/ 834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39" h="834">
                  <a:moveTo>
                    <a:pt x="422" y="834"/>
                  </a:moveTo>
                  <a:cubicBezTo>
                    <a:pt x="193" y="833"/>
                    <a:pt x="1" y="664"/>
                    <a:pt x="0" y="417"/>
                  </a:cubicBezTo>
                  <a:cubicBezTo>
                    <a:pt x="1" y="170"/>
                    <a:pt x="203" y="0"/>
                    <a:pt x="423" y="0"/>
                  </a:cubicBezTo>
                  <a:cubicBezTo>
                    <a:pt x="674" y="0"/>
                    <a:pt x="838" y="224"/>
                    <a:pt x="838" y="417"/>
                  </a:cubicBezTo>
                  <a:cubicBezTo>
                    <a:pt x="838" y="483"/>
                    <a:pt x="838" y="486"/>
                    <a:pt x="816" y="549"/>
                  </a:cubicBezTo>
                  <a:cubicBezTo>
                    <a:pt x="321" y="549"/>
                    <a:pt x="321" y="549"/>
                    <a:pt x="321" y="549"/>
                  </a:cubicBezTo>
                  <a:cubicBezTo>
                    <a:pt x="309" y="549"/>
                    <a:pt x="300" y="536"/>
                    <a:pt x="300" y="525"/>
                  </a:cubicBezTo>
                  <a:cubicBezTo>
                    <a:pt x="300" y="513"/>
                    <a:pt x="310" y="506"/>
                    <a:pt x="321" y="506"/>
                  </a:cubicBezTo>
                  <a:cubicBezTo>
                    <a:pt x="422" y="505"/>
                    <a:pt x="422" y="505"/>
                    <a:pt x="422" y="505"/>
                  </a:cubicBezTo>
                  <a:cubicBezTo>
                    <a:pt x="422" y="494"/>
                    <a:pt x="422" y="494"/>
                    <a:pt x="422" y="494"/>
                  </a:cubicBezTo>
                  <a:cubicBezTo>
                    <a:pt x="257" y="494"/>
                    <a:pt x="257" y="494"/>
                    <a:pt x="257" y="494"/>
                  </a:cubicBezTo>
                  <a:cubicBezTo>
                    <a:pt x="245" y="494"/>
                    <a:pt x="236" y="485"/>
                    <a:pt x="236" y="473"/>
                  </a:cubicBezTo>
                  <a:cubicBezTo>
                    <a:pt x="236" y="461"/>
                    <a:pt x="245" y="452"/>
                    <a:pt x="257" y="452"/>
                  </a:cubicBezTo>
                  <a:cubicBezTo>
                    <a:pt x="422" y="452"/>
                    <a:pt x="422" y="452"/>
                    <a:pt x="422" y="452"/>
                  </a:cubicBezTo>
                  <a:cubicBezTo>
                    <a:pt x="422" y="438"/>
                    <a:pt x="422" y="438"/>
                    <a:pt x="422" y="438"/>
                  </a:cubicBezTo>
                  <a:cubicBezTo>
                    <a:pt x="236" y="438"/>
                    <a:pt x="236" y="438"/>
                    <a:pt x="236" y="438"/>
                  </a:cubicBezTo>
                  <a:cubicBezTo>
                    <a:pt x="224" y="438"/>
                    <a:pt x="215" y="429"/>
                    <a:pt x="215" y="417"/>
                  </a:cubicBezTo>
                  <a:cubicBezTo>
                    <a:pt x="215" y="405"/>
                    <a:pt x="225" y="396"/>
                    <a:pt x="236" y="396"/>
                  </a:cubicBezTo>
                  <a:cubicBezTo>
                    <a:pt x="422" y="396"/>
                    <a:pt x="422" y="396"/>
                    <a:pt x="422" y="396"/>
                  </a:cubicBezTo>
                  <a:cubicBezTo>
                    <a:pt x="422" y="382"/>
                    <a:pt x="422" y="382"/>
                    <a:pt x="422" y="382"/>
                  </a:cubicBezTo>
                  <a:cubicBezTo>
                    <a:pt x="279" y="382"/>
                    <a:pt x="279" y="382"/>
                    <a:pt x="279" y="382"/>
                  </a:cubicBezTo>
                  <a:cubicBezTo>
                    <a:pt x="267" y="382"/>
                    <a:pt x="258" y="372"/>
                    <a:pt x="258" y="360"/>
                  </a:cubicBezTo>
                  <a:cubicBezTo>
                    <a:pt x="258" y="349"/>
                    <a:pt x="267" y="340"/>
                    <a:pt x="279" y="340"/>
                  </a:cubicBezTo>
                  <a:cubicBezTo>
                    <a:pt x="529" y="340"/>
                    <a:pt x="529" y="340"/>
                    <a:pt x="529" y="340"/>
                  </a:cubicBezTo>
                  <a:cubicBezTo>
                    <a:pt x="529" y="325"/>
                    <a:pt x="529" y="325"/>
                    <a:pt x="529" y="325"/>
                  </a:cubicBezTo>
                  <a:cubicBezTo>
                    <a:pt x="443" y="325"/>
                    <a:pt x="443" y="325"/>
                    <a:pt x="443" y="325"/>
                  </a:cubicBezTo>
                  <a:cubicBezTo>
                    <a:pt x="431" y="325"/>
                    <a:pt x="422" y="316"/>
                    <a:pt x="422" y="304"/>
                  </a:cubicBezTo>
                  <a:cubicBezTo>
                    <a:pt x="422" y="292"/>
                    <a:pt x="433" y="283"/>
                    <a:pt x="443" y="283"/>
                  </a:cubicBezTo>
                  <a:cubicBezTo>
                    <a:pt x="528" y="283"/>
                    <a:pt x="528" y="283"/>
                    <a:pt x="528" y="283"/>
                  </a:cubicBezTo>
                  <a:cubicBezTo>
                    <a:pt x="592" y="283"/>
                    <a:pt x="635" y="340"/>
                    <a:pt x="635" y="382"/>
                  </a:cubicBezTo>
                  <a:cubicBezTo>
                    <a:pt x="669" y="382"/>
                    <a:pt x="669" y="382"/>
                    <a:pt x="669" y="382"/>
                  </a:cubicBezTo>
                  <a:cubicBezTo>
                    <a:pt x="661" y="274"/>
                    <a:pt x="564" y="170"/>
                    <a:pt x="423" y="170"/>
                  </a:cubicBezTo>
                  <a:cubicBezTo>
                    <a:pt x="258" y="170"/>
                    <a:pt x="174" y="305"/>
                    <a:pt x="175" y="417"/>
                  </a:cubicBezTo>
                  <a:cubicBezTo>
                    <a:pt x="174" y="549"/>
                    <a:pt x="282" y="661"/>
                    <a:pt x="417" y="664"/>
                  </a:cubicBezTo>
                  <a:cubicBezTo>
                    <a:pt x="417" y="623"/>
                    <a:pt x="460" y="566"/>
                    <a:pt x="524" y="566"/>
                  </a:cubicBezTo>
                  <a:cubicBezTo>
                    <a:pt x="610" y="566"/>
                    <a:pt x="610" y="566"/>
                    <a:pt x="610" y="566"/>
                  </a:cubicBezTo>
                  <a:cubicBezTo>
                    <a:pt x="619" y="566"/>
                    <a:pt x="630" y="575"/>
                    <a:pt x="630" y="586"/>
                  </a:cubicBezTo>
                  <a:cubicBezTo>
                    <a:pt x="630" y="598"/>
                    <a:pt x="621" y="608"/>
                    <a:pt x="610" y="608"/>
                  </a:cubicBezTo>
                  <a:cubicBezTo>
                    <a:pt x="523" y="608"/>
                    <a:pt x="523" y="608"/>
                    <a:pt x="523" y="608"/>
                  </a:cubicBezTo>
                  <a:cubicBezTo>
                    <a:pt x="523" y="623"/>
                    <a:pt x="523" y="623"/>
                    <a:pt x="523" y="623"/>
                  </a:cubicBezTo>
                  <a:cubicBezTo>
                    <a:pt x="776" y="623"/>
                    <a:pt x="776" y="623"/>
                    <a:pt x="776" y="623"/>
                  </a:cubicBezTo>
                  <a:cubicBezTo>
                    <a:pt x="787" y="622"/>
                    <a:pt x="797" y="631"/>
                    <a:pt x="797" y="643"/>
                  </a:cubicBezTo>
                  <a:cubicBezTo>
                    <a:pt x="797" y="655"/>
                    <a:pt x="787" y="664"/>
                    <a:pt x="776" y="664"/>
                  </a:cubicBezTo>
                  <a:cubicBezTo>
                    <a:pt x="630" y="664"/>
                    <a:pt x="630" y="664"/>
                    <a:pt x="630" y="664"/>
                  </a:cubicBezTo>
                  <a:cubicBezTo>
                    <a:pt x="630" y="678"/>
                    <a:pt x="630" y="678"/>
                    <a:pt x="630" y="678"/>
                  </a:cubicBezTo>
                  <a:cubicBezTo>
                    <a:pt x="818" y="678"/>
                    <a:pt x="818" y="678"/>
                    <a:pt x="818" y="678"/>
                  </a:cubicBezTo>
                  <a:cubicBezTo>
                    <a:pt x="830" y="678"/>
                    <a:pt x="839" y="688"/>
                    <a:pt x="839" y="699"/>
                  </a:cubicBezTo>
                  <a:cubicBezTo>
                    <a:pt x="839" y="711"/>
                    <a:pt x="830" y="720"/>
                    <a:pt x="818" y="721"/>
                  </a:cubicBezTo>
                  <a:cubicBezTo>
                    <a:pt x="630" y="721"/>
                    <a:pt x="630" y="721"/>
                    <a:pt x="630" y="721"/>
                  </a:cubicBezTo>
                  <a:cubicBezTo>
                    <a:pt x="630" y="735"/>
                    <a:pt x="630" y="735"/>
                    <a:pt x="630" y="735"/>
                  </a:cubicBezTo>
                  <a:cubicBezTo>
                    <a:pt x="797" y="735"/>
                    <a:pt x="797" y="735"/>
                    <a:pt x="797" y="735"/>
                  </a:cubicBezTo>
                  <a:cubicBezTo>
                    <a:pt x="809" y="735"/>
                    <a:pt x="819" y="744"/>
                    <a:pt x="819" y="755"/>
                  </a:cubicBezTo>
                  <a:cubicBezTo>
                    <a:pt x="819" y="767"/>
                    <a:pt x="809" y="777"/>
                    <a:pt x="798" y="777"/>
                  </a:cubicBezTo>
                  <a:cubicBezTo>
                    <a:pt x="630" y="777"/>
                    <a:pt x="630" y="777"/>
                    <a:pt x="630" y="777"/>
                  </a:cubicBezTo>
                  <a:cubicBezTo>
                    <a:pt x="630" y="790"/>
                    <a:pt x="630" y="790"/>
                    <a:pt x="630" y="790"/>
                  </a:cubicBezTo>
                  <a:cubicBezTo>
                    <a:pt x="733" y="791"/>
                    <a:pt x="733" y="791"/>
                    <a:pt x="733" y="791"/>
                  </a:cubicBezTo>
                  <a:cubicBezTo>
                    <a:pt x="745" y="791"/>
                    <a:pt x="754" y="797"/>
                    <a:pt x="754" y="809"/>
                  </a:cubicBezTo>
                  <a:cubicBezTo>
                    <a:pt x="754" y="821"/>
                    <a:pt x="745" y="833"/>
                    <a:pt x="733" y="833"/>
                  </a:cubicBezTo>
                  <a:cubicBezTo>
                    <a:pt x="422" y="834"/>
                    <a:pt x="422" y="834"/>
                    <a:pt x="422" y="8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35" name="그룹 134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136" name="타원 135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593685" y="2452453"/>
              <a:ext cx="294105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04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948481" y="388054"/>
            <a:ext cx="666528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정서적 학대에서 주요하게 살펴봐야할 징후</a:t>
            </a:r>
          </a:p>
        </p:txBody>
      </p:sp>
      <p:cxnSp>
        <p:nvCxnSpPr>
          <p:cNvPr id="139" name="직선 연결선 138"/>
          <p:cNvCxnSpPr/>
          <p:nvPr/>
        </p:nvCxnSpPr>
        <p:spPr>
          <a:xfrm>
            <a:off x="7639050" y="742197"/>
            <a:ext cx="4330627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7" name="그림 146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1" t="5254" r="22311" b="5338"/>
          <a:stretch/>
        </p:blipFill>
        <p:spPr>
          <a:xfrm>
            <a:off x="1228503" y="1383988"/>
            <a:ext cx="1767600" cy="1767600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>
              <a:prstClr val="black"/>
            </a:innerShdw>
          </a:effectLst>
        </p:spPr>
      </p:pic>
      <p:grpSp>
        <p:nvGrpSpPr>
          <p:cNvPr id="156" name="그룹 155"/>
          <p:cNvGrpSpPr/>
          <p:nvPr/>
        </p:nvGrpSpPr>
        <p:grpSpPr>
          <a:xfrm>
            <a:off x="1974820" y="3428833"/>
            <a:ext cx="274966" cy="333850"/>
            <a:chOff x="1444625" y="3911601"/>
            <a:chExt cx="852488" cy="1035049"/>
          </a:xfrm>
          <a:solidFill>
            <a:srgbClr val="00589E"/>
          </a:solidFill>
        </p:grpSpPr>
        <p:sp>
          <p:nvSpPr>
            <p:cNvPr id="157" name="Freeform 12"/>
            <p:cNvSpPr>
              <a:spLocks/>
            </p:cNvSpPr>
            <p:nvPr/>
          </p:nvSpPr>
          <p:spPr bwMode="auto">
            <a:xfrm>
              <a:off x="1444625" y="4114800"/>
              <a:ext cx="852488" cy="831850"/>
            </a:xfrm>
            <a:custGeom>
              <a:avLst/>
              <a:gdLst>
                <a:gd name="T0" fmla="*/ 1961 w 1983"/>
                <a:gd name="T1" fmla="*/ 707 h 1936"/>
                <a:gd name="T2" fmla="*/ 1937 w 1983"/>
                <a:gd name="T3" fmla="*/ 685 h 1936"/>
                <a:gd name="T4" fmla="*/ 1416 w 1983"/>
                <a:gd name="T5" fmla="*/ 743 h 1936"/>
                <a:gd name="T6" fmla="*/ 1289 w 1983"/>
                <a:gd name="T7" fmla="*/ 870 h 1936"/>
                <a:gd name="T8" fmla="*/ 1289 w 1983"/>
                <a:gd name="T9" fmla="*/ 795 h 1936"/>
                <a:gd name="T10" fmla="*/ 1936 w 1983"/>
                <a:gd name="T11" fmla="*/ 149 h 1936"/>
                <a:gd name="T12" fmla="*/ 1787 w 1983"/>
                <a:gd name="T13" fmla="*/ 0 h 1936"/>
                <a:gd name="T14" fmla="*/ 0 w 1983"/>
                <a:gd name="T15" fmla="*/ 1787 h 1936"/>
                <a:gd name="T16" fmla="*/ 149 w 1983"/>
                <a:gd name="T17" fmla="*/ 1936 h 1936"/>
                <a:gd name="T18" fmla="*/ 450 w 1983"/>
                <a:gd name="T19" fmla="*/ 1634 h 1936"/>
                <a:gd name="T20" fmla="*/ 757 w 1983"/>
                <a:gd name="T21" fmla="*/ 1713 h 1936"/>
                <a:gd name="T22" fmla="*/ 1230 w 1983"/>
                <a:gd name="T23" fmla="*/ 1524 h 1936"/>
                <a:gd name="T24" fmla="*/ 1230 w 1983"/>
                <a:gd name="T25" fmla="*/ 1525 h 1936"/>
                <a:gd name="T26" fmla="*/ 1951 w 1983"/>
                <a:gd name="T27" fmla="*/ 804 h 1936"/>
                <a:gd name="T28" fmla="*/ 1961 w 1983"/>
                <a:gd name="T29" fmla="*/ 707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83" h="1936">
                  <a:moveTo>
                    <a:pt x="1961" y="707"/>
                  </a:moveTo>
                  <a:cubicBezTo>
                    <a:pt x="1954" y="698"/>
                    <a:pt x="1946" y="690"/>
                    <a:pt x="1937" y="685"/>
                  </a:cubicBezTo>
                  <a:cubicBezTo>
                    <a:pt x="1775" y="583"/>
                    <a:pt x="1558" y="602"/>
                    <a:pt x="1416" y="743"/>
                  </a:cubicBezTo>
                  <a:cubicBezTo>
                    <a:pt x="1289" y="870"/>
                    <a:pt x="1289" y="870"/>
                    <a:pt x="1289" y="870"/>
                  </a:cubicBezTo>
                  <a:cubicBezTo>
                    <a:pt x="1289" y="795"/>
                    <a:pt x="1289" y="795"/>
                    <a:pt x="1289" y="795"/>
                  </a:cubicBezTo>
                  <a:cubicBezTo>
                    <a:pt x="1936" y="149"/>
                    <a:pt x="1936" y="149"/>
                    <a:pt x="1936" y="149"/>
                  </a:cubicBezTo>
                  <a:cubicBezTo>
                    <a:pt x="1787" y="0"/>
                    <a:pt x="1787" y="0"/>
                    <a:pt x="1787" y="0"/>
                  </a:cubicBezTo>
                  <a:cubicBezTo>
                    <a:pt x="0" y="1787"/>
                    <a:pt x="0" y="1787"/>
                    <a:pt x="0" y="1787"/>
                  </a:cubicBezTo>
                  <a:cubicBezTo>
                    <a:pt x="149" y="1936"/>
                    <a:pt x="149" y="1936"/>
                    <a:pt x="149" y="1936"/>
                  </a:cubicBezTo>
                  <a:cubicBezTo>
                    <a:pt x="450" y="1634"/>
                    <a:pt x="450" y="1634"/>
                    <a:pt x="450" y="1634"/>
                  </a:cubicBezTo>
                  <a:cubicBezTo>
                    <a:pt x="542" y="1684"/>
                    <a:pt x="646" y="1712"/>
                    <a:pt x="757" y="1713"/>
                  </a:cubicBezTo>
                  <a:cubicBezTo>
                    <a:pt x="940" y="1713"/>
                    <a:pt x="1107" y="1641"/>
                    <a:pt x="1230" y="1524"/>
                  </a:cubicBezTo>
                  <a:cubicBezTo>
                    <a:pt x="1230" y="1525"/>
                    <a:pt x="1230" y="1525"/>
                    <a:pt x="1230" y="1525"/>
                  </a:cubicBezTo>
                  <a:cubicBezTo>
                    <a:pt x="1951" y="804"/>
                    <a:pt x="1951" y="804"/>
                    <a:pt x="1951" y="804"/>
                  </a:cubicBezTo>
                  <a:cubicBezTo>
                    <a:pt x="1977" y="778"/>
                    <a:pt x="1983" y="736"/>
                    <a:pt x="1961" y="70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58" name="Freeform 13"/>
            <p:cNvSpPr>
              <a:spLocks/>
            </p:cNvSpPr>
            <p:nvPr/>
          </p:nvSpPr>
          <p:spPr bwMode="auto">
            <a:xfrm>
              <a:off x="1477963" y="3911601"/>
              <a:ext cx="520700" cy="815975"/>
            </a:xfrm>
            <a:custGeom>
              <a:avLst/>
              <a:gdLst>
                <a:gd name="T0" fmla="*/ 1133 w 1211"/>
                <a:gd name="T1" fmla="*/ 143 h 1899"/>
                <a:gd name="T2" fmla="*/ 948 w 1211"/>
                <a:gd name="T3" fmla="*/ 264 h 1899"/>
                <a:gd name="T4" fmla="*/ 948 w 1211"/>
                <a:gd name="T5" fmla="*/ 902 h 1899"/>
                <a:gd name="T6" fmla="*/ 895 w 1211"/>
                <a:gd name="T7" fmla="*/ 913 h 1899"/>
                <a:gd name="T8" fmla="*/ 895 w 1211"/>
                <a:gd name="T9" fmla="*/ 162 h 1899"/>
                <a:gd name="T10" fmla="*/ 817 w 1211"/>
                <a:gd name="T11" fmla="*/ 38 h 1899"/>
                <a:gd name="T12" fmla="*/ 632 w 1211"/>
                <a:gd name="T13" fmla="*/ 159 h 1899"/>
                <a:gd name="T14" fmla="*/ 632 w 1211"/>
                <a:gd name="T15" fmla="*/ 967 h 1899"/>
                <a:gd name="T16" fmla="*/ 579 w 1211"/>
                <a:gd name="T17" fmla="*/ 978 h 1899"/>
                <a:gd name="T18" fmla="*/ 579 w 1211"/>
                <a:gd name="T19" fmla="*/ 268 h 1899"/>
                <a:gd name="T20" fmla="*/ 501 w 1211"/>
                <a:gd name="T21" fmla="*/ 143 h 1899"/>
                <a:gd name="T22" fmla="*/ 316 w 1211"/>
                <a:gd name="T23" fmla="*/ 264 h 1899"/>
                <a:gd name="T24" fmla="*/ 316 w 1211"/>
                <a:gd name="T25" fmla="*/ 1031 h 1899"/>
                <a:gd name="T26" fmla="*/ 263 w 1211"/>
                <a:gd name="T27" fmla="*/ 1042 h 1899"/>
                <a:gd name="T28" fmla="*/ 263 w 1211"/>
                <a:gd name="T29" fmla="*/ 373 h 1899"/>
                <a:gd name="T30" fmla="*/ 185 w 1211"/>
                <a:gd name="T31" fmla="*/ 249 h 1899"/>
                <a:gd name="T32" fmla="*/ 0 w 1211"/>
                <a:gd name="T33" fmla="*/ 370 h 1899"/>
                <a:gd name="T34" fmla="*/ 0 w 1211"/>
                <a:gd name="T35" fmla="*/ 1479 h 1899"/>
                <a:gd name="T36" fmla="*/ 136 w 1211"/>
                <a:gd name="T37" fmla="*/ 1899 h 1899"/>
                <a:gd name="T38" fmla="*/ 1211 w 1211"/>
                <a:gd name="T39" fmla="*/ 824 h 1899"/>
                <a:gd name="T40" fmla="*/ 1211 w 1211"/>
                <a:gd name="T41" fmla="*/ 268 h 1899"/>
                <a:gd name="T42" fmla="*/ 1133 w 1211"/>
                <a:gd name="T43" fmla="*/ 143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1" h="1899">
                  <a:moveTo>
                    <a:pt x="1133" y="143"/>
                  </a:moveTo>
                  <a:cubicBezTo>
                    <a:pt x="1039" y="105"/>
                    <a:pt x="948" y="175"/>
                    <a:pt x="948" y="264"/>
                  </a:cubicBezTo>
                  <a:cubicBezTo>
                    <a:pt x="948" y="902"/>
                    <a:pt x="948" y="902"/>
                    <a:pt x="948" y="902"/>
                  </a:cubicBezTo>
                  <a:cubicBezTo>
                    <a:pt x="895" y="913"/>
                    <a:pt x="895" y="913"/>
                    <a:pt x="895" y="913"/>
                  </a:cubicBezTo>
                  <a:cubicBezTo>
                    <a:pt x="895" y="162"/>
                    <a:pt x="895" y="162"/>
                    <a:pt x="895" y="162"/>
                  </a:cubicBezTo>
                  <a:cubicBezTo>
                    <a:pt x="895" y="109"/>
                    <a:pt x="866" y="58"/>
                    <a:pt x="817" y="38"/>
                  </a:cubicBezTo>
                  <a:cubicBezTo>
                    <a:pt x="723" y="0"/>
                    <a:pt x="632" y="69"/>
                    <a:pt x="632" y="159"/>
                  </a:cubicBezTo>
                  <a:cubicBezTo>
                    <a:pt x="632" y="967"/>
                    <a:pt x="632" y="967"/>
                    <a:pt x="632" y="967"/>
                  </a:cubicBezTo>
                  <a:cubicBezTo>
                    <a:pt x="579" y="978"/>
                    <a:pt x="579" y="978"/>
                    <a:pt x="579" y="978"/>
                  </a:cubicBezTo>
                  <a:cubicBezTo>
                    <a:pt x="579" y="268"/>
                    <a:pt x="579" y="268"/>
                    <a:pt x="579" y="268"/>
                  </a:cubicBezTo>
                  <a:cubicBezTo>
                    <a:pt x="579" y="215"/>
                    <a:pt x="550" y="163"/>
                    <a:pt x="501" y="143"/>
                  </a:cubicBezTo>
                  <a:cubicBezTo>
                    <a:pt x="407" y="105"/>
                    <a:pt x="316" y="175"/>
                    <a:pt x="316" y="264"/>
                  </a:cubicBezTo>
                  <a:cubicBezTo>
                    <a:pt x="316" y="1031"/>
                    <a:pt x="316" y="1031"/>
                    <a:pt x="316" y="1031"/>
                  </a:cubicBezTo>
                  <a:cubicBezTo>
                    <a:pt x="263" y="1042"/>
                    <a:pt x="263" y="1042"/>
                    <a:pt x="263" y="1042"/>
                  </a:cubicBezTo>
                  <a:cubicBezTo>
                    <a:pt x="263" y="373"/>
                    <a:pt x="263" y="373"/>
                    <a:pt x="263" y="373"/>
                  </a:cubicBezTo>
                  <a:cubicBezTo>
                    <a:pt x="263" y="320"/>
                    <a:pt x="234" y="269"/>
                    <a:pt x="185" y="249"/>
                  </a:cubicBezTo>
                  <a:cubicBezTo>
                    <a:pt x="91" y="210"/>
                    <a:pt x="0" y="280"/>
                    <a:pt x="0" y="370"/>
                  </a:cubicBezTo>
                  <a:cubicBezTo>
                    <a:pt x="0" y="1479"/>
                    <a:pt x="0" y="1479"/>
                    <a:pt x="0" y="1479"/>
                  </a:cubicBezTo>
                  <a:cubicBezTo>
                    <a:pt x="0" y="1634"/>
                    <a:pt x="51" y="1780"/>
                    <a:pt x="136" y="1899"/>
                  </a:cubicBezTo>
                  <a:cubicBezTo>
                    <a:pt x="1211" y="824"/>
                    <a:pt x="1211" y="824"/>
                    <a:pt x="1211" y="824"/>
                  </a:cubicBezTo>
                  <a:cubicBezTo>
                    <a:pt x="1211" y="268"/>
                    <a:pt x="1211" y="268"/>
                    <a:pt x="1211" y="268"/>
                  </a:cubicBezTo>
                  <a:cubicBezTo>
                    <a:pt x="1211" y="215"/>
                    <a:pt x="1182" y="163"/>
                    <a:pt x="1133" y="14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  <p:grpSp>
        <p:nvGrpSpPr>
          <p:cNvPr id="159" name="그룹 158"/>
          <p:cNvGrpSpPr/>
          <p:nvPr/>
        </p:nvGrpSpPr>
        <p:grpSpPr>
          <a:xfrm>
            <a:off x="9946516" y="3359305"/>
            <a:ext cx="264106" cy="403378"/>
            <a:chOff x="9083675" y="4419601"/>
            <a:chExt cx="406400" cy="620713"/>
          </a:xfrm>
          <a:solidFill>
            <a:srgbClr val="00589E"/>
          </a:solidFill>
        </p:grpSpPr>
        <p:sp>
          <p:nvSpPr>
            <p:cNvPr id="160" name="Freeform 24"/>
            <p:cNvSpPr>
              <a:spLocks/>
            </p:cNvSpPr>
            <p:nvPr/>
          </p:nvSpPr>
          <p:spPr bwMode="auto">
            <a:xfrm>
              <a:off x="9129713" y="4419601"/>
              <a:ext cx="122238" cy="107950"/>
            </a:xfrm>
            <a:custGeom>
              <a:avLst/>
              <a:gdLst>
                <a:gd name="T0" fmla="*/ 36 w 472"/>
                <a:gd name="T1" fmla="*/ 201 h 415"/>
                <a:gd name="T2" fmla="*/ 34 w 472"/>
                <a:gd name="T3" fmla="*/ 267 h 415"/>
                <a:gd name="T4" fmla="*/ 199 w 472"/>
                <a:gd name="T5" fmla="*/ 367 h 415"/>
                <a:gd name="T6" fmla="*/ 267 w 472"/>
                <a:gd name="T7" fmla="*/ 329 h 415"/>
                <a:gd name="T8" fmla="*/ 353 w 472"/>
                <a:gd name="T9" fmla="*/ 408 h 415"/>
                <a:gd name="T10" fmla="*/ 373 w 472"/>
                <a:gd name="T11" fmla="*/ 415 h 415"/>
                <a:gd name="T12" fmla="*/ 395 w 472"/>
                <a:gd name="T13" fmla="*/ 406 h 415"/>
                <a:gd name="T14" fmla="*/ 393 w 472"/>
                <a:gd name="T15" fmla="*/ 364 h 415"/>
                <a:gd name="T16" fmla="*/ 283 w 472"/>
                <a:gd name="T17" fmla="*/ 263 h 415"/>
                <a:gd name="T18" fmla="*/ 258 w 472"/>
                <a:gd name="T19" fmla="*/ 256 h 415"/>
                <a:gd name="T20" fmla="*/ 237 w 472"/>
                <a:gd name="T21" fmla="*/ 270 h 415"/>
                <a:gd name="T22" fmla="*/ 186 w 472"/>
                <a:gd name="T23" fmla="*/ 309 h 415"/>
                <a:gd name="T24" fmla="*/ 92 w 472"/>
                <a:gd name="T25" fmla="*/ 254 h 415"/>
                <a:gd name="T26" fmla="*/ 98 w 472"/>
                <a:gd name="T27" fmla="*/ 206 h 415"/>
                <a:gd name="T28" fmla="*/ 89 w 472"/>
                <a:gd name="T29" fmla="*/ 168 h 415"/>
                <a:gd name="T30" fmla="*/ 65 w 472"/>
                <a:gd name="T31" fmla="*/ 133 h 415"/>
                <a:gd name="T32" fmla="*/ 71 w 472"/>
                <a:gd name="T33" fmla="*/ 90 h 415"/>
                <a:gd name="T34" fmla="*/ 104 w 472"/>
                <a:gd name="T35" fmla="*/ 66 h 415"/>
                <a:gd name="T36" fmla="*/ 161 w 472"/>
                <a:gd name="T37" fmla="*/ 94 h 415"/>
                <a:gd name="T38" fmla="*/ 182 w 472"/>
                <a:gd name="T39" fmla="*/ 109 h 415"/>
                <a:gd name="T40" fmla="*/ 207 w 472"/>
                <a:gd name="T41" fmla="*/ 102 h 415"/>
                <a:gd name="T42" fmla="*/ 245 w 472"/>
                <a:gd name="T43" fmla="*/ 82 h 415"/>
                <a:gd name="T44" fmla="*/ 304 w 472"/>
                <a:gd name="T45" fmla="*/ 90 h 415"/>
                <a:gd name="T46" fmla="*/ 336 w 472"/>
                <a:gd name="T47" fmla="*/ 131 h 415"/>
                <a:gd name="T48" fmla="*/ 307 w 472"/>
                <a:gd name="T49" fmla="*/ 199 h 415"/>
                <a:gd name="T50" fmla="*/ 295 w 472"/>
                <a:gd name="T51" fmla="*/ 226 h 415"/>
                <a:gd name="T52" fmla="*/ 311 w 472"/>
                <a:gd name="T53" fmla="*/ 250 h 415"/>
                <a:gd name="T54" fmla="*/ 424 w 472"/>
                <a:gd name="T55" fmla="*/ 309 h 415"/>
                <a:gd name="T56" fmla="*/ 464 w 472"/>
                <a:gd name="T57" fmla="*/ 297 h 415"/>
                <a:gd name="T58" fmla="*/ 452 w 472"/>
                <a:gd name="T59" fmla="*/ 257 h 415"/>
                <a:gd name="T60" fmla="*/ 374 w 472"/>
                <a:gd name="T61" fmla="*/ 216 h 415"/>
                <a:gd name="T62" fmla="*/ 394 w 472"/>
                <a:gd name="T63" fmla="*/ 118 h 415"/>
                <a:gd name="T64" fmla="*/ 334 w 472"/>
                <a:gd name="T65" fmla="*/ 38 h 415"/>
                <a:gd name="T66" fmla="*/ 232 w 472"/>
                <a:gd name="T67" fmla="*/ 24 h 415"/>
                <a:gd name="T68" fmla="*/ 193 w 472"/>
                <a:gd name="T69" fmla="*/ 39 h 415"/>
                <a:gd name="T70" fmla="*/ 91 w 472"/>
                <a:gd name="T71" fmla="*/ 8 h 415"/>
                <a:gd name="T72" fmla="*/ 20 w 472"/>
                <a:gd name="T73" fmla="*/ 59 h 415"/>
                <a:gd name="T74" fmla="*/ 7 w 472"/>
                <a:gd name="T75" fmla="*/ 146 h 415"/>
                <a:gd name="T76" fmla="*/ 36 w 472"/>
                <a:gd name="T77" fmla="*/ 201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2" h="415">
                  <a:moveTo>
                    <a:pt x="36" y="201"/>
                  </a:moveTo>
                  <a:cubicBezTo>
                    <a:pt x="30" y="223"/>
                    <a:pt x="29" y="245"/>
                    <a:pt x="34" y="267"/>
                  </a:cubicBezTo>
                  <a:cubicBezTo>
                    <a:pt x="50" y="339"/>
                    <a:pt x="124" y="384"/>
                    <a:pt x="199" y="367"/>
                  </a:cubicBezTo>
                  <a:cubicBezTo>
                    <a:pt x="225" y="361"/>
                    <a:pt x="248" y="348"/>
                    <a:pt x="267" y="329"/>
                  </a:cubicBezTo>
                  <a:cubicBezTo>
                    <a:pt x="353" y="408"/>
                    <a:pt x="353" y="408"/>
                    <a:pt x="353" y="408"/>
                  </a:cubicBezTo>
                  <a:cubicBezTo>
                    <a:pt x="358" y="413"/>
                    <a:pt x="366" y="415"/>
                    <a:pt x="373" y="415"/>
                  </a:cubicBezTo>
                  <a:cubicBezTo>
                    <a:pt x="381" y="415"/>
                    <a:pt x="389" y="412"/>
                    <a:pt x="395" y="406"/>
                  </a:cubicBezTo>
                  <a:cubicBezTo>
                    <a:pt x="406" y="394"/>
                    <a:pt x="405" y="375"/>
                    <a:pt x="393" y="364"/>
                  </a:cubicBezTo>
                  <a:cubicBezTo>
                    <a:pt x="283" y="263"/>
                    <a:pt x="283" y="263"/>
                    <a:pt x="283" y="263"/>
                  </a:cubicBezTo>
                  <a:cubicBezTo>
                    <a:pt x="276" y="257"/>
                    <a:pt x="267" y="254"/>
                    <a:pt x="258" y="256"/>
                  </a:cubicBezTo>
                  <a:cubicBezTo>
                    <a:pt x="249" y="257"/>
                    <a:pt x="242" y="263"/>
                    <a:pt x="237" y="270"/>
                  </a:cubicBezTo>
                  <a:cubicBezTo>
                    <a:pt x="226" y="291"/>
                    <a:pt x="207" y="304"/>
                    <a:pt x="186" y="309"/>
                  </a:cubicBezTo>
                  <a:cubicBezTo>
                    <a:pt x="143" y="319"/>
                    <a:pt x="101" y="294"/>
                    <a:pt x="92" y="254"/>
                  </a:cubicBezTo>
                  <a:cubicBezTo>
                    <a:pt x="87" y="234"/>
                    <a:pt x="93" y="217"/>
                    <a:pt x="98" y="206"/>
                  </a:cubicBezTo>
                  <a:cubicBezTo>
                    <a:pt x="105" y="193"/>
                    <a:pt x="101" y="176"/>
                    <a:pt x="89" y="168"/>
                  </a:cubicBezTo>
                  <a:cubicBezTo>
                    <a:pt x="76" y="160"/>
                    <a:pt x="68" y="147"/>
                    <a:pt x="65" y="133"/>
                  </a:cubicBezTo>
                  <a:cubicBezTo>
                    <a:pt x="61" y="118"/>
                    <a:pt x="64" y="103"/>
                    <a:pt x="71" y="90"/>
                  </a:cubicBezTo>
                  <a:cubicBezTo>
                    <a:pt x="79" y="78"/>
                    <a:pt x="90" y="69"/>
                    <a:pt x="104" y="66"/>
                  </a:cubicBezTo>
                  <a:cubicBezTo>
                    <a:pt x="126" y="61"/>
                    <a:pt x="149" y="72"/>
                    <a:pt x="161" y="94"/>
                  </a:cubicBezTo>
                  <a:cubicBezTo>
                    <a:pt x="165" y="102"/>
                    <a:pt x="173" y="107"/>
                    <a:pt x="182" y="109"/>
                  </a:cubicBezTo>
                  <a:cubicBezTo>
                    <a:pt x="191" y="110"/>
                    <a:pt x="200" y="108"/>
                    <a:pt x="207" y="102"/>
                  </a:cubicBezTo>
                  <a:cubicBezTo>
                    <a:pt x="218" y="92"/>
                    <a:pt x="231" y="85"/>
                    <a:pt x="245" y="82"/>
                  </a:cubicBezTo>
                  <a:cubicBezTo>
                    <a:pt x="266" y="77"/>
                    <a:pt x="287" y="80"/>
                    <a:pt x="304" y="90"/>
                  </a:cubicBezTo>
                  <a:cubicBezTo>
                    <a:pt x="321" y="99"/>
                    <a:pt x="332" y="114"/>
                    <a:pt x="336" y="131"/>
                  </a:cubicBezTo>
                  <a:cubicBezTo>
                    <a:pt x="341" y="156"/>
                    <a:pt x="330" y="182"/>
                    <a:pt x="307" y="199"/>
                  </a:cubicBezTo>
                  <a:cubicBezTo>
                    <a:pt x="299" y="206"/>
                    <a:pt x="294" y="216"/>
                    <a:pt x="295" y="226"/>
                  </a:cubicBezTo>
                  <a:cubicBezTo>
                    <a:pt x="296" y="236"/>
                    <a:pt x="302" y="245"/>
                    <a:pt x="311" y="250"/>
                  </a:cubicBezTo>
                  <a:cubicBezTo>
                    <a:pt x="424" y="309"/>
                    <a:pt x="424" y="309"/>
                    <a:pt x="424" y="309"/>
                  </a:cubicBezTo>
                  <a:cubicBezTo>
                    <a:pt x="439" y="317"/>
                    <a:pt x="457" y="311"/>
                    <a:pt x="464" y="297"/>
                  </a:cubicBezTo>
                  <a:cubicBezTo>
                    <a:pt x="472" y="282"/>
                    <a:pt x="466" y="264"/>
                    <a:pt x="452" y="257"/>
                  </a:cubicBezTo>
                  <a:cubicBezTo>
                    <a:pt x="374" y="216"/>
                    <a:pt x="374" y="216"/>
                    <a:pt x="374" y="216"/>
                  </a:cubicBezTo>
                  <a:cubicBezTo>
                    <a:pt x="394" y="187"/>
                    <a:pt x="401" y="152"/>
                    <a:pt x="394" y="118"/>
                  </a:cubicBezTo>
                  <a:cubicBezTo>
                    <a:pt x="386" y="84"/>
                    <a:pt x="365" y="56"/>
                    <a:pt x="334" y="38"/>
                  </a:cubicBezTo>
                  <a:cubicBezTo>
                    <a:pt x="303" y="21"/>
                    <a:pt x="267" y="16"/>
                    <a:pt x="232" y="24"/>
                  </a:cubicBezTo>
                  <a:cubicBezTo>
                    <a:pt x="218" y="27"/>
                    <a:pt x="205" y="32"/>
                    <a:pt x="193" y="39"/>
                  </a:cubicBezTo>
                  <a:cubicBezTo>
                    <a:pt x="166" y="12"/>
                    <a:pt x="128" y="0"/>
                    <a:pt x="91" y="8"/>
                  </a:cubicBezTo>
                  <a:cubicBezTo>
                    <a:pt x="61" y="15"/>
                    <a:pt x="36" y="33"/>
                    <a:pt x="20" y="59"/>
                  </a:cubicBezTo>
                  <a:cubicBezTo>
                    <a:pt x="5" y="85"/>
                    <a:pt x="0" y="116"/>
                    <a:pt x="7" y="146"/>
                  </a:cubicBezTo>
                  <a:cubicBezTo>
                    <a:pt x="11" y="167"/>
                    <a:pt x="22" y="186"/>
                    <a:pt x="36" y="2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25"/>
            <p:cNvSpPr>
              <a:spLocks/>
            </p:cNvSpPr>
            <p:nvPr/>
          </p:nvSpPr>
          <p:spPr bwMode="auto">
            <a:xfrm>
              <a:off x="9318625" y="4419601"/>
              <a:ext cx="68263" cy="85725"/>
            </a:xfrm>
            <a:custGeom>
              <a:avLst/>
              <a:gdLst>
                <a:gd name="T0" fmla="*/ 62 w 259"/>
                <a:gd name="T1" fmla="*/ 217 h 332"/>
                <a:gd name="T2" fmla="*/ 32 w 259"/>
                <a:gd name="T3" fmla="*/ 284 h 332"/>
                <a:gd name="T4" fmla="*/ 42 w 259"/>
                <a:gd name="T5" fmla="*/ 311 h 332"/>
                <a:gd name="T6" fmla="*/ 68 w 259"/>
                <a:gd name="T7" fmla="*/ 301 h 332"/>
                <a:gd name="T8" fmla="*/ 107 w 259"/>
                <a:gd name="T9" fmla="*/ 214 h 332"/>
                <a:gd name="T10" fmla="*/ 107 w 259"/>
                <a:gd name="T11" fmla="*/ 197 h 332"/>
                <a:gd name="T12" fmla="*/ 93 w 259"/>
                <a:gd name="T13" fmla="*/ 186 h 332"/>
                <a:gd name="T14" fmla="*/ 60 w 259"/>
                <a:gd name="T15" fmla="*/ 163 h 332"/>
                <a:gd name="T16" fmla="*/ 74 w 259"/>
                <a:gd name="T17" fmla="*/ 96 h 332"/>
                <a:gd name="T18" fmla="*/ 104 w 259"/>
                <a:gd name="T19" fmla="*/ 90 h 332"/>
                <a:gd name="T20" fmla="*/ 126 w 259"/>
                <a:gd name="T21" fmla="*/ 76 h 332"/>
                <a:gd name="T22" fmla="*/ 142 w 259"/>
                <a:gd name="T23" fmla="*/ 55 h 332"/>
                <a:gd name="T24" fmla="*/ 190 w 259"/>
                <a:gd name="T25" fmla="*/ 65 h 332"/>
                <a:gd name="T26" fmla="*/ 184 w 259"/>
                <a:gd name="T27" fmla="*/ 105 h 332"/>
                <a:gd name="T28" fmla="*/ 179 w 259"/>
                <a:gd name="T29" fmla="*/ 121 h 332"/>
                <a:gd name="T30" fmla="*/ 189 w 259"/>
                <a:gd name="T31" fmla="*/ 135 h 332"/>
                <a:gd name="T32" fmla="*/ 208 w 259"/>
                <a:gd name="T33" fmla="*/ 154 h 332"/>
                <a:gd name="T34" fmla="*/ 215 w 259"/>
                <a:gd name="T35" fmla="*/ 194 h 332"/>
                <a:gd name="T36" fmla="*/ 197 w 259"/>
                <a:gd name="T37" fmla="*/ 218 h 332"/>
                <a:gd name="T38" fmla="*/ 150 w 259"/>
                <a:gd name="T39" fmla="*/ 215 h 332"/>
                <a:gd name="T40" fmla="*/ 131 w 259"/>
                <a:gd name="T41" fmla="*/ 212 h 332"/>
                <a:gd name="T42" fmla="*/ 119 w 259"/>
                <a:gd name="T43" fmla="*/ 228 h 332"/>
                <a:gd name="T44" fmla="*/ 106 w 259"/>
                <a:gd name="T45" fmla="*/ 308 h 332"/>
                <a:gd name="T46" fmla="*/ 122 w 259"/>
                <a:gd name="T47" fmla="*/ 331 h 332"/>
                <a:gd name="T48" fmla="*/ 125 w 259"/>
                <a:gd name="T49" fmla="*/ 332 h 332"/>
                <a:gd name="T50" fmla="*/ 145 w 259"/>
                <a:gd name="T51" fmla="*/ 315 h 332"/>
                <a:gd name="T52" fmla="*/ 154 w 259"/>
                <a:gd name="T53" fmla="*/ 260 h 332"/>
                <a:gd name="T54" fmla="*/ 217 w 259"/>
                <a:gd name="T55" fmla="*/ 253 h 332"/>
                <a:gd name="T56" fmla="*/ 253 w 259"/>
                <a:gd name="T57" fmla="*/ 203 h 332"/>
                <a:gd name="T58" fmla="*/ 242 w 259"/>
                <a:gd name="T59" fmla="*/ 134 h 332"/>
                <a:gd name="T60" fmla="*/ 226 w 259"/>
                <a:gd name="T61" fmla="*/ 114 h 332"/>
                <a:gd name="T62" fmla="*/ 224 w 259"/>
                <a:gd name="T63" fmla="*/ 45 h 332"/>
                <a:gd name="T64" fmla="*/ 122 w 259"/>
                <a:gd name="T65" fmla="*/ 21 h 332"/>
                <a:gd name="T66" fmla="*/ 94 w 259"/>
                <a:gd name="T67" fmla="*/ 50 h 332"/>
                <a:gd name="T68" fmla="*/ 54 w 259"/>
                <a:gd name="T69" fmla="*/ 62 h 332"/>
                <a:gd name="T70" fmla="*/ 26 w 259"/>
                <a:gd name="T71" fmla="*/ 184 h 332"/>
                <a:gd name="T72" fmla="*/ 62 w 259"/>
                <a:gd name="T73" fmla="*/ 21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9" h="332">
                  <a:moveTo>
                    <a:pt x="62" y="217"/>
                  </a:moveTo>
                  <a:cubicBezTo>
                    <a:pt x="32" y="284"/>
                    <a:pt x="32" y="284"/>
                    <a:pt x="32" y="284"/>
                  </a:cubicBezTo>
                  <a:cubicBezTo>
                    <a:pt x="27" y="294"/>
                    <a:pt x="32" y="306"/>
                    <a:pt x="42" y="311"/>
                  </a:cubicBezTo>
                  <a:cubicBezTo>
                    <a:pt x="52" y="315"/>
                    <a:pt x="64" y="311"/>
                    <a:pt x="68" y="301"/>
                  </a:cubicBezTo>
                  <a:cubicBezTo>
                    <a:pt x="107" y="214"/>
                    <a:pt x="107" y="214"/>
                    <a:pt x="107" y="214"/>
                  </a:cubicBezTo>
                  <a:cubicBezTo>
                    <a:pt x="109" y="208"/>
                    <a:pt x="109" y="202"/>
                    <a:pt x="107" y="197"/>
                  </a:cubicBezTo>
                  <a:cubicBezTo>
                    <a:pt x="104" y="191"/>
                    <a:pt x="99" y="188"/>
                    <a:pt x="93" y="186"/>
                  </a:cubicBezTo>
                  <a:cubicBezTo>
                    <a:pt x="79" y="183"/>
                    <a:pt x="67" y="175"/>
                    <a:pt x="60" y="163"/>
                  </a:cubicBezTo>
                  <a:cubicBezTo>
                    <a:pt x="45" y="139"/>
                    <a:pt x="52" y="109"/>
                    <a:pt x="74" y="96"/>
                  </a:cubicBezTo>
                  <a:cubicBezTo>
                    <a:pt x="83" y="91"/>
                    <a:pt x="93" y="89"/>
                    <a:pt x="104" y="90"/>
                  </a:cubicBezTo>
                  <a:cubicBezTo>
                    <a:pt x="114" y="92"/>
                    <a:pt x="123" y="86"/>
                    <a:pt x="126" y="76"/>
                  </a:cubicBezTo>
                  <a:cubicBezTo>
                    <a:pt x="129" y="67"/>
                    <a:pt x="134" y="60"/>
                    <a:pt x="142" y="55"/>
                  </a:cubicBezTo>
                  <a:cubicBezTo>
                    <a:pt x="159" y="45"/>
                    <a:pt x="180" y="50"/>
                    <a:pt x="190" y="65"/>
                  </a:cubicBezTo>
                  <a:cubicBezTo>
                    <a:pt x="197" y="77"/>
                    <a:pt x="195" y="93"/>
                    <a:pt x="184" y="105"/>
                  </a:cubicBezTo>
                  <a:cubicBezTo>
                    <a:pt x="180" y="109"/>
                    <a:pt x="178" y="115"/>
                    <a:pt x="179" y="121"/>
                  </a:cubicBezTo>
                  <a:cubicBezTo>
                    <a:pt x="180" y="127"/>
                    <a:pt x="184" y="132"/>
                    <a:pt x="189" y="135"/>
                  </a:cubicBezTo>
                  <a:cubicBezTo>
                    <a:pt x="197" y="140"/>
                    <a:pt x="204" y="146"/>
                    <a:pt x="208" y="154"/>
                  </a:cubicBezTo>
                  <a:cubicBezTo>
                    <a:pt x="216" y="167"/>
                    <a:pt x="218" y="181"/>
                    <a:pt x="215" y="194"/>
                  </a:cubicBezTo>
                  <a:cubicBezTo>
                    <a:pt x="212" y="204"/>
                    <a:pt x="206" y="213"/>
                    <a:pt x="197" y="218"/>
                  </a:cubicBezTo>
                  <a:cubicBezTo>
                    <a:pt x="183" y="227"/>
                    <a:pt x="165" y="225"/>
                    <a:pt x="150" y="215"/>
                  </a:cubicBezTo>
                  <a:cubicBezTo>
                    <a:pt x="145" y="211"/>
                    <a:pt x="138" y="210"/>
                    <a:pt x="131" y="212"/>
                  </a:cubicBezTo>
                  <a:cubicBezTo>
                    <a:pt x="125" y="215"/>
                    <a:pt x="120" y="221"/>
                    <a:pt x="119" y="228"/>
                  </a:cubicBezTo>
                  <a:cubicBezTo>
                    <a:pt x="106" y="308"/>
                    <a:pt x="106" y="308"/>
                    <a:pt x="106" y="308"/>
                  </a:cubicBezTo>
                  <a:cubicBezTo>
                    <a:pt x="104" y="319"/>
                    <a:pt x="111" y="329"/>
                    <a:pt x="122" y="331"/>
                  </a:cubicBezTo>
                  <a:cubicBezTo>
                    <a:pt x="123" y="331"/>
                    <a:pt x="124" y="332"/>
                    <a:pt x="125" y="332"/>
                  </a:cubicBezTo>
                  <a:cubicBezTo>
                    <a:pt x="135" y="332"/>
                    <a:pt x="143" y="325"/>
                    <a:pt x="145" y="315"/>
                  </a:cubicBezTo>
                  <a:cubicBezTo>
                    <a:pt x="154" y="260"/>
                    <a:pt x="154" y="260"/>
                    <a:pt x="154" y="260"/>
                  </a:cubicBezTo>
                  <a:cubicBezTo>
                    <a:pt x="176" y="266"/>
                    <a:pt x="199" y="264"/>
                    <a:pt x="217" y="253"/>
                  </a:cubicBezTo>
                  <a:cubicBezTo>
                    <a:pt x="235" y="242"/>
                    <a:pt x="248" y="224"/>
                    <a:pt x="253" y="203"/>
                  </a:cubicBezTo>
                  <a:cubicBezTo>
                    <a:pt x="259" y="180"/>
                    <a:pt x="255" y="155"/>
                    <a:pt x="242" y="134"/>
                  </a:cubicBezTo>
                  <a:cubicBezTo>
                    <a:pt x="238" y="126"/>
                    <a:pt x="232" y="120"/>
                    <a:pt x="226" y="114"/>
                  </a:cubicBezTo>
                  <a:cubicBezTo>
                    <a:pt x="237" y="92"/>
                    <a:pt x="236" y="66"/>
                    <a:pt x="224" y="45"/>
                  </a:cubicBezTo>
                  <a:cubicBezTo>
                    <a:pt x="203" y="11"/>
                    <a:pt x="158" y="0"/>
                    <a:pt x="122" y="21"/>
                  </a:cubicBezTo>
                  <a:cubicBezTo>
                    <a:pt x="110" y="28"/>
                    <a:pt x="100" y="38"/>
                    <a:pt x="94" y="50"/>
                  </a:cubicBezTo>
                  <a:cubicBezTo>
                    <a:pt x="80" y="51"/>
                    <a:pt x="66" y="55"/>
                    <a:pt x="54" y="62"/>
                  </a:cubicBezTo>
                  <a:cubicBezTo>
                    <a:pt x="13" y="86"/>
                    <a:pt x="0" y="141"/>
                    <a:pt x="26" y="184"/>
                  </a:cubicBezTo>
                  <a:cubicBezTo>
                    <a:pt x="34" y="198"/>
                    <a:pt x="47" y="210"/>
                    <a:pt x="62" y="2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26"/>
            <p:cNvSpPr>
              <a:spLocks/>
            </p:cNvSpPr>
            <p:nvPr/>
          </p:nvSpPr>
          <p:spPr bwMode="auto">
            <a:xfrm>
              <a:off x="9412288" y="4476751"/>
              <a:ext cx="57150" cy="57150"/>
            </a:xfrm>
            <a:custGeom>
              <a:avLst/>
              <a:gdLst>
                <a:gd name="T0" fmla="*/ 20 w 221"/>
                <a:gd name="T1" fmla="*/ 0 h 221"/>
                <a:gd name="T2" fmla="*/ 0 w 221"/>
                <a:gd name="T3" fmla="*/ 20 h 221"/>
                <a:gd name="T4" fmla="*/ 20 w 221"/>
                <a:gd name="T5" fmla="*/ 40 h 221"/>
                <a:gd name="T6" fmla="*/ 182 w 221"/>
                <a:gd name="T7" fmla="*/ 201 h 221"/>
                <a:gd name="T8" fmla="*/ 201 w 221"/>
                <a:gd name="T9" fmla="*/ 221 h 221"/>
                <a:gd name="T10" fmla="*/ 221 w 221"/>
                <a:gd name="T11" fmla="*/ 201 h 221"/>
                <a:gd name="T12" fmla="*/ 20 w 221"/>
                <a:gd name="T13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21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109" y="40"/>
                    <a:pt x="182" y="112"/>
                    <a:pt x="182" y="201"/>
                  </a:cubicBezTo>
                  <a:cubicBezTo>
                    <a:pt x="182" y="212"/>
                    <a:pt x="190" y="221"/>
                    <a:pt x="201" y="221"/>
                  </a:cubicBezTo>
                  <a:cubicBezTo>
                    <a:pt x="212" y="221"/>
                    <a:pt x="221" y="212"/>
                    <a:pt x="221" y="201"/>
                  </a:cubicBezTo>
                  <a:cubicBezTo>
                    <a:pt x="221" y="90"/>
                    <a:pt x="131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27"/>
            <p:cNvSpPr>
              <a:spLocks/>
            </p:cNvSpPr>
            <p:nvPr/>
          </p:nvSpPr>
          <p:spPr bwMode="auto">
            <a:xfrm>
              <a:off x="9432925" y="4456113"/>
              <a:ext cx="57150" cy="57150"/>
            </a:xfrm>
            <a:custGeom>
              <a:avLst/>
              <a:gdLst>
                <a:gd name="T0" fmla="*/ 20 w 221"/>
                <a:gd name="T1" fmla="*/ 0 h 221"/>
                <a:gd name="T2" fmla="*/ 0 w 221"/>
                <a:gd name="T3" fmla="*/ 20 h 221"/>
                <a:gd name="T4" fmla="*/ 20 w 221"/>
                <a:gd name="T5" fmla="*/ 39 h 221"/>
                <a:gd name="T6" fmla="*/ 181 w 221"/>
                <a:gd name="T7" fmla="*/ 201 h 221"/>
                <a:gd name="T8" fmla="*/ 201 w 221"/>
                <a:gd name="T9" fmla="*/ 221 h 221"/>
                <a:gd name="T10" fmla="*/ 221 w 221"/>
                <a:gd name="T11" fmla="*/ 201 h 221"/>
                <a:gd name="T12" fmla="*/ 20 w 221"/>
                <a:gd name="T13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21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09" y="39"/>
                    <a:pt x="181" y="112"/>
                    <a:pt x="181" y="201"/>
                  </a:cubicBezTo>
                  <a:cubicBezTo>
                    <a:pt x="181" y="212"/>
                    <a:pt x="190" y="221"/>
                    <a:pt x="201" y="221"/>
                  </a:cubicBezTo>
                  <a:cubicBezTo>
                    <a:pt x="212" y="221"/>
                    <a:pt x="221" y="212"/>
                    <a:pt x="221" y="201"/>
                  </a:cubicBezTo>
                  <a:cubicBezTo>
                    <a:pt x="221" y="90"/>
                    <a:pt x="131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28"/>
            <p:cNvSpPr>
              <a:spLocks/>
            </p:cNvSpPr>
            <p:nvPr/>
          </p:nvSpPr>
          <p:spPr bwMode="auto">
            <a:xfrm>
              <a:off x="9109075" y="4541838"/>
              <a:ext cx="41275" cy="69850"/>
            </a:xfrm>
            <a:custGeom>
              <a:avLst/>
              <a:gdLst>
                <a:gd name="T0" fmla="*/ 147 w 160"/>
                <a:gd name="T1" fmla="*/ 40 h 268"/>
                <a:gd name="T2" fmla="*/ 155 w 160"/>
                <a:gd name="T3" fmla="*/ 13 h 268"/>
                <a:gd name="T4" fmla="*/ 129 w 160"/>
                <a:gd name="T5" fmla="*/ 5 h 268"/>
                <a:gd name="T6" fmla="*/ 46 w 160"/>
                <a:gd name="T7" fmla="*/ 257 h 268"/>
                <a:gd name="T8" fmla="*/ 64 w 160"/>
                <a:gd name="T9" fmla="*/ 268 h 268"/>
                <a:gd name="T10" fmla="*/ 73 w 160"/>
                <a:gd name="T11" fmla="*/ 266 h 268"/>
                <a:gd name="T12" fmla="*/ 82 w 160"/>
                <a:gd name="T13" fmla="*/ 239 h 268"/>
                <a:gd name="T14" fmla="*/ 147 w 160"/>
                <a:gd name="T15" fmla="*/ 4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268">
                  <a:moveTo>
                    <a:pt x="147" y="40"/>
                  </a:moveTo>
                  <a:cubicBezTo>
                    <a:pt x="157" y="35"/>
                    <a:pt x="160" y="23"/>
                    <a:pt x="155" y="13"/>
                  </a:cubicBezTo>
                  <a:cubicBezTo>
                    <a:pt x="151" y="3"/>
                    <a:pt x="139" y="0"/>
                    <a:pt x="129" y="5"/>
                  </a:cubicBezTo>
                  <a:cubicBezTo>
                    <a:pt x="37" y="51"/>
                    <a:pt x="0" y="165"/>
                    <a:pt x="46" y="257"/>
                  </a:cubicBezTo>
                  <a:cubicBezTo>
                    <a:pt x="50" y="264"/>
                    <a:pt x="57" y="268"/>
                    <a:pt x="64" y="268"/>
                  </a:cubicBezTo>
                  <a:cubicBezTo>
                    <a:pt x="67" y="268"/>
                    <a:pt x="70" y="267"/>
                    <a:pt x="73" y="266"/>
                  </a:cubicBezTo>
                  <a:cubicBezTo>
                    <a:pt x="83" y="261"/>
                    <a:pt x="87" y="249"/>
                    <a:pt x="82" y="239"/>
                  </a:cubicBezTo>
                  <a:cubicBezTo>
                    <a:pt x="45" y="166"/>
                    <a:pt x="74" y="77"/>
                    <a:pt x="147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29"/>
            <p:cNvSpPr>
              <a:spLocks/>
            </p:cNvSpPr>
            <p:nvPr/>
          </p:nvSpPr>
          <p:spPr bwMode="auto">
            <a:xfrm>
              <a:off x="9083675" y="4532313"/>
              <a:ext cx="41275" cy="69850"/>
            </a:xfrm>
            <a:custGeom>
              <a:avLst/>
              <a:gdLst>
                <a:gd name="T0" fmla="*/ 147 w 160"/>
                <a:gd name="T1" fmla="*/ 41 h 268"/>
                <a:gd name="T2" fmla="*/ 155 w 160"/>
                <a:gd name="T3" fmla="*/ 14 h 268"/>
                <a:gd name="T4" fmla="*/ 129 w 160"/>
                <a:gd name="T5" fmla="*/ 5 h 268"/>
                <a:gd name="T6" fmla="*/ 47 w 160"/>
                <a:gd name="T7" fmla="*/ 258 h 268"/>
                <a:gd name="T8" fmla="*/ 64 w 160"/>
                <a:gd name="T9" fmla="*/ 268 h 268"/>
                <a:gd name="T10" fmla="*/ 73 w 160"/>
                <a:gd name="T11" fmla="*/ 266 h 268"/>
                <a:gd name="T12" fmla="*/ 82 w 160"/>
                <a:gd name="T13" fmla="*/ 240 h 268"/>
                <a:gd name="T14" fmla="*/ 147 w 160"/>
                <a:gd name="T15" fmla="*/ 4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268">
                  <a:moveTo>
                    <a:pt x="147" y="41"/>
                  </a:moveTo>
                  <a:cubicBezTo>
                    <a:pt x="157" y="36"/>
                    <a:pt x="160" y="24"/>
                    <a:pt x="155" y="14"/>
                  </a:cubicBezTo>
                  <a:cubicBezTo>
                    <a:pt x="151" y="4"/>
                    <a:pt x="139" y="0"/>
                    <a:pt x="129" y="5"/>
                  </a:cubicBezTo>
                  <a:cubicBezTo>
                    <a:pt x="37" y="52"/>
                    <a:pt x="0" y="165"/>
                    <a:pt x="47" y="258"/>
                  </a:cubicBezTo>
                  <a:cubicBezTo>
                    <a:pt x="50" y="265"/>
                    <a:pt x="57" y="268"/>
                    <a:pt x="64" y="268"/>
                  </a:cubicBezTo>
                  <a:cubicBezTo>
                    <a:pt x="67" y="268"/>
                    <a:pt x="70" y="268"/>
                    <a:pt x="73" y="266"/>
                  </a:cubicBezTo>
                  <a:cubicBezTo>
                    <a:pt x="83" y="261"/>
                    <a:pt x="87" y="249"/>
                    <a:pt x="82" y="240"/>
                  </a:cubicBezTo>
                  <a:cubicBezTo>
                    <a:pt x="45" y="167"/>
                    <a:pt x="74" y="78"/>
                    <a:pt x="147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30"/>
            <p:cNvSpPr>
              <a:spLocks noEditPoints="1"/>
            </p:cNvSpPr>
            <p:nvPr/>
          </p:nvSpPr>
          <p:spPr bwMode="auto">
            <a:xfrm>
              <a:off x="9136063" y="4505326"/>
              <a:ext cx="331788" cy="534988"/>
            </a:xfrm>
            <a:custGeom>
              <a:avLst/>
              <a:gdLst>
                <a:gd name="T0" fmla="*/ 1121 w 1276"/>
                <a:gd name="T1" fmla="*/ 90 h 2058"/>
                <a:gd name="T2" fmla="*/ 966 w 1276"/>
                <a:gd name="T3" fmla="*/ 24 h 2058"/>
                <a:gd name="T4" fmla="*/ 894 w 1276"/>
                <a:gd name="T5" fmla="*/ 157 h 2058"/>
                <a:gd name="T6" fmla="*/ 759 w 1276"/>
                <a:gd name="T7" fmla="*/ 152 h 2058"/>
                <a:gd name="T8" fmla="*/ 608 w 1276"/>
                <a:gd name="T9" fmla="*/ 97 h 2058"/>
                <a:gd name="T10" fmla="*/ 405 w 1276"/>
                <a:gd name="T11" fmla="*/ 210 h 2058"/>
                <a:gd name="T12" fmla="*/ 311 w 1276"/>
                <a:gd name="T13" fmla="*/ 241 h 2058"/>
                <a:gd name="T14" fmla="*/ 242 w 1276"/>
                <a:gd name="T15" fmla="*/ 187 h 2058"/>
                <a:gd name="T16" fmla="*/ 94 w 1276"/>
                <a:gd name="T17" fmla="*/ 268 h 2058"/>
                <a:gd name="T18" fmla="*/ 17 w 1276"/>
                <a:gd name="T19" fmla="*/ 533 h 2058"/>
                <a:gd name="T20" fmla="*/ 36 w 1276"/>
                <a:gd name="T21" fmla="*/ 706 h 2058"/>
                <a:gd name="T22" fmla="*/ 172 w 1276"/>
                <a:gd name="T23" fmla="*/ 815 h 2058"/>
                <a:gd name="T24" fmla="*/ 343 w 1276"/>
                <a:gd name="T25" fmla="*/ 865 h 2058"/>
                <a:gd name="T26" fmla="*/ 306 w 1276"/>
                <a:gd name="T27" fmla="*/ 1222 h 2058"/>
                <a:gd name="T28" fmla="*/ 165 w 1276"/>
                <a:gd name="T29" fmla="*/ 1268 h 2058"/>
                <a:gd name="T30" fmla="*/ 70 w 1276"/>
                <a:gd name="T31" fmla="*/ 1400 h 2058"/>
                <a:gd name="T32" fmla="*/ 70 w 1276"/>
                <a:gd name="T33" fmla="*/ 1918 h 2058"/>
                <a:gd name="T34" fmla="*/ 209 w 1276"/>
                <a:gd name="T35" fmla="*/ 2058 h 2058"/>
                <a:gd name="T36" fmla="*/ 348 w 1276"/>
                <a:gd name="T37" fmla="*/ 1918 h 2058"/>
                <a:gd name="T38" fmla="*/ 348 w 1276"/>
                <a:gd name="T39" fmla="*/ 1501 h 2058"/>
                <a:gd name="T40" fmla="*/ 585 w 1276"/>
                <a:gd name="T41" fmla="*/ 1423 h 2058"/>
                <a:gd name="T42" fmla="*/ 632 w 1276"/>
                <a:gd name="T43" fmla="*/ 1423 h 2058"/>
                <a:gd name="T44" fmla="*/ 869 w 1276"/>
                <a:gd name="T45" fmla="*/ 1501 h 2058"/>
                <a:gd name="T46" fmla="*/ 869 w 1276"/>
                <a:gd name="T47" fmla="*/ 1918 h 2058"/>
                <a:gd name="T48" fmla="*/ 1008 w 1276"/>
                <a:gd name="T49" fmla="*/ 2058 h 2058"/>
                <a:gd name="T50" fmla="*/ 1147 w 1276"/>
                <a:gd name="T51" fmla="*/ 1918 h 2058"/>
                <a:gd name="T52" fmla="*/ 1147 w 1276"/>
                <a:gd name="T53" fmla="*/ 1400 h 2058"/>
                <a:gd name="T54" fmla="*/ 1051 w 1276"/>
                <a:gd name="T55" fmla="*/ 1268 h 2058"/>
                <a:gd name="T56" fmla="*/ 911 w 1276"/>
                <a:gd name="T57" fmla="*/ 1222 h 2058"/>
                <a:gd name="T58" fmla="*/ 873 w 1276"/>
                <a:gd name="T59" fmla="*/ 859 h 2058"/>
                <a:gd name="T60" fmla="*/ 1164 w 1276"/>
                <a:gd name="T61" fmla="*/ 639 h 2058"/>
                <a:gd name="T62" fmla="*/ 1237 w 1276"/>
                <a:gd name="T63" fmla="*/ 372 h 2058"/>
                <a:gd name="T64" fmla="*/ 1121 w 1276"/>
                <a:gd name="T65" fmla="*/ 90 h 2058"/>
                <a:gd name="T66" fmla="*/ 509 w 1276"/>
                <a:gd name="T67" fmla="*/ 453 h 2058"/>
                <a:gd name="T68" fmla="*/ 707 w 1276"/>
                <a:gd name="T69" fmla="*/ 453 h 2058"/>
                <a:gd name="T70" fmla="*/ 707 w 1276"/>
                <a:gd name="T71" fmla="*/ 495 h 2058"/>
                <a:gd name="T72" fmla="*/ 686 w 1276"/>
                <a:gd name="T73" fmla="*/ 504 h 2058"/>
                <a:gd name="T74" fmla="*/ 665 w 1276"/>
                <a:gd name="T75" fmla="*/ 495 h 2058"/>
                <a:gd name="T76" fmla="*/ 551 w 1276"/>
                <a:gd name="T77" fmla="*/ 495 h 2058"/>
                <a:gd name="T78" fmla="*/ 509 w 1276"/>
                <a:gd name="T79" fmla="*/ 495 h 2058"/>
                <a:gd name="T80" fmla="*/ 509 w 1276"/>
                <a:gd name="T81" fmla="*/ 453 h 2058"/>
                <a:gd name="T82" fmla="*/ 771 w 1276"/>
                <a:gd name="T83" fmla="*/ 637 h 2058"/>
                <a:gd name="T84" fmla="*/ 413 w 1276"/>
                <a:gd name="T85" fmla="*/ 637 h 2058"/>
                <a:gd name="T86" fmla="*/ 249 w 1276"/>
                <a:gd name="T87" fmla="*/ 589 h 2058"/>
                <a:gd name="T88" fmla="*/ 323 w 1276"/>
                <a:gd name="T89" fmla="*/ 335 h 2058"/>
                <a:gd name="T90" fmla="*/ 326 w 1276"/>
                <a:gd name="T91" fmla="*/ 317 h 2058"/>
                <a:gd name="T92" fmla="*/ 369 w 1276"/>
                <a:gd name="T93" fmla="*/ 345 h 2058"/>
                <a:gd name="T94" fmla="*/ 608 w 1276"/>
                <a:gd name="T95" fmla="*/ 577 h 2058"/>
                <a:gd name="T96" fmla="*/ 848 w 1276"/>
                <a:gd name="T97" fmla="*/ 337 h 2058"/>
                <a:gd name="T98" fmla="*/ 844 w 1276"/>
                <a:gd name="T99" fmla="*/ 299 h 2058"/>
                <a:gd name="T100" fmla="*/ 916 w 1276"/>
                <a:gd name="T101" fmla="*/ 217 h 2058"/>
                <a:gd name="T102" fmla="*/ 1013 w 1276"/>
                <a:gd name="T103" fmla="*/ 454 h 2058"/>
                <a:gd name="T104" fmla="*/ 771 w 1276"/>
                <a:gd name="T105" fmla="*/ 637 h 2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76" h="2058">
                  <a:moveTo>
                    <a:pt x="1121" y="90"/>
                  </a:moveTo>
                  <a:cubicBezTo>
                    <a:pt x="1096" y="29"/>
                    <a:pt x="1027" y="0"/>
                    <a:pt x="966" y="24"/>
                  </a:cubicBezTo>
                  <a:cubicBezTo>
                    <a:pt x="912" y="46"/>
                    <a:pt x="883" y="103"/>
                    <a:pt x="894" y="157"/>
                  </a:cubicBezTo>
                  <a:cubicBezTo>
                    <a:pt x="843" y="168"/>
                    <a:pt x="793" y="161"/>
                    <a:pt x="759" y="152"/>
                  </a:cubicBezTo>
                  <a:cubicBezTo>
                    <a:pt x="718" y="118"/>
                    <a:pt x="666" y="97"/>
                    <a:pt x="608" y="97"/>
                  </a:cubicBezTo>
                  <a:cubicBezTo>
                    <a:pt x="522" y="97"/>
                    <a:pt x="448" y="142"/>
                    <a:pt x="405" y="210"/>
                  </a:cubicBezTo>
                  <a:cubicBezTo>
                    <a:pt x="370" y="233"/>
                    <a:pt x="337" y="241"/>
                    <a:pt x="311" y="241"/>
                  </a:cubicBezTo>
                  <a:cubicBezTo>
                    <a:pt x="296" y="216"/>
                    <a:pt x="272" y="196"/>
                    <a:pt x="242" y="187"/>
                  </a:cubicBezTo>
                  <a:cubicBezTo>
                    <a:pt x="179" y="169"/>
                    <a:pt x="113" y="205"/>
                    <a:pt x="94" y="268"/>
                  </a:cubicBezTo>
                  <a:cubicBezTo>
                    <a:pt x="17" y="533"/>
                    <a:pt x="17" y="533"/>
                    <a:pt x="17" y="533"/>
                  </a:cubicBezTo>
                  <a:cubicBezTo>
                    <a:pt x="0" y="591"/>
                    <a:pt x="7" y="654"/>
                    <a:pt x="36" y="706"/>
                  </a:cubicBezTo>
                  <a:cubicBezTo>
                    <a:pt x="64" y="759"/>
                    <a:pt x="114" y="799"/>
                    <a:pt x="172" y="815"/>
                  </a:cubicBezTo>
                  <a:cubicBezTo>
                    <a:pt x="343" y="865"/>
                    <a:pt x="343" y="865"/>
                    <a:pt x="343" y="865"/>
                  </a:cubicBezTo>
                  <a:cubicBezTo>
                    <a:pt x="306" y="1222"/>
                    <a:pt x="306" y="1222"/>
                    <a:pt x="306" y="1222"/>
                  </a:cubicBezTo>
                  <a:cubicBezTo>
                    <a:pt x="165" y="1268"/>
                    <a:pt x="165" y="1268"/>
                    <a:pt x="165" y="1268"/>
                  </a:cubicBezTo>
                  <a:cubicBezTo>
                    <a:pt x="108" y="1287"/>
                    <a:pt x="70" y="1340"/>
                    <a:pt x="70" y="1400"/>
                  </a:cubicBezTo>
                  <a:cubicBezTo>
                    <a:pt x="70" y="1918"/>
                    <a:pt x="70" y="1918"/>
                    <a:pt x="70" y="1918"/>
                  </a:cubicBezTo>
                  <a:cubicBezTo>
                    <a:pt x="70" y="1995"/>
                    <a:pt x="132" y="2058"/>
                    <a:pt x="209" y="2058"/>
                  </a:cubicBezTo>
                  <a:cubicBezTo>
                    <a:pt x="285" y="2058"/>
                    <a:pt x="348" y="1995"/>
                    <a:pt x="348" y="1918"/>
                  </a:cubicBezTo>
                  <a:cubicBezTo>
                    <a:pt x="348" y="1501"/>
                    <a:pt x="348" y="1501"/>
                    <a:pt x="348" y="1501"/>
                  </a:cubicBezTo>
                  <a:cubicBezTo>
                    <a:pt x="585" y="1423"/>
                    <a:pt x="585" y="1423"/>
                    <a:pt x="585" y="1423"/>
                  </a:cubicBezTo>
                  <a:cubicBezTo>
                    <a:pt x="600" y="1418"/>
                    <a:pt x="616" y="1418"/>
                    <a:pt x="632" y="1423"/>
                  </a:cubicBezTo>
                  <a:cubicBezTo>
                    <a:pt x="869" y="1501"/>
                    <a:pt x="869" y="1501"/>
                    <a:pt x="869" y="1501"/>
                  </a:cubicBezTo>
                  <a:cubicBezTo>
                    <a:pt x="869" y="1918"/>
                    <a:pt x="869" y="1918"/>
                    <a:pt x="869" y="1918"/>
                  </a:cubicBezTo>
                  <a:cubicBezTo>
                    <a:pt x="869" y="1995"/>
                    <a:pt x="931" y="2058"/>
                    <a:pt x="1008" y="2058"/>
                  </a:cubicBezTo>
                  <a:cubicBezTo>
                    <a:pt x="1085" y="2058"/>
                    <a:pt x="1147" y="1995"/>
                    <a:pt x="1147" y="1918"/>
                  </a:cubicBezTo>
                  <a:cubicBezTo>
                    <a:pt x="1147" y="1400"/>
                    <a:pt x="1147" y="1400"/>
                    <a:pt x="1147" y="1400"/>
                  </a:cubicBezTo>
                  <a:cubicBezTo>
                    <a:pt x="1147" y="1340"/>
                    <a:pt x="1108" y="1287"/>
                    <a:pt x="1051" y="1268"/>
                  </a:cubicBezTo>
                  <a:cubicBezTo>
                    <a:pt x="911" y="1222"/>
                    <a:pt x="911" y="1222"/>
                    <a:pt x="911" y="1222"/>
                  </a:cubicBezTo>
                  <a:cubicBezTo>
                    <a:pt x="873" y="859"/>
                    <a:pt x="873" y="859"/>
                    <a:pt x="873" y="859"/>
                  </a:cubicBezTo>
                  <a:cubicBezTo>
                    <a:pt x="1164" y="639"/>
                    <a:pt x="1164" y="639"/>
                    <a:pt x="1164" y="639"/>
                  </a:cubicBezTo>
                  <a:cubicBezTo>
                    <a:pt x="1246" y="577"/>
                    <a:pt x="1276" y="467"/>
                    <a:pt x="1237" y="372"/>
                  </a:cubicBezTo>
                  <a:lnTo>
                    <a:pt x="1121" y="90"/>
                  </a:lnTo>
                  <a:close/>
                  <a:moveTo>
                    <a:pt x="509" y="453"/>
                  </a:moveTo>
                  <a:cubicBezTo>
                    <a:pt x="564" y="398"/>
                    <a:pt x="653" y="398"/>
                    <a:pt x="707" y="453"/>
                  </a:cubicBezTo>
                  <a:cubicBezTo>
                    <a:pt x="719" y="465"/>
                    <a:pt x="719" y="484"/>
                    <a:pt x="707" y="495"/>
                  </a:cubicBezTo>
                  <a:cubicBezTo>
                    <a:pt x="702" y="501"/>
                    <a:pt x="694" y="504"/>
                    <a:pt x="686" y="504"/>
                  </a:cubicBezTo>
                  <a:cubicBezTo>
                    <a:pt x="679" y="504"/>
                    <a:pt x="671" y="501"/>
                    <a:pt x="665" y="495"/>
                  </a:cubicBezTo>
                  <a:cubicBezTo>
                    <a:pt x="634" y="464"/>
                    <a:pt x="583" y="464"/>
                    <a:pt x="551" y="495"/>
                  </a:cubicBezTo>
                  <a:cubicBezTo>
                    <a:pt x="539" y="507"/>
                    <a:pt x="521" y="507"/>
                    <a:pt x="509" y="495"/>
                  </a:cubicBezTo>
                  <a:cubicBezTo>
                    <a:pt x="497" y="484"/>
                    <a:pt x="497" y="465"/>
                    <a:pt x="509" y="453"/>
                  </a:cubicBezTo>
                  <a:close/>
                  <a:moveTo>
                    <a:pt x="771" y="637"/>
                  </a:moveTo>
                  <a:cubicBezTo>
                    <a:pt x="413" y="637"/>
                    <a:pt x="413" y="637"/>
                    <a:pt x="413" y="637"/>
                  </a:cubicBezTo>
                  <a:cubicBezTo>
                    <a:pt x="249" y="589"/>
                    <a:pt x="249" y="589"/>
                    <a:pt x="249" y="589"/>
                  </a:cubicBezTo>
                  <a:cubicBezTo>
                    <a:pt x="323" y="335"/>
                    <a:pt x="323" y="335"/>
                    <a:pt x="323" y="335"/>
                  </a:cubicBezTo>
                  <a:cubicBezTo>
                    <a:pt x="325" y="329"/>
                    <a:pt x="326" y="323"/>
                    <a:pt x="326" y="317"/>
                  </a:cubicBezTo>
                  <a:cubicBezTo>
                    <a:pt x="342" y="326"/>
                    <a:pt x="357" y="335"/>
                    <a:pt x="369" y="345"/>
                  </a:cubicBezTo>
                  <a:cubicBezTo>
                    <a:pt x="374" y="474"/>
                    <a:pt x="479" y="577"/>
                    <a:pt x="608" y="577"/>
                  </a:cubicBezTo>
                  <a:cubicBezTo>
                    <a:pt x="741" y="577"/>
                    <a:pt x="848" y="469"/>
                    <a:pt x="848" y="337"/>
                  </a:cubicBezTo>
                  <a:cubicBezTo>
                    <a:pt x="848" y="324"/>
                    <a:pt x="846" y="311"/>
                    <a:pt x="844" y="299"/>
                  </a:cubicBezTo>
                  <a:cubicBezTo>
                    <a:pt x="866" y="267"/>
                    <a:pt x="892" y="238"/>
                    <a:pt x="916" y="217"/>
                  </a:cubicBezTo>
                  <a:cubicBezTo>
                    <a:pt x="1013" y="454"/>
                    <a:pt x="1013" y="454"/>
                    <a:pt x="1013" y="454"/>
                  </a:cubicBezTo>
                  <a:lnTo>
                    <a:pt x="771" y="6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7" name="그룹 166"/>
          <p:cNvGrpSpPr/>
          <p:nvPr/>
        </p:nvGrpSpPr>
        <p:grpSpPr>
          <a:xfrm flipH="1">
            <a:off x="7317651" y="3417183"/>
            <a:ext cx="210268" cy="345500"/>
            <a:chOff x="-290513" y="-7064375"/>
            <a:chExt cx="12776201" cy="20993100"/>
          </a:xfrm>
          <a:solidFill>
            <a:srgbClr val="00589E"/>
          </a:solidFill>
        </p:grpSpPr>
        <p:sp>
          <p:nvSpPr>
            <p:cNvPr id="168" name="Freeform 5"/>
            <p:cNvSpPr>
              <a:spLocks/>
            </p:cNvSpPr>
            <p:nvPr/>
          </p:nvSpPr>
          <p:spPr bwMode="auto">
            <a:xfrm>
              <a:off x="696912" y="-7064375"/>
              <a:ext cx="4271963" cy="4267200"/>
            </a:xfrm>
            <a:custGeom>
              <a:avLst/>
              <a:gdLst>
                <a:gd name="T0" fmla="*/ 568 w 1138"/>
                <a:gd name="T1" fmla="*/ 1137 h 1137"/>
                <a:gd name="T2" fmla="*/ 0 w 1138"/>
                <a:gd name="T3" fmla="*/ 569 h 1137"/>
                <a:gd name="T4" fmla="*/ 568 w 1138"/>
                <a:gd name="T5" fmla="*/ 0 h 1137"/>
                <a:gd name="T6" fmla="*/ 1138 w 1138"/>
                <a:gd name="T7" fmla="*/ 569 h 1137"/>
                <a:gd name="T8" fmla="*/ 568 w 1138"/>
                <a:gd name="T9" fmla="*/ 1137 h 1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8" h="1137">
                  <a:moveTo>
                    <a:pt x="568" y="1137"/>
                  </a:moveTo>
                  <a:cubicBezTo>
                    <a:pt x="255" y="1137"/>
                    <a:pt x="0" y="882"/>
                    <a:pt x="0" y="569"/>
                  </a:cubicBezTo>
                  <a:cubicBezTo>
                    <a:pt x="0" y="254"/>
                    <a:pt x="255" y="0"/>
                    <a:pt x="568" y="0"/>
                  </a:cubicBezTo>
                  <a:cubicBezTo>
                    <a:pt x="883" y="0"/>
                    <a:pt x="1138" y="254"/>
                    <a:pt x="1138" y="569"/>
                  </a:cubicBezTo>
                  <a:cubicBezTo>
                    <a:pt x="1138" y="882"/>
                    <a:pt x="883" y="1137"/>
                    <a:pt x="568" y="1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9" name="Freeform 6"/>
            <p:cNvSpPr>
              <a:spLocks/>
            </p:cNvSpPr>
            <p:nvPr/>
          </p:nvSpPr>
          <p:spPr bwMode="auto">
            <a:xfrm>
              <a:off x="-290513" y="-6173788"/>
              <a:ext cx="12776201" cy="20102513"/>
            </a:xfrm>
            <a:custGeom>
              <a:avLst/>
              <a:gdLst>
                <a:gd name="T0" fmla="*/ 3004 w 3404"/>
                <a:gd name="T1" fmla="*/ 1039 h 5358"/>
                <a:gd name="T2" fmla="*/ 3004 w 3404"/>
                <a:gd name="T3" fmla="*/ 3141 h 5358"/>
                <a:gd name="T4" fmla="*/ 2573 w 3404"/>
                <a:gd name="T5" fmla="*/ 3141 h 5358"/>
                <a:gd name="T6" fmla="*/ 2582 w 3404"/>
                <a:gd name="T7" fmla="*/ 3106 h 5358"/>
                <a:gd name="T8" fmla="*/ 1657 w 3404"/>
                <a:gd name="T9" fmla="*/ 470 h 5358"/>
                <a:gd name="T10" fmla="*/ 1370 w 3404"/>
                <a:gd name="T11" fmla="*/ 1166 h 5358"/>
                <a:gd name="T12" fmla="*/ 1368 w 3404"/>
                <a:gd name="T13" fmla="*/ 2677 h 5358"/>
                <a:gd name="T14" fmla="*/ 430 w 3404"/>
                <a:gd name="T15" fmla="*/ 2677 h 5358"/>
                <a:gd name="T16" fmla="*/ 0 w 3404"/>
                <a:gd name="T17" fmla="*/ 3098 h 5358"/>
                <a:gd name="T18" fmla="*/ 0 w 3404"/>
                <a:gd name="T19" fmla="*/ 5023 h 5358"/>
                <a:gd name="T20" fmla="*/ 292 w 3404"/>
                <a:gd name="T21" fmla="*/ 5358 h 5358"/>
                <a:gd name="T22" fmla="*/ 608 w 3404"/>
                <a:gd name="T23" fmla="*/ 5008 h 5358"/>
                <a:gd name="T24" fmla="*/ 608 w 3404"/>
                <a:gd name="T25" fmla="*/ 3541 h 5358"/>
                <a:gd name="T26" fmla="*/ 957 w 3404"/>
                <a:gd name="T27" fmla="*/ 3541 h 5358"/>
                <a:gd name="T28" fmla="*/ 957 w 3404"/>
                <a:gd name="T29" fmla="*/ 5358 h 5358"/>
                <a:gd name="T30" fmla="*/ 1357 w 3404"/>
                <a:gd name="T31" fmla="*/ 5358 h 5358"/>
                <a:gd name="T32" fmla="*/ 1357 w 3404"/>
                <a:gd name="T33" fmla="*/ 3541 h 5358"/>
                <a:gd name="T34" fmla="*/ 3004 w 3404"/>
                <a:gd name="T35" fmla="*/ 3541 h 5358"/>
                <a:gd name="T36" fmla="*/ 3004 w 3404"/>
                <a:gd name="T37" fmla="*/ 5358 h 5358"/>
                <a:gd name="T38" fmla="*/ 3404 w 3404"/>
                <a:gd name="T39" fmla="*/ 5358 h 5358"/>
                <a:gd name="T40" fmla="*/ 3404 w 3404"/>
                <a:gd name="T41" fmla="*/ 1039 h 5358"/>
                <a:gd name="T42" fmla="*/ 3004 w 3404"/>
                <a:gd name="T43" fmla="*/ 1039 h 5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04" h="5358">
                  <a:moveTo>
                    <a:pt x="3004" y="1039"/>
                  </a:moveTo>
                  <a:cubicBezTo>
                    <a:pt x="3004" y="3141"/>
                    <a:pt x="3004" y="3141"/>
                    <a:pt x="3004" y="3141"/>
                  </a:cubicBezTo>
                  <a:cubicBezTo>
                    <a:pt x="2573" y="3141"/>
                    <a:pt x="2573" y="3141"/>
                    <a:pt x="2573" y="3141"/>
                  </a:cubicBezTo>
                  <a:cubicBezTo>
                    <a:pt x="2574" y="3129"/>
                    <a:pt x="2582" y="3119"/>
                    <a:pt x="2582" y="3106"/>
                  </a:cubicBezTo>
                  <a:cubicBezTo>
                    <a:pt x="2871" y="2569"/>
                    <a:pt x="2804" y="0"/>
                    <a:pt x="1657" y="470"/>
                  </a:cubicBezTo>
                  <a:cubicBezTo>
                    <a:pt x="1657" y="470"/>
                    <a:pt x="1377" y="577"/>
                    <a:pt x="1370" y="1166"/>
                  </a:cubicBezTo>
                  <a:cubicBezTo>
                    <a:pt x="1369" y="1237"/>
                    <a:pt x="1368" y="2637"/>
                    <a:pt x="1368" y="2677"/>
                  </a:cubicBezTo>
                  <a:cubicBezTo>
                    <a:pt x="430" y="2677"/>
                    <a:pt x="430" y="2677"/>
                    <a:pt x="430" y="2677"/>
                  </a:cubicBezTo>
                  <a:cubicBezTo>
                    <a:pt x="203" y="2677"/>
                    <a:pt x="0" y="2825"/>
                    <a:pt x="0" y="3098"/>
                  </a:cubicBezTo>
                  <a:cubicBezTo>
                    <a:pt x="0" y="5023"/>
                    <a:pt x="0" y="5023"/>
                    <a:pt x="0" y="5023"/>
                  </a:cubicBezTo>
                  <a:cubicBezTo>
                    <a:pt x="0" y="5206"/>
                    <a:pt x="109" y="5358"/>
                    <a:pt x="292" y="5358"/>
                  </a:cubicBezTo>
                  <a:cubicBezTo>
                    <a:pt x="498" y="5358"/>
                    <a:pt x="608" y="5191"/>
                    <a:pt x="608" y="5008"/>
                  </a:cubicBezTo>
                  <a:cubicBezTo>
                    <a:pt x="608" y="3541"/>
                    <a:pt x="608" y="3541"/>
                    <a:pt x="608" y="3541"/>
                  </a:cubicBezTo>
                  <a:cubicBezTo>
                    <a:pt x="957" y="3541"/>
                    <a:pt x="957" y="3541"/>
                    <a:pt x="957" y="3541"/>
                  </a:cubicBezTo>
                  <a:cubicBezTo>
                    <a:pt x="957" y="5358"/>
                    <a:pt x="957" y="5358"/>
                    <a:pt x="957" y="5358"/>
                  </a:cubicBezTo>
                  <a:cubicBezTo>
                    <a:pt x="1357" y="5358"/>
                    <a:pt x="1357" y="5358"/>
                    <a:pt x="1357" y="5358"/>
                  </a:cubicBezTo>
                  <a:cubicBezTo>
                    <a:pt x="1357" y="3541"/>
                    <a:pt x="1357" y="3541"/>
                    <a:pt x="1357" y="3541"/>
                  </a:cubicBezTo>
                  <a:cubicBezTo>
                    <a:pt x="3004" y="3541"/>
                    <a:pt x="3004" y="3541"/>
                    <a:pt x="3004" y="3541"/>
                  </a:cubicBezTo>
                  <a:cubicBezTo>
                    <a:pt x="3004" y="5358"/>
                    <a:pt x="3004" y="5358"/>
                    <a:pt x="3004" y="5358"/>
                  </a:cubicBezTo>
                  <a:cubicBezTo>
                    <a:pt x="3404" y="5358"/>
                    <a:pt x="3404" y="5358"/>
                    <a:pt x="3404" y="5358"/>
                  </a:cubicBezTo>
                  <a:cubicBezTo>
                    <a:pt x="3404" y="1039"/>
                    <a:pt x="3404" y="1039"/>
                    <a:pt x="3404" y="1039"/>
                  </a:cubicBezTo>
                  <a:lnTo>
                    <a:pt x="3004" y="10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70" name="그룹 169"/>
          <p:cNvGrpSpPr/>
          <p:nvPr/>
        </p:nvGrpSpPr>
        <p:grpSpPr>
          <a:xfrm>
            <a:off x="4581951" y="3374658"/>
            <a:ext cx="371453" cy="388025"/>
            <a:chOff x="4549775" y="6286500"/>
            <a:chExt cx="782638" cy="777875"/>
          </a:xfrm>
          <a:solidFill>
            <a:srgbClr val="00589E"/>
          </a:solidFill>
        </p:grpSpPr>
        <p:sp>
          <p:nvSpPr>
            <p:cNvPr id="171" name="Freeform 10"/>
            <p:cNvSpPr>
              <a:spLocks noEditPoints="1"/>
            </p:cNvSpPr>
            <p:nvPr/>
          </p:nvSpPr>
          <p:spPr bwMode="auto">
            <a:xfrm>
              <a:off x="4757738" y="6697663"/>
              <a:ext cx="366713" cy="339725"/>
            </a:xfrm>
            <a:custGeom>
              <a:avLst/>
              <a:gdLst>
                <a:gd name="T0" fmla="*/ 226 w 961"/>
                <a:gd name="T1" fmla="*/ 0 h 887"/>
                <a:gd name="T2" fmla="*/ 225 w 961"/>
                <a:gd name="T3" fmla="*/ 11 h 887"/>
                <a:gd name="T4" fmla="*/ 225 w 961"/>
                <a:gd name="T5" fmla="*/ 759 h 887"/>
                <a:gd name="T6" fmla="*/ 371 w 961"/>
                <a:gd name="T7" fmla="*/ 869 h 887"/>
                <a:gd name="T8" fmla="*/ 460 w 961"/>
                <a:gd name="T9" fmla="*/ 747 h 887"/>
                <a:gd name="T10" fmla="*/ 460 w 961"/>
                <a:gd name="T11" fmla="*/ 107 h 887"/>
                <a:gd name="T12" fmla="*/ 460 w 961"/>
                <a:gd name="T13" fmla="*/ 84 h 887"/>
                <a:gd name="T14" fmla="*/ 509 w 961"/>
                <a:gd name="T15" fmla="*/ 84 h 887"/>
                <a:gd name="T16" fmla="*/ 509 w 961"/>
                <a:gd name="T17" fmla="*/ 110 h 887"/>
                <a:gd name="T18" fmla="*/ 509 w 961"/>
                <a:gd name="T19" fmla="*/ 750 h 887"/>
                <a:gd name="T20" fmla="*/ 627 w 961"/>
                <a:gd name="T21" fmla="*/ 871 h 887"/>
                <a:gd name="T22" fmla="*/ 744 w 961"/>
                <a:gd name="T23" fmla="*/ 749 h 887"/>
                <a:gd name="T24" fmla="*/ 743 w 961"/>
                <a:gd name="T25" fmla="*/ 54 h 887"/>
                <a:gd name="T26" fmla="*/ 743 w 961"/>
                <a:gd name="T27" fmla="*/ 0 h 887"/>
                <a:gd name="T28" fmla="*/ 226 w 961"/>
                <a:gd name="T29" fmla="*/ 0 h 887"/>
                <a:gd name="T30" fmla="*/ 1 w 961"/>
                <a:gd name="T31" fmla="*/ 0 h 887"/>
                <a:gd name="T32" fmla="*/ 0 w 961"/>
                <a:gd name="T33" fmla="*/ 8 h 887"/>
                <a:gd name="T34" fmla="*/ 1 w 961"/>
                <a:gd name="T35" fmla="*/ 667 h 887"/>
                <a:gd name="T36" fmla="*/ 8 w 961"/>
                <a:gd name="T37" fmla="*/ 695 h 887"/>
                <a:gd name="T38" fmla="*/ 76 w 961"/>
                <a:gd name="T39" fmla="*/ 724 h 887"/>
                <a:gd name="T40" fmla="*/ 123 w 961"/>
                <a:gd name="T41" fmla="*/ 660 h 887"/>
                <a:gd name="T42" fmla="*/ 123 w 961"/>
                <a:gd name="T43" fmla="*/ 17 h 887"/>
                <a:gd name="T44" fmla="*/ 122 w 961"/>
                <a:gd name="T45" fmla="*/ 0 h 887"/>
                <a:gd name="T46" fmla="*/ 1 w 961"/>
                <a:gd name="T47" fmla="*/ 0 h 887"/>
                <a:gd name="T48" fmla="*/ 961 w 961"/>
                <a:gd name="T49" fmla="*/ 0 h 887"/>
                <a:gd name="T50" fmla="*/ 837 w 961"/>
                <a:gd name="T51" fmla="*/ 0 h 887"/>
                <a:gd name="T52" fmla="*/ 837 w 961"/>
                <a:gd name="T53" fmla="*/ 26 h 887"/>
                <a:gd name="T54" fmla="*/ 837 w 961"/>
                <a:gd name="T55" fmla="*/ 632 h 887"/>
                <a:gd name="T56" fmla="*/ 837 w 961"/>
                <a:gd name="T57" fmla="*/ 666 h 887"/>
                <a:gd name="T58" fmla="*/ 881 w 961"/>
                <a:gd name="T59" fmla="*/ 723 h 887"/>
                <a:gd name="T60" fmla="*/ 949 w 961"/>
                <a:gd name="T61" fmla="*/ 699 h 887"/>
                <a:gd name="T62" fmla="*/ 960 w 961"/>
                <a:gd name="T63" fmla="*/ 655 h 887"/>
                <a:gd name="T64" fmla="*/ 961 w 961"/>
                <a:gd name="T65" fmla="*/ 16 h 887"/>
                <a:gd name="T66" fmla="*/ 961 w 961"/>
                <a:gd name="T67" fmla="*/ 0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1" h="887">
                  <a:moveTo>
                    <a:pt x="226" y="0"/>
                  </a:moveTo>
                  <a:cubicBezTo>
                    <a:pt x="225" y="4"/>
                    <a:pt x="225" y="8"/>
                    <a:pt x="225" y="11"/>
                  </a:cubicBezTo>
                  <a:cubicBezTo>
                    <a:pt x="225" y="260"/>
                    <a:pt x="225" y="509"/>
                    <a:pt x="225" y="759"/>
                  </a:cubicBezTo>
                  <a:cubicBezTo>
                    <a:pt x="225" y="833"/>
                    <a:pt x="298" y="887"/>
                    <a:pt x="371" y="869"/>
                  </a:cubicBezTo>
                  <a:cubicBezTo>
                    <a:pt x="426" y="855"/>
                    <a:pt x="460" y="808"/>
                    <a:pt x="460" y="747"/>
                  </a:cubicBezTo>
                  <a:cubicBezTo>
                    <a:pt x="460" y="533"/>
                    <a:pt x="460" y="320"/>
                    <a:pt x="460" y="107"/>
                  </a:cubicBezTo>
                  <a:cubicBezTo>
                    <a:pt x="460" y="99"/>
                    <a:pt x="460" y="91"/>
                    <a:pt x="460" y="84"/>
                  </a:cubicBezTo>
                  <a:cubicBezTo>
                    <a:pt x="478" y="84"/>
                    <a:pt x="493" y="84"/>
                    <a:pt x="509" y="84"/>
                  </a:cubicBezTo>
                  <a:cubicBezTo>
                    <a:pt x="509" y="94"/>
                    <a:pt x="509" y="102"/>
                    <a:pt x="509" y="110"/>
                  </a:cubicBezTo>
                  <a:cubicBezTo>
                    <a:pt x="509" y="323"/>
                    <a:pt x="509" y="536"/>
                    <a:pt x="509" y="750"/>
                  </a:cubicBezTo>
                  <a:cubicBezTo>
                    <a:pt x="509" y="821"/>
                    <a:pt x="558" y="871"/>
                    <a:pt x="627" y="871"/>
                  </a:cubicBezTo>
                  <a:cubicBezTo>
                    <a:pt x="695" y="871"/>
                    <a:pt x="744" y="820"/>
                    <a:pt x="744" y="749"/>
                  </a:cubicBezTo>
                  <a:cubicBezTo>
                    <a:pt x="744" y="517"/>
                    <a:pt x="743" y="286"/>
                    <a:pt x="743" y="54"/>
                  </a:cubicBezTo>
                  <a:cubicBezTo>
                    <a:pt x="743" y="36"/>
                    <a:pt x="743" y="18"/>
                    <a:pt x="743" y="0"/>
                  </a:cubicBezTo>
                  <a:cubicBezTo>
                    <a:pt x="569" y="0"/>
                    <a:pt x="398" y="0"/>
                    <a:pt x="226" y="0"/>
                  </a:cubicBezTo>
                  <a:close/>
                  <a:moveTo>
                    <a:pt x="1" y="0"/>
                  </a:moveTo>
                  <a:cubicBezTo>
                    <a:pt x="1" y="4"/>
                    <a:pt x="0" y="6"/>
                    <a:pt x="0" y="8"/>
                  </a:cubicBezTo>
                  <a:cubicBezTo>
                    <a:pt x="0" y="227"/>
                    <a:pt x="0" y="447"/>
                    <a:pt x="1" y="667"/>
                  </a:cubicBezTo>
                  <a:cubicBezTo>
                    <a:pt x="1" y="676"/>
                    <a:pt x="4" y="687"/>
                    <a:pt x="8" y="695"/>
                  </a:cubicBezTo>
                  <a:cubicBezTo>
                    <a:pt x="21" y="720"/>
                    <a:pt x="49" y="731"/>
                    <a:pt x="76" y="724"/>
                  </a:cubicBezTo>
                  <a:cubicBezTo>
                    <a:pt x="106" y="716"/>
                    <a:pt x="123" y="694"/>
                    <a:pt x="123" y="660"/>
                  </a:cubicBezTo>
                  <a:cubicBezTo>
                    <a:pt x="123" y="446"/>
                    <a:pt x="123" y="232"/>
                    <a:pt x="123" y="17"/>
                  </a:cubicBezTo>
                  <a:cubicBezTo>
                    <a:pt x="123" y="11"/>
                    <a:pt x="122" y="6"/>
                    <a:pt x="122" y="0"/>
                  </a:cubicBezTo>
                  <a:cubicBezTo>
                    <a:pt x="81" y="0"/>
                    <a:pt x="42" y="0"/>
                    <a:pt x="1" y="0"/>
                  </a:cubicBezTo>
                  <a:close/>
                  <a:moveTo>
                    <a:pt x="961" y="0"/>
                  </a:moveTo>
                  <a:cubicBezTo>
                    <a:pt x="918" y="0"/>
                    <a:pt x="878" y="0"/>
                    <a:pt x="837" y="0"/>
                  </a:cubicBezTo>
                  <a:cubicBezTo>
                    <a:pt x="837" y="10"/>
                    <a:pt x="837" y="18"/>
                    <a:pt x="837" y="26"/>
                  </a:cubicBezTo>
                  <a:cubicBezTo>
                    <a:pt x="837" y="228"/>
                    <a:pt x="837" y="430"/>
                    <a:pt x="837" y="632"/>
                  </a:cubicBezTo>
                  <a:cubicBezTo>
                    <a:pt x="837" y="643"/>
                    <a:pt x="837" y="654"/>
                    <a:pt x="837" y="666"/>
                  </a:cubicBezTo>
                  <a:cubicBezTo>
                    <a:pt x="838" y="693"/>
                    <a:pt x="855" y="716"/>
                    <a:pt x="881" y="723"/>
                  </a:cubicBezTo>
                  <a:cubicBezTo>
                    <a:pt x="907" y="731"/>
                    <a:pt x="935" y="722"/>
                    <a:pt x="949" y="699"/>
                  </a:cubicBezTo>
                  <a:cubicBezTo>
                    <a:pt x="956" y="686"/>
                    <a:pt x="960" y="670"/>
                    <a:pt x="960" y="655"/>
                  </a:cubicBezTo>
                  <a:cubicBezTo>
                    <a:pt x="961" y="442"/>
                    <a:pt x="961" y="229"/>
                    <a:pt x="961" y="16"/>
                  </a:cubicBezTo>
                  <a:cubicBezTo>
                    <a:pt x="961" y="11"/>
                    <a:pt x="961" y="6"/>
                    <a:pt x="96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2" name="Freeform 11"/>
            <p:cNvSpPr>
              <a:spLocks/>
            </p:cNvSpPr>
            <p:nvPr/>
          </p:nvSpPr>
          <p:spPr bwMode="auto">
            <a:xfrm>
              <a:off x="4549775" y="6388100"/>
              <a:ext cx="782638" cy="676275"/>
            </a:xfrm>
            <a:custGeom>
              <a:avLst/>
              <a:gdLst>
                <a:gd name="T0" fmla="*/ 0 w 2049"/>
                <a:gd name="T1" fmla="*/ 650 h 1769"/>
                <a:gd name="T2" fmla="*/ 77 w 2049"/>
                <a:gd name="T3" fmla="*/ 609 h 1769"/>
                <a:gd name="T4" fmla="*/ 636 w 2049"/>
                <a:gd name="T5" fmla="*/ 609 h 1769"/>
                <a:gd name="T6" fmla="*/ 658 w 2049"/>
                <a:gd name="T7" fmla="*/ 609 h 1769"/>
                <a:gd name="T8" fmla="*/ 658 w 2049"/>
                <a:gd name="T9" fmla="*/ 605 h 1769"/>
                <a:gd name="T10" fmla="*/ 595 w 2049"/>
                <a:gd name="T11" fmla="*/ 502 h 1769"/>
                <a:gd name="T12" fmla="*/ 578 w 2049"/>
                <a:gd name="T13" fmla="*/ 255 h 1769"/>
                <a:gd name="T14" fmla="*/ 769 w 2049"/>
                <a:gd name="T15" fmla="*/ 40 h 1769"/>
                <a:gd name="T16" fmla="*/ 798 w 2049"/>
                <a:gd name="T17" fmla="*/ 42 h 1769"/>
                <a:gd name="T18" fmla="*/ 647 w 2049"/>
                <a:gd name="T19" fmla="*/ 401 h 1769"/>
                <a:gd name="T20" fmla="*/ 651 w 2049"/>
                <a:gd name="T21" fmla="*/ 404 h 1769"/>
                <a:gd name="T22" fmla="*/ 662 w 2049"/>
                <a:gd name="T23" fmla="*/ 388 h 1769"/>
                <a:gd name="T24" fmla="*/ 898 w 2049"/>
                <a:gd name="T25" fmla="*/ 53 h 1769"/>
                <a:gd name="T26" fmla="*/ 1015 w 2049"/>
                <a:gd name="T27" fmla="*/ 17 h 1769"/>
                <a:gd name="T28" fmla="*/ 1057 w 2049"/>
                <a:gd name="T29" fmla="*/ 168 h 1769"/>
                <a:gd name="T30" fmla="*/ 808 w 2049"/>
                <a:gd name="T31" fmla="*/ 521 h 1769"/>
                <a:gd name="T32" fmla="*/ 729 w 2049"/>
                <a:gd name="T33" fmla="*/ 609 h 1769"/>
                <a:gd name="T34" fmla="*/ 845 w 2049"/>
                <a:gd name="T35" fmla="*/ 609 h 1769"/>
                <a:gd name="T36" fmla="*/ 864 w 2049"/>
                <a:gd name="T37" fmla="*/ 594 h 1769"/>
                <a:gd name="T38" fmla="*/ 1011 w 2049"/>
                <a:gd name="T39" fmla="*/ 385 h 1769"/>
                <a:gd name="T40" fmla="*/ 1027 w 2049"/>
                <a:gd name="T41" fmla="*/ 364 h 1769"/>
                <a:gd name="T42" fmla="*/ 1043 w 2049"/>
                <a:gd name="T43" fmla="*/ 385 h 1769"/>
                <a:gd name="T44" fmla="*/ 1187 w 2049"/>
                <a:gd name="T45" fmla="*/ 591 h 1769"/>
                <a:gd name="T46" fmla="*/ 1223 w 2049"/>
                <a:gd name="T47" fmla="*/ 610 h 1769"/>
                <a:gd name="T48" fmla="*/ 1327 w 2049"/>
                <a:gd name="T49" fmla="*/ 609 h 1769"/>
                <a:gd name="T50" fmla="*/ 1197 w 2049"/>
                <a:gd name="T51" fmla="*/ 451 h 1769"/>
                <a:gd name="T52" fmla="*/ 1081 w 2049"/>
                <a:gd name="T53" fmla="*/ 287 h 1769"/>
                <a:gd name="T54" fmla="*/ 1123 w 2049"/>
                <a:gd name="T55" fmla="*/ 227 h 1769"/>
                <a:gd name="T56" fmla="*/ 1163 w 2049"/>
                <a:gd name="T57" fmla="*/ 64 h 1769"/>
                <a:gd name="T58" fmla="*/ 1404 w 2049"/>
                <a:gd name="T59" fmla="*/ 406 h 1769"/>
                <a:gd name="T60" fmla="*/ 1408 w 2049"/>
                <a:gd name="T61" fmla="*/ 404 h 1769"/>
                <a:gd name="T62" fmla="*/ 1400 w 2049"/>
                <a:gd name="T63" fmla="*/ 385 h 1769"/>
                <a:gd name="T64" fmla="*/ 1278 w 2049"/>
                <a:gd name="T65" fmla="*/ 82 h 1769"/>
                <a:gd name="T66" fmla="*/ 1308 w 2049"/>
                <a:gd name="T67" fmla="*/ 42 h 1769"/>
                <a:gd name="T68" fmla="*/ 1475 w 2049"/>
                <a:gd name="T69" fmla="*/ 230 h 1769"/>
                <a:gd name="T70" fmla="*/ 1462 w 2049"/>
                <a:gd name="T71" fmla="*/ 454 h 1769"/>
                <a:gd name="T72" fmla="*/ 1460 w 2049"/>
                <a:gd name="T73" fmla="*/ 487 h 1769"/>
                <a:gd name="T74" fmla="*/ 1394 w 2049"/>
                <a:gd name="T75" fmla="*/ 609 h 1769"/>
                <a:gd name="T76" fmla="*/ 1415 w 2049"/>
                <a:gd name="T77" fmla="*/ 609 h 1769"/>
                <a:gd name="T78" fmla="*/ 1985 w 2049"/>
                <a:gd name="T79" fmla="*/ 609 h 1769"/>
                <a:gd name="T80" fmla="*/ 2048 w 2049"/>
                <a:gd name="T81" fmla="*/ 671 h 1769"/>
                <a:gd name="T82" fmla="*/ 1998 w 2049"/>
                <a:gd name="T83" fmla="*/ 726 h 1769"/>
                <a:gd name="T84" fmla="*/ 1966 w 2049"/>
                <a:gd name="T85" fmla="*/ 728 h 1769"/>
                <a:gd name="T86" fmla="*/ 1931 w 2049"/>
                <a:gd name="T87" fmla="*/ 728 h 1769"/>
                <a:gd name="T88" fmla="*/ 1931 w 2049"/>
                <a:gd name="T89" fmla="*/ 755 h 1769"/>
                <a:gd name="T90" fmla="*/ 1931 w 2049"/>
                <a:gd name="T91" fmla="*/ 1666 h 1769"/>
                <a:gd name="T92" fmla="*/ 1880 w 2049"/>
                <a:gd name="T93" fmla="*/ 1753 h 1769"/>
                <a:gd name="T94" fmla="*/ 1786 w 2049"/>
                <a:gd name="T95" fmla="*/ 1745 h 1769"/>
                <a:gd name="T96" fmla="*/ 1748 w 2049"/>
                <a:gd name="T97" fmla="*/ 1665 h 1769"/>
                <a:gd name="T98" fmla="*/ 1748 w 2049"/>
                <a:gd name="T99" fmla="*/ 1175 h 1769"/>
                <a:gd name="T100" fmla="*/ 1748 w 2049"/>
                <a:gd name="T101" fmla="*/ 755 h 1769"/>
                <a:gd name="T102" fmla="*/ 1748 w 2049"/>
                <a:gd name="T103" fmla="*/ 730 h 1769"/>
                <a:gd name="T104" fmla="*/ 305 w 2049"/>
                <a:gd name="T105" fmla="*/ 730 h 1769"/>
                <a:gd name="T106" fmla="*/ 305 w 2049"/>
                <a:gd name="T107" fmla="*/ 756 h 1769"/>
                <a:gd name="T108" fmla="*/ 305 w 2049"/>
                <a:gd name="T109" fmla="*/ 1654 h 1769"/>
                <a:gd name="T110" fmla="*/ 274 w 2049"/>
                <a:gd name="T111" fmla="*/ 1739 h 1769"/>
                <a:gd name="T112" fmla="*/ 183 w 2049"/>
                <a:gd name="T113" fmla="*/ 1757 h 1769"/>
                <a:gd name="T114" fmla="*/ 124 w 2049"/>
                <a:gd name="T115" fmla="*/ 1685 h 1769"/>
                <a:gd name="T116" fmla="*/ 122 w 2049"/>
                <a:gd name="T117" fmla="*/ 1656 h 1769"/>
                <a:gd name="T118" fmla="*/ 122 w 2049"/>
                <a:gd name="T119" fmla="*/ 758 h 1769"/>
                <a:gd name="T120" fmla="*/ 122 w 2049"/>
                <a:gd name="T121" fmla="*/ 729 h 1769"/>
                <a:gd name="T122" fmla="*/ 0 w 2049"/>
                <a:gd name="T123" fmla="*/ 686 h 1769"/>
                <a:gd name="T124" fmla="*/ 0 w 2049"/>
                <a:gd name="T125" fmla="*/ 650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9" h="1769">
                  <a:moveTo>
                    <a:pt x="0" y="650"/>
                  </a:moveTo>
                  <a:cubicBezTo>
                    <a:pt x="16" y="618"/>
                    <a:pt x="42" y="608"/>
                    <a:pt x="77" y="609"/>
                  </a:cubicBezTo>
                  <a:cubicBezTo>
                    <a:pt x="263" y="610"/>
                    <a:pt x="450" y="609"/>
                    <a:pt x="636" y="609"/>
                  </a:cubicBezTo>
                  <a:cubicBezTo>
                    <a:pt x="644" y="609"/>
                    <a:pt x="651" y="609"/>
                    <a:pt x="658" y="609"/>
                  </a:cubicBezTo>
                  <a:cubicBezTo>
                    <a:pt x="658" y="607"/>
                    <a:pt x="658" y="605"/>
                    <a:pt x="658" y="605"/>
                  </a:cubicBezTo>
                  <a:cubicBezTo>
                    <a:pt x="614" y="584"/>
                    <a:pt x="597" y="549"/>
                    <a:pt x="595" y="502"/>
                  </a:cubicBezTo>
                  <a:cubicBezTo>
                    <a:pt x="591" y="420"/>
                    <a:pt x="584" y="338"/>
                    <a:pt x="578" y="255"/>
                  </a:cubicBezTo>
                  <a:cubicBezTo>
                    <a:pt x="570" y="141"/>
                    <a:pt x="655" y="45"/>
                    <a:pt x="769" y="40"/>
                  </a:cubicBezTo>
                  <a:cubicBezTo>
                    <a:pt x="778" y="40"/>
                    <a:pt x="786" y="41"/>
                    <a:pt x="798" y="42"/>
                  </a:cubicBezTo>
                  <a:cubicBezTo>
                    <a:pt x="747" y="163"/>
                    <a:pt x="697" y="282"/>
                    <a:pt x="647" y="401"/>
                  </a:cubicBezTo>
                  <a:cubicBezTo>
                    <a:pt x="648" y="402"/>
                    <a:pt x="649" y="403"/>
                    <a:pt x="651" y="404"/>
                  </a:cubicBezTo>
                  <a:cubicBezTo>
                    <a:pt x="654" y="398"/>
                    <a:pt x="658" y="393"/>
                    <a:pt x="662" y="388"/>
                  </a:cubicBezTo>
                  <a:cubicBezTo>
                    <a:pt x="741" y="276"/>
                    <a:pt x="819" y="164"/>
                    <a:pt x="898" y="53"/>
                  </a:cubicBezTo>
                  <a:cubicBezTo>
                    <a:pt x="926" y="14"/>
                    <a:pt x="972" y="0"/>
                    <a:pt x="1015" y="17"/>
                  </a:cubicBezTo>
                  <a:cubicBezTo>
                    <a:pt x="1076" y="41"/>
                    <a:pt x="1096" y="112"/>
                    <a:pt x="1057" y="168"/>
                  </a:cubicBezTo>
                  <a:cubicBezTo>
                    <a:pt x="974" y="286"/>
                    <a:pt x="892" y="403"/>
                    <a:pt x="808" y="521"/>
                  </a:cubicBezTo>
                  <a:cubicBezTo>
                    <a:pt x="786" y="553"/>
                    <a:pt x="769" y="591"/>
                    <a:pt x="729" y="609"/>
                  </a:cubicBezTo>
                  <a:cubicBezTo>
                    <a:pt x="768" y="609"/>
                    <a:pt x="806" y="610"/>
                    <a:pt x="845" y="609"/>
                  </a:cubicBezTo>
                  <a:cubicBezTo>
                    <a:pt x="851" y="608"/>
                    <a:pt x="859" y="601"/>
                    <a:pt x="864" y="594"/>
                  </a:cubicBezTo>
                  <a:cubicBezTo>
                    <a:pt x="913" y="525"/>
                    <a:pt x="962" y="455"/>
                    <a:pt x="1011" y="385"/>
                  </a:cubicBezTo>
                  <a:cubicBezTo>
                    <a:pt x="1016" y="379"/>
                    <a:pt x="1021" y="373"/>
                    <a:pt x="1027" y="364"/>
                  </a:cubicBezTo>
                  <a:cubicBezTo>
                    <a:pt x="1033" y="372"/>
                    <a:pt x="1038" y="379"/>
                    <a:pt x="1043" y="385"/>
                  </a:cubicBezTo>
                  <a:cubicBezTo>
                    <a:pt x="1091" y="454"/>
                    <a:pt x="1140" y="522"/>
                    <a:pt x="1187" y="591"/>
                  </a:cubicBezTo>
                  <a:cubicBezTo>
                    <a:pt x="1197" y="605"/>
                    <a:pt x="1207" y="610"/>
                    <a:pt x="1223" y="610"/>
                  </a:cubicBezTo>
                  <a:cubicBezTo>
                    <a:pt x="1257" y="608"/>
                    <a:pt x="1291" y="609"/>
                    <a:pt x="1327" y="609"/>
                  </a:cubicBezTo>
                  <a:cubicBezTo>
                    <a:pt x="1265" y="571"/>
                    <a:pt x="1238" y="505"/>
                    <a:pt x="1197" y="451"/>
                  </a:cubicBezTo>
                  <a:cubicBezTo>
                    <a:pt x="1157" y="399"/>
                    <a:pt x="1120" y="343"/>
                    <a:pt x="1081" y="287"/>
                  </a:cubicBezTo>
                  <a:cubicBezTo>
                    <a:pt x="1095" y="267"/>
                    <a:pt x="1108" y="246"/>
                    <a:pt x="1123" y="227"/>
                  </a:cubicBezTo>
                  <a:cubicBezTo>
                    <a:pt x="1160" y="179"/>
                    <a:pt x="1173" y="125"/>
                    <a:pt x="1163" y="64"/>
                  </a:cubicBezTo>
                  <a:cubicBezTo>
                    <a:pt x="1244" y="178"/>
                    <a:pt x="1324" y="292"/>
                    <a:pt x="1404" y="406"/>
                  </a:cubicBezTo>
                  <a:cubicBezTo>
                    <a:pt x="1405" y="405"/>
                    <a:pt x="1407" y="405"/>
                    <a:pt x="1408" y="404"/>
                  </a:cubicBezTo>
                  <a:cubicBezTo>
                    <a:pt x="1405" y="398"/>
                    <a:pt x="1403" y="392"/>
                    <a:pt x="1400" y="385"/>
                  </a:cubicBezTo>
                  <a:cubicBezTo>
                    <a:pt x="1360" y="284"/>
                    <a:pt x="1319" y="183"/>
                    <a:pt x="1278" y="82"/>
                  </a:cubicBezTo>
                  <a:cubicBezTo>
                    <a:pt x="1266" y="53"/>
                    <a:pt x="1277" y="38"/>
                    <a:pt x="1308" y="42"/>
                  </a:cubicBezTo>
                  <a:cubicBezTo>
                    <a:pt x="1399" y="54"/>
                    <a:pt x="1477" y="138"/>
                    <a:pt x="1475" y="230"/>
                  </a:cubicBezTo>
                  <a:cubicBezTo>
                    <a:pt x="1474" y="305"/>
                    <a:pt x="1467" y="379"/>
                    <a:pt x="1462" y="454"/>
                  </a:cubicBezTo>
                  <a:cubicBezTo>
                    <a:pt x="1461" y="465"/>
                    <a:pt x="1460" y="476"/>
                    <a:pt x="1460" y="487"/>
                  </a:cubicBezTo>
                  <a:cubicBezTo>
                    <a:pt x="1460" y="539"/>
                    <a:pt x="1447" y="584"/>
                    <a:pt x="1394" y="609"/>
                  </a:cubicBezTo>
                  <a:cubicBezTo>
                    <a:pt x="1401" y="609"/>
                    <a:pt x="1408" y="609"/>
                    <a:pt x="1415" y="609"/>
                  </a:cubicBezTo>
                  <a:cubicBezTo>
                    <a:pt x="1605" y="609"/>
                    <a:pt x="1795" y="609"/>
                    <a:pt x="1985" y="609"/>
                  </a:cubicBezTo>
                  <a:cubicBezTo>
                    <a:pt x="2024" y="609"/>
                    <a:pt x="2049" y="634"/>
                    <a:pt x="2048" y="671"/>
                  </a:cubicBezTo>
                  <a:cubicBezTo>
                    <a:pt x="2047" y="699"/>
                    <a:pt x="2027" y="723"/>
                    <a:pt x="1998" y="726"/>
                  </a:cubicBezTo>
                  <a:cubicBezTo>
                    <a:pt x="1987" y="728"/>
                    <a:pt x="1977" y="728"/>
                    <a:pt x="1966" y="728"/>
                  </a:cubicBezTo>
                  <a:cubicBezTo>
                    <a:pt x="1955" y="728"/>
                    <a:pt x="1945" y="728"/>
                    <a:pt x="1931" y="728"/>
                  </a:cubicBezTo>
                  <a:cubicBezTo>
                    <a:pt x="1931" y="738"/>
                    <a:pt x="1931" y="746"/>
                    <a:pt x="1931" y="755"/>
                  </a:cubicBezTo>
                  <a:cubicBezTo>
                    <a:pt x="1931" y="1058"/>
                    <a:pt x="1931" y="1362"/>
                    <a:pt x="1931" y="1666"/>
                  </a:cubicBezTo>
                  <a:cubicBezTo>
                    <a:pt x="1931" y="1705"/>
                    <a:pt x="1915" y="1735"/>
                    <a:pt x="1880" y="1753"/>
                  </a:cubicBezTo>
                  <a:cubicBezTo>
                    <a:pt x="1848" y="1769"/>
                    <a:pt x="1816" y="1766"/>
                    <a:pt x="1786" y="1745"/>
                  </a:cubicBezTo>
                  <a:cubicBezTo>
                    <a:pt x="1759" y="1725"/>
                    <a:pt x="1748" y="1698"/>
                    <a:pt x="1748" y="1665"/>
                  </a:cubicBezTo>
                  <a:cubicBezTo>
                    <a:pt x="1749" y="1502"/>
                    <a:pt x="1748" y="1338"/>
                    <a:pt x="1748" y="1175"/>
                  </a:cubicBezTo>
                  <a:cubicBezTo>
                    <a:pt x="1748" y="1035"/>
                    <a:pt x="1748" y="895"/>
                    <a:pt x="1748" y="755"/>
                  </a:cubicBezTo>
                  <a:cubicBezTo>
                    <a:pt x="1748" y="747"/>
                    <a:pt x="1748" y="739"/>
                    <a:pt x="1748" y="730"/>
                  </a:cubicBezTo>
                  <a:cubicBezTo>
                    <a:pt x="1267" y="730"/>
                    <a:pt x="787" y="730"/>
                    <a:pt x="305" y="730"/>
                  </a:cubicBezTo>
                  <a:cubicBezTo>
                    <a:pt x="305" y="739"/>
                    <a:pt x="305" y="747"/>
                    <a:pt x="305" y="756"/>
                  </a:cubicBezTo>
                  <a:cubicBezTo>
                    <a:pt x="305" y="1055"/>
                    <a:pt x="304" y="1354"/>
                    <a:pt x="305" y="1654"/>
                  </a:cubicBezTo>
                  <a:cubicBezTo>
                    <a:pt x="305" y="1686"/>
                    <a:pt x="300" y="1716"/>
                    <a:pt x="274" y="1739"/>
                  </a:cubicBezTo>
                  <a:cubicBezTo>
                    <a:pt x="247" y="1763"/>
                    <a:pt x="216" y="1768"/>
                    <a:pt x="183" y="1757"/>
                  </a:cubicBezTo>
                  <a:cubicBezTo>
                    <a:pt x="149" y="1745"/>
                    <a:pt x="129" y="1721"/>
                    <a:pt x="124" y="1685"/>
                  </a:cubicBezTo>
                  <a:cubicBezTo>
                    <a:pt x="122" y="1676"/>
                    <a:pt x="122" y="1666"/>
                    <a:pt x="122" y="1656"/>
                  </a:cubicBezTo>
                  <a:cubicBezTo>
                    <a:pt x="122" y="1356"/>
                    <a:pt x="122" y="1057"/>
                    <a:pt x="122" y="758"/>
                  </a:cubicBezTo>
                  <a:cubicBezTo>
                    <a:pt x="122" y="749"/>
                    <a:pt x="122" y="739"/>
                    <a:pt x="122" y="729"/>
                  </a:cubicBezTo>
                  <a:cubicBezTo>
                    <a:pt x="76" y="724"/>
                    <a:pt x="24" y="742"/>
                    <a:pt x="0" y="686"/>
                  </a:cubicBezTo>
                  <a:cubicBezTo>
                    <a:pt x="0" y="674"/>
                    <a:pt x="0" y="662"/>
                    <a:pt x="0" y="6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3" name="Freeform 15"/>
            <p:cNvSpPr>
              <a:spLocks/>
            </p:cNvSpPr>
            <p:nvPr/>
          </p:nvSpPr>
          <p:spPr bwMode="auto">
            <a:xfrm>
              <a:off x="4867275" y="6381750"/>
              <a:ext cx="0" cy="3175"/>
            </a:xfrm>
            <a:custGeom>
              <a:avLst/>
              <a:gdLst>
                <a:gd name="T0" fmla="*/ 2 w 2"/>
                <a:gd name="T1" fmla="*/ 9 h 9"/>
                <a:gd name="T2" fmla="*/ 2 w 2"/>
                <a:gd name="T3" fmla="*/ 9 h 9"/>
                <a:gd name="T4" fmla="*/ 0 w 2"/>
                <a:gd name="T5" fmla="*/ 0 h 9"/>
                <a:gd name="T6" fmla="*/ 2 w 2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9"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" y="6"/>
                    <a:pt x="0" y="3"/>
                    <a:pt x="0" y="0"/>
                  </a:cubicBezTo>
                  <a:cubicBezTo>
                    <a:pt x="0" y="3"/>
                    <a:pt x="1" y="6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4" name="Freeform 16"/>
            <p:cNvSpPr>
              <a:spLocks/>
            </p:cNvSpPr>
            <p:nvPr/>
          </p:nvSpPr>
          <p:spPr bwMode="auto">
            <a:xfrm>
              <a:off x="4865688" y="6286500"/>
              <a:ext cx="153988" cy="155575"/>
            </a:xfrm>
            <a:custGeom>
              <a:avLst/>
              <a:gdLst>
                <a:gd name="T0" fmla="*/ 203 w 406"/>
                <a:gd name="T1" fmla="*/ 0 h 406"/>
                <a:gd name="T2" fmla="*/ 0 w 406"/>
                <a:gd name="T3" fmla="*/ 203 h 406"/>
                <a:gd name="T4" fmla="*/ 5 w 406"/>
                <a:gd name="T5" fmla="*/ 248 h 406"/>
                <a:gd name="T6" fmla="*/ 7 w 406"/>
                <a:gd name="T7" fmla="*/ 257 h 406"/>
                <a:gd name="T8" fmla="*/ 203 w 406"/>
                <a:gd name="T9" fmla="*/ 406 h 406"/>
                <a:gd name="T10" fmla="*/ 406 w 406"/>
                <a:gd name="T11" fmla="*/ 203 h 406"/>
                <a:gd name="T12" fmla="*/ 203 w 406"/>
                <a:gd name="T13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406">
                  <a:moveTo>
                    <a:pt x="203" y="0"/>
                  </a:moveTo>
                  <a:cubicBezTo>
                    <a:pt x="91" y="0"/>
                    <a:pt x="0" y="91"/>
                    <a:pt x="0" y="203"/>
                  </a:cubicBezTo>
                  <a:cubicBezTo>
                    <a:pt x="0" y="219"/>
                    <a:pt x="1" y="234"/>
                    <a:pt x="5" y="248"/>
                  </a:cubicBezTo>
                  <a:cubicBezTo>
                    <a:pt x="5" y="251"/>
                    <a:pt x="6" y="254"/>
                    <a:pt x="7" y="257"/>
                  </a:cubicBezTo>
                  <a:cubicBezTo>
                    <a:pt x="31" y="343"/>
                    <a:pt x="109" y="406"/>
                    <a:pt x="203" y="406"/>
                  </a:cubicBezTo>
                  <a:cubicBezTo>
                    <a:pt x="315" y="406"/>
                    <a:pt x="406" y="315"/>
                    <a:pt x="406" y="203"/>
                  </a:cubicBezTo>
                  <a:cubicBezTo>
                    <a:pt x="406" y="91"/>
                    <a:pt x="315" y="0"/>
                    <a:pt x="20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3" name="그림 2"/>
          <p:cNvPicPr preferRelativeResize="0"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1" r="13801"/>
          <a:stretch/>
        </p:blipFill>
        <p:spPr>
          <a:xfrm>
            <a:off x="3884512" y="1384623"/>
            <a:ext cx="1767600" cy="1767600"/>
          </a:xfrm>
          <a:prstGeom prst="ellipse">
            <a:avLst/>
          </a:prstGeom>
        </p:spPr>
      </p:pic>
      <p:pic>
        <p:nvPicPr>
          <p:cNvPr id="175" name="그림 17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1" r="45676" b="18537"/>
          <a:stretch/>
        </p:blipFill>
        <p:spPr>
          <a:xfrm>
            <a:off x="6538985" y="1384459"/>
            <a:ext cx="1767600" cy="1767129"/>
          </a:xfrm>
          <a:prstGeom prst="ellipse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>
              <a:prstClr val="black"/>
            </a:innerShdw>
          </a:effectLst>
        </p:spPr>
      </p:pic>
      <p:pic>
        <p:nvPicPr>
          <p:cNvPr id="67" name="그림 66"/>
          <p:cNvPicPr preferRelativeResize="0">
            <a:picLocks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8" r="-2"/>
          <a:stretch/>
        </p:blipFill>
        <p:spPr>
          <a:xfrm>
            <a:off x="9194769" y="1383988"/>
            <a:ext cx="1767600" cy="1767600"/>
          </a:xfrm>
          <a:prstGeom prst="ellipse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491831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그룹 60"/>
          <p:cNvGrpSpPr/>
          <p:nvPr/>
        </p:nvGrpSpPr>
        <p:grpSpPr>
          <a:xfrm>
            <a:off x="2207" y="0"/>
            <a:ext cx="12192000" cy="6493729"/>
            <a:chOff x="0" y="0"/>
            <a:chExt cx="12192000" cy="6493729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988420"/>
            </a:xfrm>
            <a:prstGeom prst="rect">
              <a:avLst/>
            </a:prstGeom>
          </p:spPr>
        </p:pic>
        <p:pic>
          <p:nvPicPr>
            <p:cNvPr id="63" name="그림 6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37157"/>
              <a:ext cx="12192000" cy="5956572"/>
            </a:xfrm>
            <a:prstGeom prst="rect">
              <a:avLst/>
            </a:prstGeom>
          </p:spPr>
        </p:pic>
      </p:grpSp>
      <p:sp>
        <p:nvSpPr>
          <p:cNvPr id="64" name="타원 63"/>
          <p:cNvSpPr/>
          <p:nvPr/>
        </p:nvSpPr>
        <p:spPr>
          <a:xfrm>
            <a:off x="9107580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5" name="타원 64"/>
          <p:cNvSpPr/>
          <p:nvPr/>
        </p:nvSpPr>
        <p:spPr>
          <a:xfrm>
            <a:off x="1141457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6" name="타원 65"/>
          <p:cNvSpPr/>
          <p:nvPr/>
        </p:nvSpPr>
        <p:spPr>
          <a:xfrm>
            <a:off x="6452205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7" name="타원 66"/>
          <p:cNvSpPr/>
          <p:nvPr/>
        </p:nvSpPr>
        <p:spPr>
          <a:xfrm>
            <a:off x="3796831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7FC96FAF-1030-440C-BC68-F9AD560A74AC}"/>
              </a:ext>
            </a:extLst>
          </p:cNvPr>
          <p:cNvSpPr/>
          <p:nvPr/>
        </p:nvSpPr>
        <p:spPr>
          <a:xfrm>
            <a:off x="1281121" y="3813998"/>
            <a:ext cx="1724831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성적학대를 나타내는</a:t>
            </a:r>
          </a:p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신체적 흔적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CEC72695-17D6-4718-9009-9046D7AB61C1}"/>
              </a:ext>
            </a:extLst>
          </p:cNvPr>
          <p:cNvSpPr/>
          <p:nvPr/>
        </p:nvSpPr>
        <p:spPr>
          <a:xfrm>
            <a:off x="3787274" y="3813998"/>
            <a:ext cx="1962077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찢어지거나 얼룩지거나 </a:t>
            </a:r>
          </a:p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피가 묻은 옷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2613B772-DAD5-47E0-9456-83AA32A7E994}"/>
              </a:ext>
            </a:extLst>
          </p:cNvPr>
          <p:cNvSpPr/>
          <p:nvPr/>
        </p:nvSpPr>
        <p:spPr>
          <a:xfrm>
            <a:off x="6433368" y="3813999"/>
            <a:ext cx="2013372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성적 행동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의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변화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</a:p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성적 행위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의 반복적 표현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DACABAB1-598C-45A1-8598-EB48B9A8538F}"/>
              </a:ext>
            </a:extLst>
          </p:cNvPr>
          <p:cNvSpPr/>
          <p:nvPr/>
        </p:nvSpPr>
        <p:spPr>
          <a:xfrm>
            <a:off x="8917184" y="3813998"/>
            <a:ext cx="2382062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나이에 맞지 않는 </a:t>
            </a:r>
          </a:p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성적 지식과 행동</a:t>
            </a:r>
            <a:r>
              <a:rPr lang="en-US" altLang="ko-KR" sz="12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미성년의 경우</a:t>
            </a:r>
            <a:r>
              <a:rPr lang="en-US" altLang="ko-KR" sz="12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endParaRPr lang="en-US" altLang="ko-KR" sz="12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105" y="4210692"/>
            <a:ext cx="2864503" cy="2647308"/>
          </a:xfrm>
          <a:prstGeom prst="rect">
            <a:avLst/>
          </a:prstGeom>
        </p:spPr>
      </p:pic>
      <p:cxnSp>
        <p:nvCxnSpPr>
          <p:cNvPr id="73" name="직선 연결선 72"/>
          <p:cNvCxnSpPr/>
          <p:nvPr/>
        </p:nvCxnSpPr>
        <p:spPr>
          <a:xfrm flipH="1">
            <a:off x="3333675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 flipH="1">
            <a:off x="5989049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>
            <a:off x="8636999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그룹 75"/>
          <p:cNvGrpSpPr/>
          <p:nvPr/>
        </p:nvGrpSpPr>
        <p:grpSpPr>
          <a:xfrm>
            <a:off x="10534650" y="0"/>
            <a:ext cx="1435027" cy="742950"/>
            <a:chOff x="10534650" y="0"/>
            <a:chExt cx="1435027" cy="742950"/>
          </a:xfrm>
        </p:grpSpPr>
        <p:sp>
          <p:nvSpPr>
            <p:cNvPr id="77" name="직사각형 76"/>
            <p:cNvSpPr/>
            <p:nvPr/>
          </p:nvSpPr>
          <p:spPr>
            <a:xfrm>
              <a:off x="10534650" y="0"/>
              <a:ext cx="1435027" cy="742950"/>
            </a:xfrm>
            <a:prstGeom prst="rect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0667899" y="537279"/>
              <a:ext cx="1192634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장애인학대 신고 </a:t>
              </a:r>
              <a:r>
                <a:rPr lang="en-US" altLang="ko-KR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&amp; </a:t>
              </a:r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예방</a:t>
              </a:r>
            </a:p>
          </p:txBody>
        </p:sp>
        <p:sp>
          <p:nvSpPr>
            <p:cNvPr id="84" name="타원 83"/>
            <p:cNvSpPr/>
            <p:nvPr/>
          </p:nvSpPr>
          <p:spPr>
            <a:xfrm>
              <a:off x="10813914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11133001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>
              <a:off x="11452089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1" name="Freeform 5"/>
            <p:cNvSpPr>
              <a:spLocks noEditPoints="1"/>
            </p:cNvSpPr>
            <p:nvPr/>
          </p:nvSpPr>
          <p:spPr bwMode="auto">
            <a:xfrm>
              <a:off x="10868622" y="232842"/>
              <a:ext cx="147259" cy="126584"/>
            </a:xfrm>
            <a:custGeom>
              <a:avLst/>
              <a:gdLst>
                <a:gd name="T0" fmla="*/ 221 w 563"/>
                <a:gd name="T1" fmla="*/ 337 h 484"/>
                <a:gd name="T2" fmla="*/ 188 w 563"/>
                <a:gd name="T3" fmla="*/ 336 h 484"/>
                <a:gd name="T4" fmla="*/ 176 w 563"/>
                <a:gd name="T5" fmla="*/ 361 h 484"/>
                <a:gd name="T6" fmla="*/ 192 w 563"/>
                <a:gd name="T7" fmla="*/ 382 h 484"/>
                <a:gd name="T8" fmla="*/ 219 w 563"/>
                <a:gd name="T9" fmla="*/ 404 h 484"/>
                <a:gd name="T10" fmla="*/ 230 w 563"/>
                <a:gd name="T11" fmla="*/ 363 h 484"/>
                <a:gd name="T12" fmla="*/ 202 w 563"/>
                <a:gd name="T13" fmla="*/ 296 h 484"/>
                <a:gd name="T14" fmla="*/ 202 w 563"/>
                <a:gd name="T15" fmla="*/ 71 h 484"/>
                <a:gd name="T16" fmla="*/ 202 w 563"/>
                <a:gd name="T17" fmla="*/ 296 h 484"/>
                <a:gd name="T18" fmla="*/ 168 w 563"/>
                <a:gd name="T19" fmla="*/ 175 h 484"/>
                <a:gd name="T20" fmla="*/ 286 w 563"/>
                <a:gd name="T21" fmla="*/ 159 h 484"/>
                <a:gd name="T22" fmla="*/ 202 w 563"/>
                <a:gd name="T23" fmla="*/ 271 h 484"/>
                <a:gd name="T24" fmla="*/ 118 w 563"/>
                <a:gd name="T25" fmla="*/ 163 h 484"/>
                <a:gd name="T26" fmla="*/ 238 w 563"/>
                <a:gd name="T27" fmla="*/ 484 h 484"/>
                <a:gd name="T28" fmla="*/ 198 w 563"/>
                <a:gd name="T29" fmla="*/ 484 h 484"/>
                <a:gd name="T30" fmla="*/ 175 w 563"/>
                <a:gd name="T31" fmla="*/ 452 h 484"/>
                <a:gd name="T32" fmla="*/ 175 w 563"/>
                <a:gd name="T33" fmla="*/ 484 h 484"/>
                <a:gd name="T34" fmla="*/ 222 w 563"/>
                <a:gd name="T35" fmla="*/ 419 h 484"/>
                <a:gd name="T36" fmla="*/ 304 w 563"/>
                <a:gd name="T37" fmla="*/ 335 h 484"/>
                <a:gd name="T38" fmla="*/ 405 w 563"/>
                <a:gd name="T39" fmla="*/ 483 h 484"/>
                <a:gd name="T40" fmla="*/ 307 w 563"/>
                <a:gd name="T41" fmla="*/ 335 h 484"/>
                <a:gd name="T42" fmla="*/ 0 w 563"/>
                <a:gd name="T43" fmla="*/ 433 h 484"/>
                <a:gd name="T44" fmla="*/ 146 w 563"/>
                <a:gd name="T45" fmla="*/ 484 h 484"/>
                <a:gd name="T46" fmla="*/ 99 w 563"/>
                <a:gd name="T47" fmla="*/ 336 h 484"/>
                <a:gd name="T48" fmla="*/ 415 w 563"/>
                <a:gd name="T49" fmla="*/ 15 h 484"/>
                <a:gd name="T50" fmla="*/ 385 w 563"/>
                <a:gd name="T51" fmla="*/ 210 h 484"/>
                <a:gd name="T52" fmla="*/ 470 w 563"/>
                <a:gd name="T53" fmla="*/ 223 h 484"/>
                <a:gd name="T54" fmla="*/ 449 w 563"/>
                <a:gd name="T55" fmla="*/ 96 h 484"/>
                <a:gd name="T56" fmla="*/ 446 w 563"/>
                <a:gd name="T57" fmla="*/ 101 h 484"/>
                <a:gd name="T58" fmla="*/ 427 w 563"/>
                <a:gd name="T59" fmla="*/ 124 h 484"/>
                <a:gd name="T60" fmla="*/ 445 w 563"/>
                <a:gd name="T61" fmla="*/ 93 h 484"/>
                <a:gd name="T62" fmla="*/ 386 w 563"/>
                <a:gd name="T63" fmla="*/ 121 h 484"/>
                <a:gd name="T64" fmla="*/ 377 w 563"/>
                <a:gd name="T65" fmla="*/ 123 h 484"/>
                <a:gd name="T66" fmla="*/ 431 w 563"/>
                <a:gd name="T67" fmla="*/ 55 h 484"/>
                <a:gd name="T68" fmla="*/ 435 w 563"/>
                <a:gd name="T69" fmla="*/ 62 h 484"/>
                <a:gd name="T70" fmla="*/ 397 w 563"/>
                <a:gd name="T71" fmla="*/ 83 h 484"/>
                <a:gd name="T72" fmla="*/ 404 w 563"/>
                <a:gd name="T73" fmla="*/ 130 h 484"/>
                <a:gd name="T74" fmla="*/ 410 w 563"/>
                <a:gd name="T75" fmla="*/ 91 h 484"/>
                <a:gd name="T76" fmla="*/ 447 w 563"/>
                <a:gd name="T77" fmla="*/ 76 h 484"/>
                <a:gd name="T78" fmla="*/ 443 w 563"/>
                <a:gd name="T79" fmla="*/ 81 h 484"/>
                <a:gd name="T80" fmla="*/ 407 w 563"/>
                <a:gd name="T81" fmla="*/ 126 h 484"/>
                <a:gd name="T82" fmla="*/ 447 w 563"/>
                <a:gd name="T83" fmla="*/ 178 h 484"/>
                <a:gd name="T84" fmla="*/ 433 w 563"/>
                <a:gd name="T85" fmla="*/ 140 h 484"/>
                <a:gd name="T86" fmla="*/ 478 w 563"/>
                <a:gd name="T87" fmla="*/ 113 h 484"/>
                <a:gd name="T88" fmla="*/ 478 w 563"/>
                <a:gd name="T89" fmla="*/ 71 h 484"/>
                <a:gd name="T90" fmla="*/ 447 w 563"/>
                <a:gd name="T91" fmla="*/ 17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3" h="484">
                  <a:moveTo>
                    <a:pt x="231" y="361"/>
                  </a:moveTo>
                  <a:cubicBezTo>
                    <a:pt x="221" y="337"/>
                    <a:pt x="221" y="337"/>
                    <a:pt x="221" y="337"/>
                  </a:cubicBezTo>
                  <a:cubicBezTo>
                    <a:pt x="220" y="336"/>
                    <a:pt x="220" y="336"/>
                    <a:pt x="219" y="336"/>
                  </a:cubicBezTo>
                  <a:cubicBezTo>
                    <a:pt x="188" y="336"/>
                    <a:pt x="188" y="336"/>
                    <a:pt x="188" y="336"/>
                  </a:cubicBezTo>
                  <a:cubicBezTo>
                    <a:pt x="187" y="336"/>
                    <a:pt x="186" y="336"/>
                    <a:pt x="186" y="337"/>
                  </a:cubicBezTo>
                  <a:cubicBezTo>
                    <a:pt x="176" y="361"/>
                    <a:pt x="176" y="361"/>
                    <a:pt x="176" y="361"/>
                  </a:cubicBezTo>
                  <a:cubicBezTo>
                    <a:pt x="175" y="362"/>
                    <a:pt x="176" y="363"/>
                    <a:pt x="176" y="363"/>
                  </a:cubicBezTo>
                  <a:cubicBezTo>
                    <a:pt x="192" y="382"/>
                    <a:pt x="192" y="382"/>
                    <a:pt x="192" y="382"/>
                  </a:cubicBezTo>
                  <a:cubicBezTo>
                    <a:pt x="180" y="432"/>
                    <a:pt x="180" y="432"/>
                    <a:pt x="180" y="432"/>
                  </a:cubicBezTo>
                  <a:cubicBezTo>
                    <a:pt x="219" y="404"/>
                    <a:pt x="219" y="404"/>
                    <a:pt x="219" y="404"/>
                  </a:cubicBezTo>
                  <a:cubicBezTo>
                    <a:pt x="214" y="382"/>
                    <a:pt x="214" y="382"/>
                    <a:pt x="214" y="382"/>
                  </a:cubicBezTo>
                  <a:cubicBezTo>
                    <a:pt x="230" y="363"/>
                    <a:pt x="230" y="363"/>
                    <a:pt x="230" y="363"/>
                  </a:cubicBezTo>
                  <a:cubicBezTo>
                    <a:pt x="231" y="363"/>
                    <a:pt x="231" y="362"/>
                    <a:pt x="231" y="361"/>
                  </a:cubicBezTo>
                  <a:close/>
                  <a:moveTo>
                    <a:pt x="202" y="296"/>
                  </a:moveTo>
                  <a:cubicBezTo>
                    <a:pt x="265" y="296"/>
                    <a:pt x="315" y="246"/>
                    <a:pt x="315" y="184"/>
                  </a:cubicBezTo>
                  <a:cubicBezTo>
                    <a:pt x="315" y="122"/>
                    <a:pt x="265" y="71"/>
                    <a:pt x="202" y="71"/>
                  </a:cubicBezTo>
                  <a:cubicBezTo>
                    <a:pt x="140" y="71"/>
                    <a:pt x="89" y="122"/>
                    <a:pt x="89" y="184"/>
                  </a:cubicBezTo>
                  <a:cubicBezTo>
                    <a:pt x="89" y="246"/>
                    <a:pt x="140" y="296"/>
                    <a:pt x="202" y="296"/>
                  </a:cubicBezTo>
                  <a:close/>
                  <a:moveTo>
                    <a:pt x="118" y="163"/>
                  </a:moveTo>
                  <a:cubicBezTo>
                    <a:pt x="128" y="168"/>
                    <a:pt x="147" y="175"/>
                    <a:pt x="168" y="175"/>
                  </a:cubicBezTo>
                  <a:cubicBezTo>
                    <a:pt x="184" y="175"/>
                    <a:pt x="200" y="171"/>
                    <a:pt x="216" y="160"/>
                  </a:cubicBezTo>
                  <a:cubicBezTo>
                    <a:pt x="217" y="159"/>
                    <a:pt x="256" y="132"/>
                    <a:pt x="286" y="159"/>
                  </a:cubicBezTo>
                  <a:cubicBezTo>
                    <a:pt x="289" y="167"/>
                    <a:pt x="290" y="175"/>
                    <a:pt x="290" y="184"/>
                  </a:cubicBezTo>
                  <a:cubicBezTo>
                    <a:pt x="290" y="232"/>
                    <a:pt x="251" y="271"/>
                    <a:pt x="202" y="271"/>
                  </a:cubicBezTo>
                  <a:cubicBezTo>
                    <a:pt x="154" y="271"/>
                    <a:pt x="115" y="232"/>
                    <a:pt x="115" y="184"/>
                  </a:cubicBezTo>
                  <a:cubicBezTo>
                    <a:pt x="115" y="177"/>
                    <a:pt x="116" y="170"/>
                    <a:pt x="118" y="163"/>
                  </a:cubicBezTo>
                  <a:close/>
                  <a:moveTo>
                    <a:pt x="198" y="484"/>
                  </a:moveTo>
                  <a:cubicBezTo>
                    <a:pt x="238" y="484"/>
                    <a:pt x="238" y="484"/>
                    <a:pt x="238" y="484"/>
                  </a:cubicBezTo>
                  <a:cubicBezTo>
                    <a:pt x="232" y="460"/>
                    <a:pt x="232" y="460"/>
                    <a:pt x="232" y="460"/>
                  </a:cubicBezTo>
                  <a:lnTo>
                    <a:pt x="198" y="484"/>
                  </a:lnTo>
                  <a:close/>
                  <a:moveTo>
                    <a:pt x="222" y="419"/>
                  </a:moveTo>
                  <a:cubicBezTo>
                    <a:pt x="175" y="452"/>
                    <a:pt x="175" y="452"/>
                    <a:pt x="175" y="452"/>
                  </a:cubicBezTo>
                  <a:cubicBezTo>
                    <a:pt x="167" y="484"/>
                    <a:pt x="167" y="484"/>
                    <a:pt x="167" y="484"/>
                  </a:cubicBezTo>
                  <a:cubicBezTo>
                    <a:pt x="175" y="484"/>
                    <a:pt x="175" y="484"/>
                    <a:pt x="175" y="484"/>
                  </a:cubicBezTo>
                  <a:cubicBezTo>
                    <a:pt x="229" y="446"/>
                    <a:pt x="229" y="446"/>
                    <a:pt x="229" y="446"/>
                  </a:cubicBezTo>
                  <a:lnTo>
                    <a:pt x="222" y="419"/>
                  </a:lnTo>
                  <a:close/>
                  <a:moveTo>
                    <a:pt x="307" y="335"/>
                  </a:moveTo>
                  <a:cubicBezTo>
                    <a:pt x="304" y="335"/>
                    <a:pt x="304" y="335"/>
                    <a:pt x="304" y="335"/>
                  </a:cubicBezTo>
                  <a:cubicBezTo>
                    <a:pt x="259" y="483"/>
                    <a:pt x="259" y="483"/>
                    <a:pt x="259" y="483"/>
                  </a:cubicBezTo>
                  <a:cubicBezTo>
                    <a:pt x="405" y="483"/>
                    <a:pt x="405" y="483"/>
                    <a:pt x="405" y="483"/>
                  </a:cubicBezTo>
                  <a:cubicBezTo>
                    <a:pt x="405" y="433"/>
                    <a:pt x="405" y="433"/>
                    <a:pt x="405" y="433"/>
                  </a:cubicBezTo>
                  <a:cubicBezTo>
                    <a:pt x="405" y="379"/>
                    <a:pt x="361" y="335"/>
                    <a:pt x="307" y="335"/>
                  </a:cubicBezTo>
                  <a:close/>
                  <a:moveTo>
                    <a:pt x="99" y="336"/>
                  </a:moveTo>
                  <a:cubicBezTo>
                    <a:pt x="44" y="336"/>
                    <a:pt x="0" y="379"/>
                    <a:pt x="0" y="433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146" y="484"/>
                    <a:pt x="146" y="484"/>
                    <a:pt x="146" y="484"/>
                  </a:cubicBezTo>
                  <a:cubicBezTo>
                    <a:pt x="103" y="336"/>
                    <a:pt x="103" y="336"/>
                    <a:pt x="103" y="336"/>
                  </a:cubicBezTo>
                  <a:lnTo>
                    <a:pt x="99" y="336"/>
                  </a:lnTo>
                  <a:close/>
                  <a:moveTo>
                    <a:pt x="547" y="91"/>
                  </a:moveTo>
                  <a:cubicBezTo>
                    <a:pt x="532" y="34"/>
                    <a:pt x="473" y="0"/>
                    <a:pt x="415" y="15"/>
                  </a:cubicBezTo>
                  <a:cubicBezTo>
                    <a:pt x="358" y="30"/>
                    <a:pt x="323" y="89"/>
                    <a:pt x="338" y="146"/>
                  </a:cubicBezTo>
                  <a:cubicBezTo>
                    <a:pt x="346" y="174"/>
                    <a:pt x="363" y="196"/>
                    <a:pt x="385" y="210"/>
                  </a:cubicBezTo>
                  <a:cubicBezTo>
                    <a:pt x="356" y="253"/>
                    <a:pt x="356" y="253"/>
                    <a:pt x="356" y="253"/>
                  </a:cubicBezTo>
                  <a:cubicBezTo>
                    <a:pt x="470" y="223"/>
                    <a:pt x="470" y="223"/>
                    <a:pt x="470" y="223"/>
                  </a:cubicBezTo>
                  <a:cubicBezTo>
                    <a:pt x="528" y="208"/>
                    <a:pt x="563" y="149"/>
                    <a:pt x="547" y="91"/>
                  </a:cubicBezTo>
                  <a:close/>
                  <a:moveTo>
                    <a:pt x="449" y="96"/>
                  </a:moveTo>
                  <a:cubicBezTo>
                    <a:pt x="449" y="98"/>
                    <a:pt x="449" y="99"/>
                    <a:pt x="448" y="99"/>
                  </a:cubicBezTo>
                  <a:cubicBezTo>
                    <a:pt x="447" y="100"/>
                    <a:pt x="446" y="100"/>
                    <a:pt x="446" y="101"/>
                  </a:cubicBezTo>
                  <a:cubicBezTo>
                    <a:pt x="436" y="102"/>
                    <a:pt x="430" y="111"/>
                    <a:pt x="431" y="120"/>
                  </a:cubicBezTo>
                  <a:cubicBezTo>
                    <a:pt x="431" y="123"/>
                    <a:pt x="430" y="124"/>
                    <a:pt x="427" y="124"/>
                  </a:cubicBezTo>
                  <a:cubicBezTo>
                    <a:pt x="425" y="124"/>
                    <a:pt x="423" y="123"/>
                    <a:pt x="423" y="121"/>
                  </a:cubicBezTo>
                  <a:cubicBezTo>
                    <a:pt x="422" y="107"/>
                    <a:pt x="431" y="95"/>
                    <a:pt x="445" y="93"/>
                  </a:cubicBezTo>
                  <a:cubicBezTo>
                    <a:pt x="447" y="93"/>
                    <a:pt x="449" y="95"/>
                    <a:pt x="449" y="96"/>
                  </a:cubicBezTo>
                  <a:close/>
                  <a:moveTo>
                    <a:pt x="386" y="121"/>
                  </a:moveTo>
                  <a:cubicBezTo>
                    <a:pt x="387" y="124"/>
                    <a:pt x="385" y="127"/>
                    <a:pt x="382" y="127"/>
                  </a:cubicBezTo>
                  <a:cubicBezTo>
                    <a:pt x="379" y="127"/>
                    <a:pt x="377" y="125"/>
                    <a:pt x="377" y="123"/>
                  </a:cubicBezTo>
                  <a:cubicBezTo>
                    <a:pt x="375" y="107"/>
                    <a:pt x="379" y="90"/>
                    <a:pt x="390" y="78"/>
                  </a:cubicBezTo>
                  <a:cubicBezTo>
                    <a:pt x="400" y="65"/>
                    <a:pt x="414" y="57"/>
                    <a:pt x="431" y="55"/>
                  </a:cubicBezTo>
                  <a:cubicBezTo>
                    <a:pt x="434" y="54"/>
                    <a:pt x="436" y="57"/>
                    <a:pt x="436" y="59"/>
                  </a:cubicBezTo>
                  <a:cubicBezTo>
                    <a:pt x="436" y="60"/>
                    <a:pt x="436" y="62"/>
                    <a:pt x="435" y="62"/>
                  </a:cubicBezTo>
                  <a:cubicBezTo>
                    <a:pt x="434" y="63"/>
                    <a:pt x="433" y="64"/>
                    <a:pt x="431" y="64"/>
                  </a:cubicBezTo>
                  <a:cubicBezTo>
                    <a:pt x="418" y="66"/>
                    <a:pt x="406" y="73"/>
                    <a:pt x="397" y="83"/>
                  </a:cubicBezTo>
                  <a:cubicBezTo>
                    <a:pt x="389" y="95"/>
                    <a:pt x="385" y="108"/>
                    <a:pt x="386" y="121"/>
                  </a:cubicBezTo>
                  <a:close/>
                  <a:moveTo>
                    <a:pt x="404" y="130"/>
                  </a:moveTo>
                  <a:cubicBezTo>
                    <a:pt x="402" y="130"/>
                    <a:pt x="400" y="129"/>
                    <a:pt x="399" y="127"/>
                  </a:cubicBezTo>
                  <a:cubicBezTo>
                    <a:pt x="398" y="114"/>
                    <a:pt x="401" y="101"/>
                    <a:pt x="410" y="91"/>
                  </a:cubicBezTo>
                  <a:cubicBezTo>
                    <a:pt x="418" y="81"/>
                    <a:pt x="429" y="74"/>
                    <a:pt x="442" y="73"/>
                  </a:cubicBezTo>
                  <a:cubicBezTo>
                    <a:pt x="445" y="73"/>
                    <a:pt x="446" y="74"/>
                    <a:pt x="447" y="76"/>
                  </a:cubicBezTo>
                  <a:cubicBezTo>
                    <a:pt x="447" y="77"/>
                    <a:pt x="447" y="78"/>
                    <a:pt x="446" y="79"/>
                  </a:cubicBezTo>
                  <a:cubicBezTo>
                    <a:pt x="446" y="79"/>
                    <a:pt x="445" y="80"/>
                    <a:pt x="443" y="81"/>
                  </a:cubicBezTo>
                  <a:cubicBezTo>
                    <a:pt x="433" y="82"/>
                    <a:pt x="423" y="87"/>
                    <a:pt x="416" y="96"/>
                  </a:cubicBezTo>
                  <a:cubicBezTo>
                    <a:pt x="409" y="104"/>
                    <a:pt x="406" y="115"/>
                    <a:pt x="407" y="126"/>
                  </a:cubicBezTo>
                  <a:cubicBezTo>
                    <a:pt x="408" y="128"/>
                    <a:pt x="406" y="130"/>
                    <a:pt x="404" y="130"/>
                  </a:cubicBezTo>
                  <a:close/>
                  <a:moveTo>
                    <a:pt x="447" y="178"/>
                  </a:moveTo>
                  <a:cubicBezTo>
                    <a:pt x="432" y="186"/>
                    <a:pt x="411" y="163"/>
                    <a:pt x="411" y="163"/>
                  </a:cubicBezTo>
                  <a:cubicBezTo>
                    <a:pt x="433" y="140"/>
                    <a:pt x="433" y="140"/>
                    <a:pt x="433" y="140"/>
                  </a:cubicBezTo>
                  <a:cubicBezTo>
                    <a:pt x="433" y="140"/>
                    <a:pt x="446" y="153"/>
                    <a:pt x="451" y="150"/>
                  </a:cubicBezTo>
                  <a:cubicBezTo>
                    <a:pt x="451" y="150"/>
                    <a:pt x="467" y="140"/>
                    <a:pt x="478" y="113"/>
                  </a:cubicBezTo>
                  <a:cubicBezTo>
                    <a:pt x="480" y="108"/>
                    <a:pt x="463" y="99"/>
                    <a:pt x="463" y="99"/>
                  </a:cubicBezTo>
                  <a:cubicBezTo>
                    <a:pt x="478" y="71"/>
                    <a:pt x="478" y="71"/>
                    <a:pt x="478" y="71"/>
                  </a:cubicBezTo>
                  <a:cubicBezTo>
                    <a:pt x="478" y="71"/>
                    <a:pt x="504" y="83"/>
                    <a:pt x="503" y="98"/>
                  </a:cubicBezTo>
                  <a:cubicBezTo>
                    <a:pt x="502" y="113"/>
                    <a:pt x="492" y="153"/>
                    <a:pt x="447" y="1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92" name="그룹 91"/>
            <p:cNvGrpSpPr/>
            <p:nvPr/>
          </p:nvGrpSpPr>
          <p:grpSpPr>
            <a:xfrm>
              <a:off x="11182117" y="256075"/>
              <a:ext cx="139394" cy="104967"/>
              <a:chOff x="3600450" y="1554163"/>
              <a:chExt cx="4987925" cy="3756026"/>
            </a:xfrm>
            <a:solidFill>
              <a:schemeClr val="bg1"/>
            </a:solidFill>
          </p:grpSpPr>
          <p:sp>
            <p:nvSpPr>
              <p:cNvPr id="96" name="Freeform 19"/>
              <p:cNvSpPr>
                <a:spLocks/>
              </p:cNvSpPr>
              <p:nvPr/>
            </p:nvSpPr>
            <p:spPr bwMode="auto">
              <a:xfrm>
                <a:off x="3798888" y="1863726"/>
                <a:ext cx="2484438" cy="1992313"/>
              </a:xfrm>
              <a:custGeom>
                <a:avLst/>
                <a:gdLst>
                  <a:gd name="T0" fmla="*/ 13 w 661"/>
                  <a:gd name="T1" fmla="*/ 185 h 530"/>
                  <a:gd name="T2" fmla="*/ 1 w 661"/>
                  <a:gd name="T3" fmla="*/ 245 h 530"/>
                  <a:gd name="T4" fmla="*/ 0 w 661"/>
                  <a:gd name="T5" fmla="*/ 265 h 530"/>
                  <a:gd name="T6" fmla="*/ 13 w 661"/>
                  <a:gd name="T7" fmla="*/ 346 h 530"/>
                  <a:gd name="T8" fmla="*/ 146 w 661"/>
                  <a:gd name="T9" fmla="*/ 501 h 530"/>
                  <a:gd name="T10" fmla="*/ 266 w 661"/>
                  <a:gd name="T11" fmla="*/ 530 h 530"/>
                  <a:gd name="T12" fmla="*/ 267 w 661"/>
                  <a:gd name="T13" fmla="*/ 530 h 530"/>
                  <a:gd name="T14" fmla="*/ 279 w 661"/>
                  <a:gd name="T15" fmla="*/ 530 h 530"/>
                  <a:gd name="T16" fmla="*/ 661 w 661"/>
                  <a:gd name="T17" fmla="*/ 530 h 530"/>
                  <a:gd name="T18" fmla="*/ 661 w 661"/>
                  <a:gd name="T19" fmla="*/ 0 h 530"/>
                  <a:gd name="T20" fmla="*/ 266 w 661"/>
                  <a:gd name="T21" fmla="*/ 0 h 530"/>
                  <a:gd name="T22" fmla="*/ 13 w 661"/>
                  <a:gd name="T23" fmla="*/ 185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1" h="530">
                    <a:moveTo>
                      <a:pt x="13" y="185"/>
                    </a:moveTo>
                    <a:cubicBezTo>
                      <a:pt x="7" y="205"/>
                      <a:pt x="3" y="225"/>
                      <a:pt x="1" y="245"/>
                    </a:cubicBezTo>
                    <a:cubicBezTo>
                      <a:pt x="1" y="252"/>
                      <a:pt x="0" y="259"/>
                      <a:pt x="0" y="265"/>
                    </a:cubicBezTo>
                    <a:cubicBezTo>
                      <a:pt x="0" y="293"/>
                      <a:pt x="5" y="320"/>
                      <a:pt x="13" y="346"/>
                    </a:cubicBezTo>
                    <a:cubicBezTo>
                      <a:pt x="34" y="413"/>
                      <a:pt x="83" y="469"/>
                      <a:pt x="146" y="501"/>
                    </a:cubicBezTo>
                    <a:cubicBezTo>
                      <a:pt x="183" y="521"/>
                      <a:pt x="223" y="530"/>
                      <a:pt x="266" y="530"/>
                    </a:cubicBezTo>
                    <a:cubicBezTo>
                      <a:pt x="267" y="530"/>
                      <a:pt x="267" y="530"/>
                      <a:pt x="267" y="530"/>
                    </a:cubicBezTo>
                    <a:cubicBezTo>
                      <a:pt x="279" y="530"/>
                      <a:pt x="279" y="530"/>
                      <a:pt x="279" y="530"/>
                    </a:cubicBezTo>
                    <a:cubicBezTo>
                      <a:pt x="661" y="530"/>
                      <a:pt x="661" y="530"/>
                      <a:pt x="661" y="530"/>
                    </a:cubicBezTo>
                    <a:cubicBezTo>
                      <a:pt x="661" y="0"/>
                      <a:pt x="661" y="0"/>
                      <a:pt x="661" y="0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150" y="0"/>
                      <a:pt x="48" y="74"/>
                      <a:pt x="13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7" name="Freeform 20"/>
              <p:cNvSpPr>
                <a:spLocks/>
              </p:cNvSpPr>
              <p:nvPr/>
            </p:nvSpPr>
            <p:spPr bwMode="auto">
              <a:xfrm>
                <a:off x="4370388" y="3870326"/>
                <a:ext cx="379413" cy="1439863"/>
              </a:xfrm>
              <a:custGeom>
                <a:avLst/>
                <a:gdLst>
                  <a:gd name="T0" fmla="*/ 78 w 101"/>
                  <a:gd name="T1" fmla="*/ 20 h 383"/>
                  <a:gd name="T2" fmla="*/ 47 w 101"/>
                  <a:gd name="T3" fmla="*/ 15 h 383"/>
                  <a:gd name="T4" fmla="*/ 40 w 101"/>
                  <a:gd name="T5" fmla="*/ 13 h 383"/>
                  <a:gd name="T6" fmla="*/ 17 w 101"/>
                  <a:gd name="T7" fmla="*/ 6 h 383"/>
                  <a:gd name="T8" fmla="*/ 8 w 101"/>
                  <a:gd name="T9" fmla="*/ 3 h 383"/>
                  <a:gd name="T10" fmla="*/ 0 w 101"/>
                  <a:gd name="T11" fmla="*/ 0 h 383"/>
                  <a:gd name="T12" fmla="*/ 0 w 101"/>
                  <a:gd name="T13" fmla="*/ 383 h 383"/>
                  <a:gd name="T14" fmla="*/ 101 w 101"/>
                  <a:gd name="T15" fmla="*/ 383 h 383"/>
                  <a:gd name="T16" fmla="*/ 101 w 101"/>
                  <a:gd name="T17" fmla="*/ 22 h 383"/>
                  <a:gd name="T18" fmla="*/ 85 w 101"/>
                  <a:gd name="T19" fmla="*/ 21 h 383"/>
                  <a:gd name="T20" fmla="*/ 78 w 101"/>
                  <a:gd name="T21" fmla="*/ 2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383">
                    <a:moveTo>
                      <a:pt x="78" y="20"/>
                    </a:moveTo>
                    <a:cubicBezTo>
                      <a:pt x="67" y="19"/>
                      <a:pt x="58" y="17"/>
                      <a:pt x="47" y="15"/>
                    </a:cubicBezTo>
                    <a:cubicBezTo>
                      <a:pt x="45" y="14"/>
                      <a:pt x="43" y="14"/>
                      <a:pt x="40" y="13"/>
                    </a:cubicBezTo>
                    <a:cubicBezTo>
                      <a:pt x="33" y="11"/>
                      <a:pt x="25" y="9"/>
                      <a:pt x="17" y="6"/>
                    </a:cubicBezTo>
                    <a:cubicBezTo>
                      <a:pt x="14" y="5"/>
                      <a:pt x="11" y="4"/>
                      <a:pt x="8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0" y="383"/>
                      <a:pt x="0" y="383"/>
                      <a:pt x="0" y="383"/>
                    </a:cubicBezTo>
                    <a:cubicBezTo>
                      <a:pt x="101" y="383"/>
                      <a:pt x="101" y="383"/>
                      <a:pt x="101" y="383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96" y="22"/>
                      <a:pt x="91" y="21"/>
                      <a:pt x="85" y="21"/>
                    </a:cubicBezTo>
                    <a:cubicBezTo>
                      <a:pt x="83" y="21"/>
                      <a:pt x="80" y="21"/>
                      <a:pt x="7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8" name="Freeform 21"/>
              <p:cNvSpPr>
                <a:spLocks/>
              </p:cNvSpPr>
              <p:nvPr/>
            </p:nvSpPr>
            <p:spPr bwMode="auto">
              <a:xfrm>
                <a:off x="3600450" y="2592388"/>
                <a:ext cx="134938" cy="538163"/>
              </a:xfrm>
              <a:custGeom>
                <a:avLst/>
                <a:gdLst>
                  <a:gd name="T0" fmla="*/ 30 w 36"/>
                  <a:gd name="T1" fmla="*/ 33 h 143"/>
                  <a:gd name="T2" fmla="*/ 36 w 36"/>
                  <a:gd name="T3" fmla="*/ 2 h 143"/>
                  <a:gd name="T4" fmla="*/ 36 w 36"/>
                  <a:gd name="T5" fmla="*/ 0 h 143"/>
                  <a:gd name="T6" fmla="*/ 0 w 36"/>
                  <a:gd name="T7" fmla="*/ 0 h 143"/>
                  <a:gd name="T8" fmla="*/ 0 w 36"/>
                  <a:gd name="T9" fmla="*/ 143 h 143"/>
                  <a:gd name="T10" fmla="*/ 36 w 36"/>
                  <a:gd name="T11" fmla="*/ 143 h 143"/>
                  <a:gd name="T12" fmla="*/ 36 w 36"/>
                  <a:gd name="T13" fmla="*/ 141 h 143"/>
                  <a:gd name="T14" fmla="*/ 30 w 36"/>
                  <a:gd name="T15" fmla="*/ 110 h 143"/>
                  <a:gd name="T16" fmla="*/ 29 w 36"/>
                  <a:gd name="T17" fmla="*/ 103 h 143"/>
                  <a:gd name="T18" fmla="*/ 27 w 36"/>
                  <a:gd name="T19" fmla="*/ 71 h 143"/>
                  <a:gd name="T20" fmla="*/ 29 w 36"/>
                  <a:gd name="T21" fmla="*/ 39 h 143"/>
                  <a:gd name="T22" fmla="*/ 30 w 36"/>
                  <a:gd name="T23" fmla="*/ 3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43">
                    <a:moveTo>
                      <a:pt x="30" y="33"/>
                    </a:moveTo>
                    <a:cubicBezTo>
                      <a:pt x="32" y="22"/>
                      <a:pt x="33" y="1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36" y="143"/>
                      <a:pt x="36" y="143"/>
                      <a:pt x="36" y="143"/>
                    </a:cubicBezTo>
                    <a:cubicBezTo>
                      <a:pt x="36" y="142"/>
                      <a:pt x="36" y="141"/>
                      <a:pt x="36" y="141"/>
                    </a:cubicBezTo>
                    <a:cubicBezTo>
                      <a:pt x="33" y="131"/>
                      <a:pt x="32" y="120"/>
                      <a:pt x="30" y="110"/>
                    </a:cubicBezTo>
                    <a:cubicBezTo>
                      <a:pt x="30" y="108"/>
                      <a:pt x="30" y="106"/>
                      <a:pt x="29" y="103"/>
                    </a:cubicBezTo>
                    <a:cubicBezTo>
                      <a:pt x="28" y="93"/>
                      <a:pt x="27" y="82"/>
                      <a:pt x="27" y="71"/>
                    </a:cubicBezTo>
                    <a:cubicBezTo>
                      <a:pt x="27" y="61"/>
                      <a:pt x="28" y="50"/>
                      <a:pt x="29" y="39"/>
                    </a:cubicBezTo>
                    <a:cubicBezTo>
                      <a:pt x="30" y="37"/>
                      <a:pt x="30" y="35"/>
                      <a:pt x="3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9" name="Freeform 22"/>
              <p:cNvSpPr>
                <a:spLocks/>
              </p:cNvSpPr>
              <p:nvPr/>
            </p:nvSpPr>
            <p:spPr bwMode="auto">
              <a:xfrm>
                <a:off x="6381750" y="1554163"/>
                <a:ext cx="865188" cy="2689225"/>
              </a:xfrm>
              <a:custGeom>
                <a:avLst/>
                <a:gdLst>
                  <a:gd name="T0" fmla="*/ 0 w 545"/>
                  <a:gd name="T1" fmla="*/ 1462 h 1694"/>
                  <a:gd name="T2" fmla="*/ 545 w 545"/>
                  <a:gd name="T3" fmla="*/ 1694 h 1694"/>
                  <a:gd name="T4" fmla="*/ 545 w 545"/>
                  <a:gd name="T5" fmla="*/ 0 h 1694"/>
                  <a:gd name="T6" fmla="*/ 0 w 545"/>
                  <a:gd name="T7" fmla="*/ 188 h 1694"/>
                  <a:gd name="T8" fmla="*/ 0 w 545"/>
                  <a:gd name="T9" fmla="*/ 1462 h 1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5" h="1694">
                    <a:moveTo>
                      <a:pt x="0" y="1462"/>
                    </a:moveTo>
                    <a:lnTo>
                      <a:pt x="545" y="1694"/>
                    </a:lnTo>
                    <a:lnTo>
                      <a:pt x="545" y="0"/>
                    </a:lnTo>
                    <a:lnTo>
                      <a:pt x="0" y="188"/>
                    </a:lnTo>
                    <a:lnTo>
                      <a:pt x="0" y="14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0" name="Freeform 23"/>
              <p:cNvSpPr>
                <a:spLocks/>
              </p:cNvSpPr>
              <p:nvPr/>
            </p:nvSpPr>
            <p:spPr bwMode="auto">
              <a:xfrm>
                <a:off x="7610475" y="1603376"/>
                <a:ext cx="977900" cy="425450"/>
              </a:xfrm>
              <a:custGeom>
                <a:avLst/>
                <a:gdLst>
                  <a:gd name="T0" fmla="*/ 0 w 616"/>
                  <a:gd name="T1" fmla="*/ 209 h 268"/>
                  <a:gd name="T2" fmla="*/ 595 w 616"/>
                  <a:gd name="T3" fmla="*/ 0 h 268"/>
                  <a:gd name="T4" fmla="*/ 616 w 616"/>
                  <a:gd name="T5" fmla="*/ 59 h 268"/>
                  <a:gd name="T6" fmla="*/ 22 w 616"/>
                  <a:gd name="T7" fmla="*/ 268 h 268"/>
                  <a:gd name="T8" fmla="*/ 0 w 616"/>
                  <a:gd name="T9" fmla="*/ 20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6" h="268">
                    <a:moveTo>
                      <a:pt x="0" y="209"/>
                    </a:moveTo>
                    <a:lnTo>
                      <a:pt x="595" y="0"/>
                    </a:lnTo>
                    <a:lnTo>
                      <a:pt x="616" y="59"/>
                    </a:lnTo>
                    <a:lnTo>
                      <a:pt x="22" y="268"/>
                    </a:lnTo>
                    <a:lnTo>
                      <a:pt x="0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1" name="Freeform 24"/>
              <p:cNvSpPr>
                <a:spLocks/>
              </p:cNvSpPr>
              <p:nvPr/>
            </p:nvSpPr>
            <p:spPr bwMode="auto">
              <a:xfrm>
                <a:off x="7626350" y="3592513"/>
                <a:ext cx="942975" cy="522288"/>
              </a:xfrm>
              <a:custGeom>
                <a:avLst/>
                <a:gdLst>
                  <a:gd name="T0" fmla="*/ 0 w 594"/>
                  <a:gd name="T1" fmla="*/ 57 h 329"/>
                  <a:gd name="T2" fmla="*/ 28 w 594"/>
                  <a:gd name="T3" fmla="*/ 0 h 329"/>
                  <a:gd name="T4" fmla="*/ 594 w 594"/>
                  <a:gd name="T5" fmla="*/ 275 h 329"/>
                  <a:gd name="T6" fmla="*/ 568 w 594"/>
                  <a:gd name="T7" fmla="*/ 329 h 329"/>
                  <a:gd name="T8" fmla="*/ 0 w 594"/>
                  <a:gd name="T9" fmla="*/ 5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29">
                    <a:moveTo>
                      <a:pt x="0" y="57"/>
                    </a:moveTo>
                    <a:lnTo>
                      <a:pt x="28" y="0"/>
                    </a:lnTo>
                    <a:lnTo>
                      <a:pt x="594" y="275"/>
                    </a:lnTo>
                    <a:lnTo>
                      <a:pt x="568" y="329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2" name="Rectangle 25"/>
              <p:cNvSpPr>
                <a:spLocks noChangeArrowheads="1"/>
              </p:cNvSpPr>
              <p:nvPr/>
            </p:nvSpPr>
            <p:spPr bwMode="auto">
              <a:xfrm>
                <a:off x="7648575" y="2809876"/>
                <a:ext cx="923925" cy="1016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cxnSp>
          <p:nvCxnSpPr>
            <p:cNvPr id="93" name="직선 연결선 92"/>
            <p:cNvCxnSpPr/>
            <p:nvPr/>
          </p:nvCxnSpPr>
          <p:spPr>
            <a:xfrm rot="20820000" flipH="1">
              <a:off x="11065258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/>
            <p:cNvCxnSpPr/>
            <p:nvPr/>
          </p:nvCxnSpPr>
          <p:spPr>
            <a:xfrm rot="20820000" flipH="1">
              <a:off x="11384345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Freeform 29"/>
            <p:cNvSpPr>
              <a:spLocks/>
            </p:cNvSpPr>
            <p:nvPr/>
          </p:nvSpPr>
          <p:spPr bwMode="auto">
            <a:xfrm>
              <a:off x="11508785" y="247303"/>
              <a:ext cx="123128" cy="122509"/>
            </a:xfrm>
            <a:custGeom>
              <a:avLst/>
              <a:gdLst>
                <a:gd name="T0" fmla="*/ 422 w 839"/>
                <a:gd name="T1" fmla="*/ 834 h 834"/>
                <a:gd name="T2" fmla="*/ 0 w 839"/>
                <a:gd name="T3" fmla="*/ 417 h 834"/>
                <a:gd name="T4" fmla="*/ 423 w 839"/>
                <a:gd name="T5" fmla="*/ 0 h 834"/>
                <a:gd name="T6" fmla="*/ 838 w 839"/>
                <a:gd name="T7" fmla="*/ 417 h 834"/>
                <a:gd name="T8" fmla="*/ 816 w 839"/>
                <a:gd name="T9" fmla="*/ 549 h 834"/>
                <a:gd name="T10" fmla="*/ 321 w 839"/>
                <a:gd name="T11" fmla="*/ 549 h 834"/>
                <a:gd name="T12" fmla="*/ 300 w 839"/>
                <a:gd name="T13" fmla="*/ 525 h 834"/>
                <a:gd name="T14" fmla="*/ 321 w 839"/>
                <a:gd name="T15" fmla="*/ 506 h 834"/>
                <a:gd name="T16" fmla="*/ 422 w 839"/>
                <a:gd name="T17" fmla="*/ 505 h 834"/>
                <a:gd name="T18" fmla="*/ 422 w 839"/>
                <a:gd name="T19" fmla="*/ 494 h 834"/>
                <a:gd name="T20" fmla="*/ 257 w 839"/>
                <a:gd name="T21" fmla="*/ 494 h 834"/>
                <a:gd name="T22" fmla="*/ 236 w 839"/>
                <a:gd name="T23" fmla="*/ 473 h 834"/>
                <a:gd name="T24" fmla="*/ 257 w 839"/>
                <a:gd name="T25" fmla="*/ 452 h 834"/>
                <a:gd name="T26" fmla="*/ 422 w 839"/>
                <a:gd name="T27" fmla="*/ 452 h 834"/>
                <a:gd name="T28" fmla="*/ 422 w 839"/>
                <a:gd name="T29" fmla="*/ 438 h 834"/>
                <a:gd name="T30" fmla="*/ 236 w 839"/>
                <a:gd name="T31" fmla="*/ 438 h 834"/>
                <a:gd name="T32" fmla="*/ 215 w 839"/>
                <a:gd name="T33" fmla="*/ 417 h 834"/>
                <a:gd name="T34" fmla="*/ 236 w 839"/>
                <a:gd name="T35" fmla="*/ 396 h 834"/>
                <a:gd name="T36" fmla="*/ 422 w 839"/>
                <a:gd name="T37" fmla="*/ 396 h 834"/>
                <a:gd name="T38" fmla="*/ 422 w 839"/>
                <a:gd name="T39" fmla="*/ 382 h 834"/>
                <a:gd name="T40" fmla="*/ 279 w 839"/>
                <a:gd name="T41" fmla="*/ 382 h 834"/>
                <a:gd name="T42" fmla="*/ 258 w 839"/>
                <a:gd name="T43" fmla="*/ 360 h 834"/>
                <a:gd name="T44" fmla="*/ 279 w 839"/>
                <a:gd name="T45" fmla="*/ 340 h 834"/>
                <a:gd name="T46" fmla="*/ 529 w 839"/>
                <a:gd name="T47" fmla="*/ 340 h 834"/>
                <a:gd name="T48" fmla="*/ 529 w 839"/>
                <a:gd name="T49" fmla="*/ 325 h 834"/>
                <a:gd name="T50" fmla="*/ 443 w 839"/>
                <a:gd name="T51" fmla="*/ 325 h 834"/>
                <a:gd name="T52" fmla="*/ 422 w 839"/>
                <a:gd name="T53" fmla="*/ 304 h 834"/>
                <a:gd name="T54" fmla="*/ 443 w 839"/>
                <a:gd name="T55" fmla="*/ 283 h 834"/>
                <a:gd name="T56" fmla="*/ 528 w 839"/>
                <a:gd name="T57" fmla="*/ 283 h 834"/>
                <a:gd name="T58" fmla="*/ 635 w 839"/>
                <a:gd name="T59" fmla="*/ 382 h 834"/>
                <a:gd name="T60" fmla="*/ 669 w 839"/>
                <a:gd name="T61" fmla="*/ 382 h 834"/>
                <a:gd name="T62" fmla="*/ 423 w 839"/>
                <a:gd name="T63" fmla="*/ 170 h 834"/>
                <a:gd name="T64" fmla="*/ 175 w 839"/>
                <a:gd name="T65" fmla="*/ 417 h 834"/>
                <a:gd name="T66" fmla="*/ 417 w 839"/>
                <a:gd name="T67" fmla="*/ 664 h 834"/>
                <a:gd name="T68" fmla="*/ 524 w 839"/>
                <a:gd name="T69" fmla="*/ 566 h 834"/>
                <a:gd name="T70" fmla="*/ 610 w 839"/>
                <a:gd name="T71" fmla="*/ 566 h 834"/>
                <a:gd name="T72" fmla="*/ 630 w 839"/>
                <a:gd name="T73" fmla="*/ 586 h 834"/>
                <a:gd name="T74" fmla="*/ 610 w 839"/>
                <a:gd name="T75" fmla="*/ 608 h 834"/>
                <a:gd name="T76" fmla="*/ 523 w 839"/>
                <a:gd name="T77" fmla="*/ 608 h 834"/>
                <a:gd name="T78" fmla="*/ 523 w 839"/>
                <a:gd name="T79" fmla="*/ 623 h 834"/>
                <a:gd name="T80" fmla="*/ 776 w 839"/>
                <a:gd name="T81" fmla="*/ 623 h 834"/>
                <a:gd name="T82" fmla="*/ 797 w 839"/>
                <a:gd name="T83" fmla="*/ 643 h 834"/>
                <a:gd name="T84" fmla="*/ 776 w 839"/>
                <a:gd name="T85" fmla="*/ 664 h 834"/>
                <a:gd name="T86" fmla="*/ 630 w 839"/>
                <a:gd name="T87" fmla="*/ 664 h 834"/>
                <a:gd name="T88" fmla="*/ 630 w 839"/>
                <a:gd name="T89" fmla="*/ 678 h 834"/>
                <a:gd name="T90" fmla="*/ 818 w 839"/>
                <a:gd name="T91" fmla="*/ 678 h 834"/>
                <a:gd name="T92" fmla="*/ 839 w 839"/>
                <a:gd name="T93" fmla="*/ 699 h 834"/>
                <a:gd name="T94" fmla="*/ 818 w 839"/>
                <a:gd name="T95" fmla="*/ 721 h 834"/>
                <a:gd name="T96" fmla="*/ 630 w 839"/>
                <a:gd name="T97" fmla="*/ 721 h 834"/>
                <a:gd name="T98" fmla="*/ 630 w 839"/>
                <a:gd name="T99" fmla="*/ 735 h 834"/>
                <a:gd name="T100" fmla="*/ 797 w 839"/>
                <a:gd name="T101" fmla="*/ 735 h 834"/>
                <a:gd name="T102" fmla="*/ 819 w 839"/>
                <a:gd name="T103" fmla="*/ 755 h 834"/>
                <a:gd name="T104" fmla="*/ 798 w 839"/>
                <a:gd name="T105" fmla="*/ 777 h 834"/>
                <a:gd name="T106" fmla="*/ 630 w 839"/>
                <a:gd name="T107" fmla="*/ 777 h 834"/>
                <a:gd name="T108" fmla="*/ 630 w 839"/>
                <a:gd name="T109" fmla="*/ 790 h 834"/>
                <a:gd name="T110" fmla="*/ 733 w 839"/>
                <a:gd name="T111" fmla="*/ 791 h 834"/>
                <a:gd name="T112" fmla="*/ 754 w 839"/>
                <a:gd name="T113" fmla="*/ 809 h 834"/>
                <a:gd name="T114" fmla="*/ 733 w 839"/>
                <a:gd name="T115" fmla="*/ 833 h 834"/>
                <a:gd name="T116" fmla="*/ 422 w 839"/>
                <a:gd name="T117" fmla="*/ 834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39" h="834">
                  <a:moveTo>
                    <a:pt x="422" y="834"/>
                  </a:moveTo>
                  <a:cubicBezTo>
                    <a:pt x="193" y="833"/>
                    <a:pt x="1" y="664"/>
                    <a:pt x="0" y="417"/>
                  </a:cubicBezTo>
                  <a:cubicBezTo>
                    <a:pt x="1" y="170"/>
                    <a:pt x="203" y="0"/>
                    <a:pt x="423" y="0"/>
                  </a:cubicBezTo>
                  <a:cubicBezTo>
                    <a:pt x="674" y="0"/>
                    <a:pt x="838" y="224"/>
                    <a:pt x="838" y="417"/>
                  </a:cubicBezTo>
                  <a:cubicBezTo>
                    <a:pt x="838" y="483"/>
                    <a:pt x="838" y="486"/>
                    <a:pt x="816" y="549"/>
                  </a:cubicBezTo>
                  <a:cubicBezTo>
                    <a:pt x="321" y="549"/>
                    <a:pt x="321" y="549"/>
                    <a:pt x="321" y="549"/>
                  </a:cubicBezTo>
                  <a:cubicBezTo>
                    <a:pt x="309" y="549"/>
                    <a:pt x="300" y="536"/>
                    <a:pt x="300" y="525"/>
                  </a:cubicBezTo>
                  <a:cubicBezTo>
                    <a:pt x="300" y="513"/>
                    <a:pt x="310" y="506"/>
                    <a:pt x="321" y="506"/>
                  </a:cubicBezTo>
                  <a:cubicBezTo>
                    <a:pt x="422" y="505"/>
                    <a:pt x="422" y="505"/>
                    <a:pt x="422" y="505"/>
                  </a:cubicBezTo>
                  <a:cubicBezTo>
                    <a:pt x="422" y="494"/>
                    <a:pt x="422" y="494"/>
                    <a:pt x="422" y="494"/>
                  </a:cubicBezTo>
                  <a:cubicBezTo>
                    <a:pt x="257" y="494"/>
                    <a:pt x="257" y="494"/>
                    <a:pt x="257" y="494"/>
                  </a:cubicBezTo>
                  <a:cubicBezTo>
                    <a:pt x="245" y="494"/>
                    <a:pt x="236" y="485"/>
                    <a:pt x="236" y="473"/>
                  </a:cubicBezTo>
                  <a:cubicBezTo>
                    <a:pt x="236" y="461"/>
                    <a:pt x="245" y="452"/>
                    <a:pt x="257" y="452"/>
                  </a:cubicBezTo>
                  <a:cubicBezTo>
                    <a:pt x="422" y="452"/>
                    <a:pt x="422" y="452"/>
                    <a:pt x="422" y="452"/>
                  </a:cubicBezTo>
                  <a:cubicBezTo>
                    <a:pt x="422" y="438"/>
                    <a:pt x="422" y="438"/>
                    <a:pt x="422" y="438"/>
                  </a:cubicBezTo>
                  <a:cubicBezTo>
                    <a:pt x="236" y="438"/>
                    <a:pt x="236" y="438"/>
                    <a:pt x="236" y="438"/>
                  </a:cubicBezTo>
                  <a:cubicBezTo>
                    <a:pt x="224" y="438"/>
                    <a:pt x="215" y="429"/>
                    <a:pt x="215" y="417"/>
                  </a:cubicBezTo>
                  <a:cubicBezTo>
                    <a:pt x="215" y="405"/>
                    <a:pt x="225" y="396"/>
                    <a:pt x="236" y="396"/>
                  </a:cubicBezTo>
                  <a:cubicBezTo>
                    <a:pt x="422" y="396"/>
                    <a:pt x="422" y="396"/>
                    <a:pt x="422" y="396"/>
                  </a:cubicBezTo>
                  <a:cubicBezTo>
                    <a:pt x="422" y="382"/>
                    <a:pt x="422" y="382"/>
                    <a:pt x="422" y="382"/>
                  </a:cubicBezTo>
                  <a:cubicBezTo>
                    <a:pt x="279" y="382"/>
                    <a:pt x="279" y="382"/>
                    <a:pt x="279" y="382"/>
                  </a:cubicBezTo>
                  <a:cubicBezTo>
                    <a:pt x="267" y="382"/>
                    <a:pt x="258" y="372"/>
                    <a:pt x="258" y="360"/>
                  </a:cubicBezTo>
                  <a:cubicBezTo>
                    <a:pt x="258" y="349"/>
                    <a:pt x="267" y="340"/>
                    <a:pt x="279" y="340"/>
                  </a:cubicBezTo>
                  <a:cubicBezTo>
                    <a:pt x="529" y="340"/>
                    <a:pt x="529" y="340"/>
                    <a:pt x="529" y="340"/>
                  </a:cubicBezTo>
                  <a:cubicBezTo>
                    <a:pt x="529" y="325"/>
                    <a:pt x="529" y="325"/>
                    <a:pt x="529" y="325"/>
                  </a:cubicBezTo>
                  <a:cubicBezTo>
                    <a:pt x="443" y="325"/>
                    <a:pt x="443" y="325"/>
                    <a:pt x="443" y="325"/>
                  </a:cubicBezTo>
                  <a:cubicBezTo>
                    <a:pt x="431" y="325"/>
                    <a:pt x="422" y="316"/>
                    <a:pt x="422" y="304"/>
                  </a:cubicBezTo>
                  <a:cubicBezTo>
                    <a:pt x="422" y="292"/>
                    <a:pt x="433" y="283"/>
                    <a:pt x="443" y="283"/>
                  </a:cubicBezTo>
                  <a:cubicBezTo>
                    <a:pt x="528" y="283"/>
                    <a:pt x="528" y="283"/>
                    <a:pt x="528" y="283"/>
                  </a:cubicBezTo>
                  <a:cubicBezTo>
                    <a:pt x="592" y="283"/>
                    <a:pt x="635" y="340"/>
                    <a:pt x="635" y="382"/>
                  </a:cubicBezTo>
                  <a:cubicBezTo>
                    <a:pt x="669" y="382"/>
                    <a:pt x="669" y="382"/>
                    <a:pt x="669" y="382"/>
                  </a:cubicBezTo>
                  <a:cubicBezTo>
                    <a:pt x="661" y="274"/>
                    <a:pt x="564" y="170"/>
                    <a:pt x="423" y="170"/>
                  </a:cubicBezTo>
                  <a:cubicBezTo>
                    <a:pt x="258" y="170"/>
                    <a:pt x="174" y="305"/>
                    <a:pt x="175" y="417"/>
                  </a:cubicBezTo>
                  <a:cubicBezTo>
                    <a:pt x="174" y="549"/>
                    <a:pt x="282" y="661"/>
                    <a:pt x="417" y="664"/>
                  </a:cubicBezTo>
                  <a:cubicBezTo>
                    <a:pt x="417" y="623"/>
                    <a:pt x="460" y="566"/>
                    <a:pt x="524" y="566"/>
                  </a:cubicBezTo>
                  <a:cubicBezTo>
                    <a:pt x="610" y="566"/>
                    <a:pt x="610" y="566"/>
                    <a:pt x="610" y="566"/>
                  </a:cubicBezTo>
                  <a:cubicBezTo>
                    <a:pt x="619" y="566"/>
                    <a:pt x="630" y="575"/>
                    <a:pt x="630" y="586"/>
                  </a:cubicBezTo>
                  <a:cubicBezTo>
                    <a:pt x="630" y="598"/>
                    <a:pt x="621" y="608"/>
                    <a:pt x="610" y="608"/>
                  </a:cubicBezTo>
                  <a:cubicBezTo>
                    <a:pt x="523" y="608"/>
                    <a:pt x="523" y="608"/>
                    <a:pt x="523" y="608"/>
                  </a:cubicBezTo>
                  <a:cubicBezTo>
                    <a:pt x="523" y="623"/>
                    <a:pt x="523" y="623"/>
                    <a:pt x="523" y="623"/>
                  </a:cubicBezTo>
                  <a:cubicBezTo>
                    <a:pt x="776" y="623"/>
                    <a:pt x="776" y="623"/>
                    <a:pt x="776" y="623"/>
                  </a:cubicBezTo>
                  <a:cubicBezTo>
                    <a:pt x="787" y="622"/>
                    <a:pt x="797" y="631"/>
                    <a:pt x="797" y="643"/>
                  </a:cubicBezTo>
                  <a:cubicBezTo>
                    <a:pt x="797" y="655"/>
                    <a:pt x="787" y="664"/>
                    <a:pt x="776" y="664"/>
                  </a:cubicBezTo>
                  <a:cubicBezTo>
                    <a:pt x="630" y="664"/>
                    <a:pt x="630" y="664"/>
                    <a:pt x="630" y="664"/>
                  </a:cubicBezTo>
                  <a:cubicBezTo>
                    <a:pt x="630" y="678"/>
                    <a:pt x="630" y="678"/>
                    <a:pt x="630" y="678"/>
                  </a:cubicBezTo>
                  <a:cubicBezTo>
                    <a:pt x="818" y="678"/>
                    <a:pt x="818" y="678"/>
                    <a:pt x="818" y="678"/>
                  </a:cubicBezTo>
                  <a:cubicBezTo>
                    <a:pt x="830" y="678"/>
                    <a:pt x="839" y="688"/>
                    <a:pt x="839" y="699"/>
                  </a:cubicBezTo>
                  <a:cubicBezTo>
                    <a:pt x="839" y="711"/>
                    <a:pt x="830" y="720"/>
                    <a:pt x="818" y="721"/>
                  </a:cubicBezTo>
                  <a:cubicBezTo>
                    <a:pt x="630" y="721"/>
                    <a:pt x="630" y="721"/>
                    <a:pt x="630" y="721"/>
                  </a:cubicBezTo>
                  <a:cubicBezTo>
                    <a:pt x="630" y="735"/>
                    <a:pt x="630" y="735"/>
                    <a:pt x="630" y="735"/>
                  </a:cubicBezTo>
                  <a:cubicBezTo>
                    <a:pt x="797" y="735"/>
                    <a:pt x="797" y="735"/>
                    <a:pt x="797" y="735"/>
                  </a:cubicBezTo>
                  <a:cubicBezTo>
                    <a:pt x="809" y="735"/>
                    <a:pt x="819" y="744"/>
                    <a:pt x="819" y="755"/>
                  </a:cubicBezTo>
                  <a:cubicBezTo>
                    <a:pt x="819" y="767"/>
                    <a:pt x="809" y="777"/>
                    <a:pt x="798" y="777"/>
                  </a:cubicBezTo>
                  <a:cubicBezTo>
                    <a:pt x="630" y="777"/>
                    <a:pt x="630" y="777"/>
                    <a:pt x="630" y="777"/>
                  </a:cubicBezTo>
                  <a:cubicBezTo>
                    <a:pt x="630" y="790"/>
                    <a:pt x="630" y="790"/>
                    <a:pt x="630" y="790"/>
                  </a:cubicBezTo>
                  <a:cubicBezTo>
                    <a:pt x="733" y="791"/>
                    <a:pt x="733" y="791"/>
                    <a:pt x="733" y="791"/>
                  </a:cubicBezTo>
                  <a:cubicBezTo>
                    <a:pt x="745" y="791"/>
                    <a:pt x="754" y="797"/>
                    <a:pt x="754" y="809"/>
                  </a:cubicBezTo>
                  <a:cubicBezTo>
                    <a:pt x="754" y="821"/>
                    <a:pt x="745" y="833"/>
                    <a:pt x="733" y="833"/>
                  </a:cubicBezTo>
                  <a:cubicBezTo>
                    <a:pt x="422" y="834"/>
                    <a:pt x="422" y="834"/>
                    <a:pt x="422" y="8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31" name="그룹 130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132" name="타원 131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5593685" y="2452453"/>
              <a:ext cx="294105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04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948481" y="388054"/>
            <a:ext cx="632064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성적 학대에서 주요하게 살펴봐야할 징후</a:t>
            </a:r>
          </a:p>
        </p:txBody>
      </p:sp>
      <p:cxnSp>
        <p:nvCxnSpPr>
          <p:cNvPr id="135" name="직선 연결선 134"/>
          <p:cNvCxnSpPr/>
          <p:nvPr/>
        </p:nvCxnSpPr>
        <p:spPr>
          <a:xfrm>
            <a:off x="7264400" y="742197"/>
            <a:ext cx="4705277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4" name="그림 14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" t="5183" r="27721" b="24682"/>
          <a:stretch/>
        </p:blipFill>
        <p:spPr>
          <a:xfrm>
            <a:off x="1228503" y="1383988"/>
            <a:ext cx="1767972" cy="1767600"/>
          </a:xfrm>
          <a:prstGeom prst="ellipse">
            <a:avLst/>
          </a:prstGeom>
          <a:effectLst>
            <a:innerShdw blurRad="63500">
              <a:prstClr val="black"/>
            </a:innerShdw>
          </a:effectLst>
        </p:spPr>
      </p:pic>
      <p:grpSp>
        <p:nvGrpSpPr>
          <p:cNvPr id="171" name="그룹 170"/>
          <p:cNvGrpSpPr/>
          <p:nvPr/>
        </p:nvGrpSpPr>
        <p:grpSpPr>
          <a:xfrm>
            <a:off x="9937230" y="3413474"/>
            <a:ext cx="282679" cy="282872"/>
            <a:chOff x="-2874963" y="4295775"/>
            <a:chExt cx="2333625" cy="2335212"/>
          </a:xfrm>
          <a:solidFill>
            <a:srgbClr val="00589E"/>
          </a:solidFill>
        </p:grpSpPr>
        <p:sp>
          <p:nvSpPr>
            <p:cNvPr id="172" name="Freeform 10"/>
            <p:cNvSpPr>
              <a:spLocks/>
            </p:cNvSpPr>
            <p:nvPr/>
          </p:nvSpPr>
          <p:spPr bwMode="auto">
            <a:xfrm>
              <a:off x="-2282825" y="5064125"/>
              <a:ext cx="349250" cy="795337"/>
            </a:xfrm>
            <a:custGeom>
              <a:avLst/>
              <a:gdLst>
                <a:gd name="T0" fmla="*/ 93 w 220"/>
                <a:gd name="T1" fmla="*/ 501 h 501"/>
                <a:gd name="T2" fmla="*/ 93 w 220"/>
                <a:gd name="T3" fmla="*/ 102 h 501"/>
                <a:gd name="T4" fmla="*/ 0 w 220"/>
                <a:gd name="T5" fmla="*/ 102 h 501"/>
                <a:gd name="T6" fmla="*/ 0 w 220"/>
                <a:gd name="T7" fmla="*/ 0 h 501"/>
                <a:gd name="T8" fmla="*/ 220 w 220"/>
                <a:gd name="T9" fmla="*/ 0 h 501"/>
                <a:gd name="T10" fmla="*/ 220 w 220"/>
                <a:gd name="T11" fmla="*/ 501 h 501"/>
                <a:gd name="T12" fmla="*/ 93 w 220"/>
                <a:gd name="T13" fmla="*/ 501 h 501"/>
                <a:gd name="T14" fmla="*/ 93 w 220"/>
                <a:gd name="T15" fmla="*/ 50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0" h="501">
                  <a:moveTo>
                    <a:pt x="93" y="501"/>
                  </a:moveTo>
                  <a:lnTo>
                    <a:pt x="93" y="102"/>
                  </a:lnTo>
                  <a:lnTo>
                    <a:pt x="0" y="102"/>
                  </a:lnTo>
                  <a:lnTo>
                    <a:pt x="0" y="0"/>
                  </a:lnTo>
                  <a:lnTo>
                    <a:pt x="220" y="0"/>
                  </a:lnTo>
                  <a:lnTo>
                    <a:pt x="220" y="501"/>
                  </a:lnTo>
                  <a:lnTo>
                    <a:pt x="93" y="501"/>
                  </a:lnTo>
                  <a:lnTo>
                    <a:pt x="93" y="5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73" name="Freeform 11"/>
            <p:cNvSpPr>
              <a:spLocks noEditPoints="1"/>
            </p:cNvSpPr>
            <p:nvPr/>
          </p:nvSpPr>
          <p:spPr bwMode="auto">
            <a:xfrm>
              <a:off x="-1784350" y="5056188"/>
              <a:ext cx="652463" cy="812800"/>
            </a:xfrm>
            <a:custGeom>
              <a:avLst/>
              <a:gdLst>
                <a:gd name="T0" fmla="*/ 622 w 665"/>
                <a:gd name="T1" fmla="*/ 218 h 830"/>
                <a:gd name="T2" fmla="*/ 520 w 665"/>
                <a:gd name="T3" fmla="*/ 386 h 830"/>
                <a:gd name="T4" fmla="*/ 665 w 665"/>
                <a:gd name="T5" fmla="*/ 591 h 830"/>
                <a:gd name="T6" fmla="*/ 332 w 665"/>
                <a:gd name="T7" fmla="*/ 830 h 830"/>
                <a:gd name="T8" fmla="*/ 0 w 665"/>
                <a:gd name="T9" fmla="*/ 595 h 830"/>
                <a:gd name="T10" fmla="*/ 154 w 665"/>
                <a:gd name="T11" fmla="*/ 386 h 830"/>
                <a:gd name="T12" fmla="*/ 41 w 665"/>
                <a:gd name="T13" fmla="*/ 212 h 830"/>
                <a:gd name="T14" fmla="*/ 331 w 665"/>
                <a:gd name="T15" fmla="*/ 0 h 830"/>
                <a:gd name="T16" fmla="*/ 622 w 665"/>
                <a:gd name="T17" fmla="*/ 218 h 830"/>
                <a:gd name="T18" fmla="*/ 194 w 665"/>
                <a:gd name="T19" fmla="*/ 574 h 830"/>
                <a:gd name="T20" fmla="*/ 332 w 665"/>
                <a:gd name="T21" fmla="*/ 680 h 830"/>
                <a:gd name="T22" fmla="*/ 471 w 665"/>
                <a:gd name="T23" fmla="*/ 574 h 830"/>
                <a:gd name="T24" fmla="*/ 332 w 665"/>
                <a:gd name="T25" fmla="*/ 468 h 830"/>
                <a:gd name="T26" fmla="*/ 194 w 665"/>
                <a:gd name="T27" fmla="*/ 574 h 830"/>
                <a:gd name="T28" fmla="*/ 215 w 665"/>
                <a:gd name="T29" fmla="*/ 230 h 830"/>
                <a:gd name="T30" fmla="*/ 332 w 665"/>
                <a:gd name="T31" fmla="*/ 320 h 830"/>
                <a:gd name="T32" fmla="*/ 449 w 665"/>
                <a:gd name="T33" fmla="*/ 230 h 830"/>
                <a:gd name="T34" fmla="*/ 332 w 665"/>
                <a:gd name="T35" fmla="*/ 136 h 830"/>
                <a:gd name="T36" fmla="*/ 215 w 665"/>
                <a:gd name="T37" fmla="*/ 23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5" h="830">
                  <a:moveTo>
                    <a:pt x="622" y="218"/>
                  </a:moveTo>
                  <a:cubicBezTo>
                    <a:pt x="622" y="289"/>
                    <a:pt x="584" y="351"/>
                    <a:pt x="520" y="386"/>
                  </a:cubicBezTo>
                  <a:cubicBezTo>
                    <a:pt x="609" y="423"/>
                    <a:pt x="665" y="501"/>
                    <a:pt x="665" y="591"/>
                  </a:cubicBezTo>
                  <a:cubicBezTo>
                    <a:pt x="665" y="737"/>
                    <a:pt x="535" y="830"/>
                    <a:pt x="332" y="830"/>
                  </a:cubicBezTo>
                  <a:cubicBezTo>
                    <a:pt x="130" y="830"/>
                    <a:pt x="0" y="738"/>
                    <a:pt x="0" y="595"/>
                  </a:cubicBezTo>
                  <a:cubicBezTo>
                    <a:pt x="0" y="502"/>
                    <a:pt x="60" y="423"/>
                    <a:pt x="154" y="386"/>
                  </a:cubicBezTo>
                  <a:cubicBezTo>
                    <a:pt x="86" y="348"/>
                    <a:pt x="41" y="283"/>
                    <a:pt x="41" y="212"/>
                  </a:cubicBezTo>
                  <a:cubicBezTo>
                    <a:pt x="41" y="82"/>
                    <a:pt x="155" y="0"/>
                    <a:pt x="331" y="0"/>
                  </a:cubicBezTo>
                  <a:cubicBezTo>
                    <a:pt x="510" y="0"/>
                    <a:pt x="622" y="85"/>
                    <a:pt x="622" y="218"/>
                  </a:cubicBezTo>
                  <a:close/>
                  <a:moveTo>
                    <a:pt x="194" y="574"/>
                  </a:moveTo>
                  <a:cubicBezTo>
                    <a:pt x="194" y="642"/>
                    <a:pt x="243" y="680"/>
                    <a:pt x="332" y="680"/>
                  </a:cubicBezTo>
                  <a:cubicBezTo>
                    <a:pt x="421" y="680"/>
                    <a:pt x="471" y="643"/>
                    <a:pt x="471" y="574"/>
                  </a:cubicBezTo>
                  <a:cubicBezTo>
                    <a:pt x="471" y="507"/>
                    <a:pt x="421" y="468"/>
                    <a:pt x="332" y="468"/>
                  </a:cubicBezTo>
                  <a:cubicBezTo>
                    <a:pt x="243" y="468"/>
                    <a:pt x="194" y="507"/>
                    <a:pt x="194" y="574"/>
                  </a:cubicBezTo>
                  <a:close/>
                  <a:moveTo>
                    <a:pt x="215" y="230"/>
                  </a:moveTo>
                  <a:cubicBezTo>
                    <a:pt x="215" y="288"/>
                    <a:pt x="257" y="320"/>
                    <a:pt x="332" y="320"/>
                  </a:cubicBezTo>
                  <a:cubicBezTo>
                    <a:pt x="408" y="320"/>
                    <a:pt x="449" y="288"/>
                    <a:pt x="449" y="230"/>
                  </a:cubicBezTo>
                  <a:cubicBezTo>
                    <a:pt x="449" y="169"/>
                    <a:pt x="408" y="136"/>
                    <a:pt x="332" y="136"/>
                  </a:cubicBezTo>
                  <a:cubicBezTo>
                    <a:pt x="257" y="136"/>
                    <a:pt x="215" y="169"/>
                    <a:pt x="215" y="2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74" name="Freeform 12"/>
            <p:cNvSpPr>
              <a:spLocks/>
            </p:cNvSpPr>
            <p:nvPr/>
          </p:nvSpPr>
          <p:spPr bwMode="auto">
            <a:xfrm>
              <a:off x="-2874963" y="4295775"/>
              <a:ext cx="2333625" cy="2335212"/>
            </a:xfrm>
            <a:custGeom>
              <a:avLst/>
              <a:gdLst>
                <a:gd name="T0" fmla="*/ 2121 w 2382"/>
                <a:gd name="T1" fmla="*/ 876 h 2382"/>
                <a:gd name="T2" fmla="*/ 2173 w 2382"/>
                <a:gd name="T3" fmla="*/ 1191 h 2382"/>
                <a:gd name="T4" fmla="*/ 1191 w 2382"/>
                <a:gd name="T5" fmla="*/ 2173 h 2382"/>
                <a:gd name="T6" fmla="*/ 209 w 2382"/>
                <a:gd name="T7" fmla="*/ 1191 h 2382"/>
                <a:gd name="T8" fmla="*/ 1191 w 2382"/>
                <a:gd name="T9" fmla="*/ 209 h 2382"/>
                <a:gd name="T10" fmla="*/ 1506 w 2382"/>
                <a:gd name="T11" fmla="*/ 261 h 2382"/>
                <a:gd name="T12" fmla="*/ 1506 w 2382"/>
                <a:gd name="T13" fmla="*/ 43 h 2382"/>
                <a:gd name="T14" fmla="*/ 1191 w 2382"/>
                <a:gd name="T15" fmla="*/ 0 h 2382"/>
                <a:gd name="T16" fmla="*/ 0 w 2382"/>
                <a:gd name="T17" fmla="*/ 1191 h 2382"/>
                <a:gd name="T18" fmla="*/ 1191 w 2382"/>
                <a:gd name="T19" fmla="*/ 2382 h 2382"/>
                <a:gd name="T20" fmla="*/ 2382 w 2382"/>
                <a:gd name="T21" fmla="*/ 1191 h 2382"/>
                <a:gd name="T22" fmla="*/ 2339 w 2382"/>
                <a:gd name="T23" fmla="*/ 876 h 2382"/>
                <a:gd name="T24" fmla="*/ 2121 w 2382"/>
                <a:gd name="T25" fmla="*/ 876 h 2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2" h="2382">
                  <a:moveTo>
                    <a:pt x="2121" y="876"/>
                  </a:moveTo>
                  <a:cubicBezTo>
                    <a:pt x="2155" y="977"/>
                    <a:pt x="2173" y="1083"/>
                    <a:pt x="2173" y="1191"/>
                  </a:cubicBezTo>
                  <a:cubicBezTo>
                    <a:pt x="2173" y="1732"/>
                    <a:pt x="1732" y="2173"/>
                    <a:pt x="1191" y="2173"/>
                  </a:cubicBezTo>
                  <a:cubicBezTo>
                    <a:pt x="650" y="2173"/>
                    <a:pt x="209" y="1732"/>
                    <a:pt x="209" y="1191"/>
                  </a:cubicBezTo>
                  <a:cubicBezTo>
                    <a:pt x="209" y="650"/>
                    <a:pt x="650" y="209"/>
                    <a:pt x="1191" y="209"/>
                  </a:cubicBezTo>
                  <a:cubicBezTo>
                    <a:pt x="1299" y="209"/>
                    <a:pt x="1405" y="227"/>
                    <a:pt x="1506" y="261"/>
                  </a:cubicBezTo>
                  <a:cubicBezTo>
                    <a:pt x="1506" y="43"/>
                    <a:pt x="1506" y="43"/>
                    <a:pt x="1506" y="43"/>
                  </a:cubicBezTo>
                  <a:cubicBezTo>
                    <a:pt x="1404" y="15"/>
                    <a:pt x="1298" y="0"/>
                    <a:pt x="1191" y="0"/>
                  </a:cubicBezTo>
                  <a:cubicBezTo>
                    <a:pt x="535" y="0"/>
                    <a:pt x="0" y="535"/>
                    <a:pt x="0" y="1191"/>
                  </a:cubicBezTo>
                  <a:cubicBezTo>
                    <a:pt x="0" y="1847"/>
                    <a:pt x="535" y="2382"/>
                    <a:pt x="1191" y="2382"/>
                  </a:cubicBezTo>
                  <a:cubicBezTo>
                    <a:pt x="1847" y="2382"/>
                    <a:pt x="2382" y="1847"/>
                    <a:pt x="2382" y="1191"/>
                  </a:cubicBezTo>
                  <a:cubicBezTo>
                    <a:pt x="2382" y="1084"/>
                    <a:pt x="2367" y="978"/>
                    <a:pt x="2339" y="876"/>
                  </a:cubicBezTo>
                  <a:lnTo>
                    <a:pt x="2121" y="8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75" name="Freeform 13"/>
            <p:cNvSpPr>
              <a:spLocks/>
            </p:cNvSpPr>
            <p:nvPr/>
          </p:nvSpPr>
          <p:spPr bwMode="auto">
            <a:xfrm>
              <a:off x="-1238250" y="4386263"/>
              <a:ext cx="608013" cy="606425"/>
            </a:xfrm>
            <a:custGeom>
              <a:avLst/>
              <a:gdLst>
                <a:gd name="T0" fmla="*/ 242 w 383"/>
                <a:gd name="T1" fmla="*/ 140 h 382"/>
                <a:gd name="T2" fmla="*/ 242 w 383"/>
                <a:gd name="T3" fmla="*/ 0 h 382"/>
                <a:gd name="T4" fmla="*/ 140 w 383"/>
                <a:gd name="T5" fmla="*/ 0 h 382"/>
                <a:gd name="T6" fmla="*/ 140 w 383"/>
                <a:gd name="T7" fmla="*/ 140 h 382"/>
                <a:gd name="T8" fmla="*/ 0 w 383"/>
                <a:gd name="T9" fmla="*/ 140 h 382"/>
                <a:gd name="T10" fmla="*/ 0 w 383"/>
                <a:gd name="T11" fmla="*/ 242 h 382"/>
                <a:gd name="T12" fmla="*/ 140 w 383"/>
                <a:gd name="T13" fmla="*/ 242 h 382"/>
                <a:gd name="T14" fmla="*/ 140 w 383"/>
                <a:gd name="T15" fmla="*/ 382 h 382"/>
                <a:gd name="T16" fmla="*/ 242 w 383"/>
                <a:gd name="T17" fmla="*/ 382 h 382"/>
                <a:gd name="T18" fmla="*/ 242 w 383"/>
                <a:gd name="T19" fmla="*/ 242 h 382"/>
                <a:gd name="T20" fmla="*/ 383 w 383"/>
                <a:gd name="T21" fmla="*/ 242 h 382"/>
                <a:gd name="T22" fmla="*/ 383 w 383"/>
                <a:gd name="T23" fmla="*/ 140 h 382"/>
                <a:gd name="T24" fmla="*/ 242 w 383"/>
                <a:gd name="T25" fmla="*/ 14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3" h="382">
                  <a:moveTo>
                    <a:pt x="242" y="140"/>
                  </a:moveTo>
                  <a:lnTo>
                    <a:pt x="242" y="0"/>
                  </a:lnTo>
                  <a:lnTo>
                    <a:pt x="140" y="0"/>
                  </a:lnTo>
                  <a:lnTo>
                    <a:pt x="140" y="140"/>
                  </a:lnTo>
                  <a:lnTo>
                    <a:pt x="0" y="140"/>
                  </a:lnTo>
                  <a:lnTo>
                    <a:pt x="0" y="242"/>
                  </a:lnTo>
                  <a:lnTo>
                    <a:pt x="140" y="242"/>
                  </a:lnTo>
                  <a:lnTo>
                    <a:pt x="140" y="382"/>
                  </a:lnTo>
                  <a:lnTo>
                    <a:pt x="242" y="382"/>
                  </a:lnTo>
                  <a:lnTo>
                    <a:pt x="242" y="242"/>
                  </a:lnTo>
                  <a:lnTo>
                    <a:pt x="383" y="242"/>
                  </a:lnTo>
                  <a:lnTo>
                    <a:pt x="383" y="140"/>
                  </a:lnTo>
                  <a:lnTo>
                    <a:pt x="242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</p:grpSp>
      <p:grpSp>
        <p:nvGrpSpPr>
          <p:cNvPr id="176" name="그룹 175"/>
          <p:cNvGrpSpPr/>
          <p:nvPr/>
        </p:nvGrpSpPr>
        <p:grpSpPr>
          <a:xfrm>
            <a:off x="7347588" y="3403708"/>
            <a:ext cx="302405" cy="302405"/>
            <a:chOff x="-2797176" y="3724276"/>
            <a:chExt cx="2162175" cy="2162175"/>
          </a:xfrm>
          <a:solidFill>
            <a:srgbClr val="00589E"/>
          </a:solidFill>
        </p:grpSpPr>
        <p:sp>
          <p:nvSpPr>
            <p:cNvPr id="177" name="Oval 17"/>
            <p:cNvSpPr>
              <a:spLocks noChangeArrowheads="1"/>
            </p:cNvSpPr>
            <p:nvPr/>
          </p:nvSpPr>
          <p:spPr bwMode="auto">
            <a:xfrm>
              <a:off x="-1395413" y="4741863"/>
              <a:ext cx="633413" cy="6334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78" name="Oval 18"/>
            <p:cNvSpPr>
              <a:spLocks noChangeArrowheads="1"/>
            </p:cNvSpPr>
            <p:nvPr/>
          </p:nvSpPr>
          <p:spPr bwMode="auto">
            <a:xfrm>
              <a:off x="-2670176" y="3724276"/>
              <a:ext cx="635000" cy="6381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79" name="Freeform 19"/>
            <p:cNvSpPr>
              <a:spLocks/>
            </p:cNvSpPr>
            <p:nvPr/>
          </p:nvSpPr>
          <p:spPr bwMode="auto">
            <a:xfrm>
              <a:off x="-1779588" y="3724276"/>
              <a:ext cx="1022350" cy="954088"/>
            </a:xfrm>
            <a:custGeom>
              <a:avLst/>
              <a:gdLst>
                <a:gd name="T0" fmla="*/ 1114 w 1126"/>
                <a:gd name="T1" fmla="*/ 603 h 1051"/>
                <a:gd name="T2" fmla="*/ 1051 w 1126"/>
                <a:gd name="T3" fmla="*/ 563 h 1051"/>
                <a:gd name="T4" fmla="*/ 978 w 1126"/>
                <a:gd name="T5" fmla="*/ 563 h 1051"/>
                <a:gd name="T6" fmla="*/ 354 w 1126"/>
                <a:gd name="T7" fmla="*/ 0 h 1051"/>
                <a:gd name="T8" fmla="*/ 70 w 1126"/>
                <a:gd name="T9" fmla="*/ 0 h 1051"/>
                <a:gd name="T10" fmla="*/ 0 w 1126"/>
                <a:gd name="T11" fmla="*/ 70 h 1051"/>
                <a:gd name="T12" fmla="*/ 70 w 1126"/>
                <a:gd name="T13" fmla="*/ 140 h 1051"/>
                <a:gd name="T14" fmla="*/ 558 w 1126"/>
                <a:gd name="T15" fmla="*/ 563 h 1051"/>
                <a:gd name="T16" fmla="*/ 493 w 1126"/>
                <a:gd name="T17" fmla="*/ 563 h 1051"/>
                <a:gd name="T18" fmla="*/ 430 w 1126"/>
                <a:gd name="T19" fmla="*/ 603 h 1051"/>
                <a:gd name="T20" fmla="*/ 439 w 1126"/>
                <a:gd name="T21" fmla="*/ 677 h 1051"/>
                <a:gd name="T22" fmla="*/ 718 w 1126"/>
                <a:gd name="T23" fmla="*/ 1025 h 1051"/>
                <a:gd name="T24" fmla="*/ 772 w 1126"/>
                <a:gd name="T25" fmla="*/ 1051 h 1051"/>
                <a:gd name="T26" fmla="*/ 827 w 1126"/>
                <a:gd name="T27" fmla="*/ 1025 h 1051"/>
                <a:gd name="T28" fmla="*/ 1106 w 1126"/>
                <a:gd name="T29" fmla="*/ 677 h 1051"/>
                <a:gd name="T30" fmla="*/ 1114 w 1126"/>
                <a:gd name="T31" fmla="*/ 603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6" h="1051">
                  <a:moveTo>
                    <a:pt x="1114" y="603"/>
                  </a:moveTo>
                  <a:cubicBezTo>
                    <a:pt x="1103" y="579"/>
                    <a:pt x="1078" y="563"/>
                    <a:pt x="1051" y="563"/>
                  </a:cubicBezTo>
                  <a:cubicBezTo>
                    <a:pt x="978" y="563"/>
                    <a:pt x="978" y="563"/>
                    <a:pt x="978" y="563"/>
                  </a:cubicBezTo>
                  <a:cubicBezTo>
                    <a:pt x="943" y="250"/>
                    <a:pt x="676" y="0"/>
                    <a:pt x="354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31" y="0"/>
                    <a:pt x="0" y="32"/>
                    <a:pt x="0" y="70"/>
                  </a:cubicBezTo>
                  <a:cubicBezTo>
                    <a:pt x="0" y="109"/>
                    <a:pt x="31" y="140"/>
                    <a:pt x="70" y="140"/>
                  </a:cubicBezTo>
                  <a:cubicBezTo>
                    <a:pt x="316" y="140"/>
                    <a:pt x="524" y="327"/>
                    <a:pt x="558" y="563"/>
                  </a:cubicBezTo>
                  <a:cubicBezTo>
                    <a:pt x="493" y="563"/>
                    <a:pt x="493" y="563"/>
                    <a:pt x="493" y="563"/>
                  </a:cubicBezTo>
                  <a:cubicBezTo>
                    <a:pt x="466" y="563"/>
                    <a:pt x="442" y="579"/>
                    <a:pt x="430" y="603"/>
                  </a:cubicBezTo>
                  <a:cubicBezTo>
                    <a:pt x="419" y="627"/>
                    <a:pt x="422" y="656"/>
                    <a:pt x="439" y="677"/>
                  </a:cubicBezTo>
                  <a:cubicBezTo>
                    <a:pt x="718" y="1025"/>
                    <a:pt x="718" y="1025"/>
                    <a:pt x="718" y="1025"/>
                  </a:cubicBezTo>
                  <a:cubicBezTo>
                    <a:pt x="731" y="1042"/>
                    <a:pt x="751" y="1051"/>
                    <a:pt x="772" y="1051"/>
                  </a:cubicBezTo>
                  <a:cubicBezTo>
                    <a:pt x="793" y="1051"/>
                    <a:pt x="813" y="1042"/>
                    <a:pt x="827" y="1025"/>
                  </a:cubicBezTo>
                  <a:cubicBezTo>
                    <a:pt x="1106" y="677"/>
                    <a:pt x="1106" y="677"/>
                    <a:pt x="1106" y="677"/>
                  </a:cubicBezTo>
                  <a:cubicBezTo>
                    <a:pt x="1123" y="656"/>
                    <a:pt x="1126" y="627"/>
                    <a:pt x="1114" y="6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80" name="Freeform 20"/>
            <p:cNvSpPr>
              <a:spLocks/>
            </p:cNvSpPr>
            <p:nvPr/>
          </p:nvSpPr>
          <p:spPr bwMode="auto">
            <a:xfrm>
              <a:off x="-2673351" y="4926013"/>
              <a:ext cx="1020763" cy="960438"/>
            </a:xfrm>
            <a:custGeom>
              <a:avLst/>
              <a:gdLst>
                <a:gd name="T0" fmla="*/ 1056 w 1126"/>
                <a:gd name="T1" fmla="*/ 918 h 1058"/>
                <a:gd name="T2" fmla="*/ 568 w 1126"/>
                <a:gd name="T3" fmla="*/ 495 h 1058"/>
                <a:gd name="T4" fmla="*/ 633 w 1126"/>
                <a:gd name="T5" fmla="*/ 495 h 1058"/>
                <a:gd name="T6" fmla="*/ 696 w 1126"/>
                <a:gd name="T7" fmla="*/ 455 h 1058"/>
                <a:gd name="T8" fmla="*/ 687 w 1126"/>
                <a:gd name="T9" fmla="*/ 381 h 1058"/>
                <a:gd name="T10" fmla="*/ 408 w 1126"/>
                <a:gd name="T11" fmla="*/ 33 h 1058"/>
                <a:gd name="T12" fmla="*/ 299 w 1126"/>
                <a:gd name="T13" fmla="*/ 33 h 1058"/>
                <a:gd name="T14" fmla="*/ 20 w 1126"/>
                <a:gd name="T15" fmla="*/ 381 h 1058"/>
                <a:gd name="T16" fmla="*/ 12 w 1126"/>
                <a:gd name="T17" fmla="*/ 455 h 1058"/>
                <a:gd name="T18" fmla="*/ 75 w 1126"/>
                <a:gd name="T19" fmla="*/ 495 h 1058"/>
                <a:gd name="T20" fmla="*/ 148 w 1126"/>
                <a:gd name="T21" fmla="*/ 495 h 1058"/>
                <a:gd name="T22" fmla="*/ 772 w 1126"/>
                <a:gd name="T23" fmla="*/ 1058 h 1058"/>
                <a:gd name="T24" fmla="*/ 1056 w 1126"/>
                <a:gd name="T25" fmla="*/ 1058 h 1058"/>
                <a:gd name="T26" fmla="*/ 1126 w 1126"/>
                <a:gd name="T27" fmla="*/ 988 h 1058"/>
                <a:gd name="T28" fmla="*/ 1056 w 1126"/>
                <a:gd name="T29" fmla="*/ 918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6" h="1058">
                  <a:moveTo>
                    <a:pt x="1056" y="918"/>
                  </a:moveTo>
                  <a:cubicBezTo>
                    <a:pt x="810" y="918"/>
                    <a:pt x="602" y="731"/>
                    <a:pt x="568" y="495"/>
                  </a:cubicBezTo>
                  <a:cubicBezTo>
                    <a:pt x="633" y="495"/>
                    <a:pt x="633" y="495"/>
                    <a:pt x="633" y="495"/>
                  </a:cubicBezTo>
                  <a:cubicBezTo>
                    <a:pt x="660" y="495"/>
                    <a:pt x="684" y="479"/>
                    <a:pt x="696" y="455"/>
                  </a:cubicBezTo>
                  <a:cubicBezTo>
                    <a:pt x="707" y="431"/>
                    <a:pt x="704" y="402"/>
                    <a:pt x="687" y="381"/>
                  </a:cubicBezTo>
                  <a:cubicBezTo>
                    <a:pt x="408" y="33"/>
                    <a:pt x="408" y="33"/>
                    <a:pt x="408" y="33"/>
                  </a:cubicBezTo>
                  <a:cubicBezTo>
                    <a:pt x="382" y="0"/>
                    <a:pt x="326" y="0"/>
                    <a:pt x="299" y="33"/>
                  </a:cubicBezTo>
                  <a:cubicBezTo>
                    <a:pt x="20" y="381"/>
                    <a:pt x="20" y="381"/>
                    <a:pt x="20" y="381"/>
                  </a:cubicBezTo>
                  <a:cubicBezTo>
                    <a:pt x="3" y="402"/>
                    <a:pt x="0" y="431"/>
                    <a:pt x="12" y="455"/>
                  </a:cubicBezTo>
                  <a:cubicBezTo>
                    <a:pt x="23" y="479"/>
                    <a:pt x="48" y="495"/>
                    <a:pt x="75" y="495"/>
                  </a:cubicBezTo>
                  <a:cubicBezTo>
                    <a:pt x="148" y="495"/>
                    <a:pt x="148" y="495"/>
                    <a:pt x="148" y="495"/>
                  </a:cubicBezTo>
                  <a:cubicBezTo>
                    <a:pt x="183" y="808"/>
                    <a:pt x="450" y="1058"/>
                    <a:pt x="772" y="1058"/>
                  </a:cubicBezTo>
                  <a:cubicBezTo>
                    <a:pt x="1056" y="1058"/>
                    <a:pt x="1056" y="1058"/>
                    <a:pt x="1056" y="1058"/>
                  </a:cubicBezTo>
                  <a:cubicBezTo>
                    <a:pt x="1095" y="1058"/>
                    <a:pt x="1126" y="1026"/>
                    <a:pt x="1126" y="988"/>
                  </a:cubicBezTo>
                  <a:cubicBezTo>
                    <a:pt x="1126" y="949"/>
                    <a:pt x="1095" y="918"/>
                    <a:pt x="1056" y="9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81" name="Freeform 21"/>
            <p:cNvSpPr>
              <a:spLocks/>
            </p:cNvSpPr>
            <p:nvPr/>
          </p:nvSpPr>
          <p:spPr bwMode="auto">
            <a:xfrm>
              <a:off x="-1520826" y="5375276"/>
              <a:ext cx="885825" cy="511175"/>
            </a:xfrm>
            <a:custGeom>
              <a:avLst/>
              <a:gdLst>
                <a:gd name="T0" fmla="*/ 829 w 977"/>
                <a:gd name="T1" fmla="*/ 0 h 563"/>
                <a:gd name="T2" fmla="*/ 488 w 977"/>
                <a:gd name="T3" fmla="*/ 139 h 563"/>
                <a:gd name="T4" fmla="*/ 148 w 977"/>
                <a:gd name="T5" fmla="*/ 0 h 563"/>
                <a:gd name="T6" fmla="*/ 0 w 977"/>
                <a:gd name="T7" fmla="*/ 353 h 563"/>
                <a:gd name="T8" fmla="*/ 0 w 977"/>
                <a:gd name="T9" fmla="*/ 493 h 563"/>
                <a:gd name="T10" fmla="*/ 70 w 977"/>
                <a:gd name="T11" fmla="*/ 563 h 563"/>
                <a:gd name="T12" fmla="*/ 907 w 977"/>
                <a:gd name="T13" fmla="*/ 563 h 563"/>
                <a:gd name="T14" fmla="*/ 977 w 977"/>
                <a:gd name="T15" fmla="*/ 493 h 563"/>
                <a:gd name="T16" fmla="*/ 977 w 977"/>
                <a:gd name="T17" fmla="*/ 353 h 563"/>
                <a:gd name="T18" fmla="*/ 829 w 977"/>
                <a:gd name="T1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7" h="563">
                  <a:moveTo>
                    <a:pt x="829" y="0"/>
                  </a:moveTo>
                  <a:cubicBezTo>
                    <a:pt x="741" y="86"/>
                    <a:pt x="621" y="139"/>
                    <a:pt x="488" y="139"/>
                  </a:cubicBezTo>
                  <a:cubicBezTo>
                    <a:pt x="356" y="139"/>
                    <a:pt x="236" y="86"/>
                    <a:pt x="148" y="0"/>
                  </a:cubicBezTo>
                  <a:cubicBezTo>
                    <a:pt x="57" y="89"/>
                    <a:pt x="0" y="217"/>
                    <a:pt x="0" y="353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531"/>
                    <a:pt x="31" y="563"/>
                    <a:pt x="70" y="563"/>
                  </a:cubicBezTo>
                  <a:cubicBezTo>
                    <a:pt x="907" y="563"/>
                    <a:pt x="907" y="563"/>
                    <a:pt x="907" y="563"/>
                  </a:cubicBezTo>
                  <a:cubicBezTo>
                    <a:pt x="945" y="563"/>
                    <a:pt x="977" y="531"/>
                    <a:pt x="977" y="493"/>
                  </a:cubicBezTo>
                  <a:cubicBezTo>
                    <a:pt x="977" y="353"/>
                    <a:pt x="977" y="353"/>
                    <a:pt x="977" y="353"/>
                  </a:cubicBezTo>
                  <a:cubicBezTo>
                    <a:pt x="977" y="217"/>
                    <a:pt x="920" y="89"/>
                    <a:pt x="8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82" name="Freeform 22"/>
            <p:cNvSpPr>
              <a:spLocks/>
            </p:cNvSpPr>
            <p:nvPr/>
          </p:nvSpPr>
          <p:spPr bwMode="auto">
            <a:xfrm>
              <a:off x="-2797176" y="4362451"/>
              <a:ext cx="887413" cy="506413"/>
            </a:xfrm>
            <a:custGeom>
              <a:avLst/>
              <a:gdLst>
                <a:gd name="T0" fmla="*/ 829 w 977"/>
                <a:gd name="T1" fmla="*/ 0 h 558"/>
                <a:gd name="T2" fmla="*/ 489 w 977"/>
                <a:gd name="T3" fmla="*/ 139 h 558"/>
                <a:gd name="T4" fmla="*/ 148 w 977"/>
                <a:gd name="T5" fmla="*/ 0 h 558"/>
                <a:gd name="T6" fmla="*/ 0 w 977"/>
                <a:gd name="T7" fmla="*/ 348 h 558"/>
                <a:gd name="T8" fmla="*/ 0 w 977"/>
                <a:gd name="T9" fmla="*/ 488 h 558"/>
                <a:gd name="T10" fmla="*/ 70 w 977"/>
                <a:gd name="T11" fmla="*/ 558 h 558"/>
                <a:gd name="T12" fmla="*/ 907 w 977"/>
                <a:gd name="T13" fmla="*/ 558 h 558"/>
                <a:gd name="T14" fmla="*/ 977 w 977"/>
                <a:gd name="T15" fmla="*/ 488 h 558"/>
                <a:gd name="T16" fmla="*/ 977 w 977"/>
                <a:gd name="T17" fmla="*/ 348 h 558"/>
                <a:gd name="T18" fmla="*/ 829 w 977"/>
                <a:gd name="T19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7" h="558">
                  <a:moveTo>
                    <a:pt x="829" y="0"/>
                  </a:moveTo>
                  <a:cubicBezTo>
                    <a:pt x="741" y="86"/>
                    <a:pt x="621" y="139"/>
                    <a:pt x="489" y="139"/>
                  </a:cubicBezTo>
                  <a:cubicBezTo>
                    <a:pt x="356" y="139"/>
                    <a:pt x="236" y="86"/>
                    <a:pt x="148" y="0"/>
                  </a:cubicBezTo>
                  <a:cubicBezTo>
                    <a:pt x="57" y="88"/>
                    <a:pt x="0" y="212"/>
                    <a:pt x="0" y="348"/>
                  </a:cubicBezTo>
                  <a:cubicBezTo>
                    <a:pt x="0" y="488"/>
                    <a:pt x="0" y="488"/>
                    <a:pt x="0" y="488"/>
                  </a:cubicBezTo>
                  <a:cubicBezTo>
                    <a:pt x="0" y="527"/>
                    <a:pt x="32" y="558"/>
                    <a:pt x="70" y="558"/>
                  </a:cubicBezTo>
                  <a:cubicBezTo>
                    <a:pt x="907" y="558"/>
                    <a:pt x="907" y="558"/>
                    <a:pt x="907" y="558"/>
                  </a:cubicBezTo>
                  <a:cubicBezTo>
                    <a:pt x="946" y="558"/>
                    <a:pt x="977" y="527"/>
                    <a:pt x="977" y="488"/>
                  </a:cubicBezTo>
                  <a:cubicBezTo>
                    <a:pt x="977" y="348"/>
                    <a:pt x="977" y="348"/>
                    <a:pt x="977" y="348"/>
                  </a:cubicBezTo>
                  <a:cubicBezTo>
                    <a:pt x="977" y="212"/>
                    <a:pt x="920" y="88"/>
                    <a:pt x="8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</p:grpSp>
      <p:grpSp>
        <p:nvGrpSpPr>
          <p:cNvPr id="183" name="그룹 182"/>
          <p:cNvGrpSpPr/>
          <p:nvPr/>
        </p:nvGrpSpPr>
        <p:grpSpPr>
          <a:xfrm>
            <a:off x="1966743" y="3395609"/>
            <a:ext cx="291492" cy="303104"/>
            <a:chOff x="1116013" y="-1731963"/>
            <a:chExt cx="9923463" cy="10318751"/>
          </a:xfrm>
          <a:solidFill>
            <a:srgbClr val="00589E"/>
          </a:solidFill>
        </p:grpSpPr>
        <p:sp>
          <p:nvSpPr>
            <p:cNvPr id="184" name="Oval 5"/>
            <p:cNvSpPr>
              <a:spLocks noChangeArrowheads="1"/>
            </p:cNvSpPr>
            <p:nvPr/>
          </p:nvSpPr>
          <p:spPr bwMode="auto">
            <a:xfrm>
              <a:off x="3924301" y="-1731963"/>
              <a:ext cx="4029075" cy="40306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85" name="Freeform 6"/>
            <p:cNvSpPr>
              <a:spLocks/>
            </p:cNvSpPr>
            <p:nvPr/>
          </p:nvSpPr>
          <p:spPr bwMode="auto">
            <a:xfrm>
              <a:off x="6256338" y="584200"/>
              <a:ext cx="4783138" cy="5502276"/>
            </a:xfrm>
            <a:custGeom>
              <a:avLst/>
              <a:gdLst>
                <a:gd name="T0" fmla="*/ 1191 w 1274"/>
                <a:gd name="T1" fmla="*/ 219 h 1466"/>
                <a:gd name="T2" fmla="*/ 946 w 1274"/>
                <a:gd name="T3" fmla="*/ 594 h 1466"/>
                <a:gd name="T4" fmla="*/ 829 w 1274"/>
                <a:gd name="T5" fmla="*/ 996 h 1466"/>
                <a:gd name="T6" fmla="*/ 647 w 1274"/>
                <a:gd name="T7" fmla="*/ 1280 h 1466"/>
                <a:gd name="T8" fmla="*/ 613 w 1274"/>
                <a:gd name="T9" fmla="*/ 1289 h 1466"/>
                <a:gd name="T10" fmla="*/ 761 w 1274"/>
                <a:gd name="T11" fmla="*/ 1007 h 1466"/>
                <a:gd name="T12" fmla="*/ 688 w 1274"/>
                <a:gd name="T13" fmla="*/ 961 h 1466"/>
                <a:gd name="T14" fmla="*/ 522 w 1274"/>
                <a:gd name="T15" fmla="*/ 1229 h 1466"/>
                <a:gd name="T16" fmla="*/ 421 w 1274"/>
                <a:gd name="T17" fmla="*/ 1375 h 1466"/>
                <a:gd name="T18" fmla="*/ 388 w 1274"/>
                <a:gd name="T19" fmla="*/ 1336 h 1466"/>
                <a:gd name="T20" fmla="*/ 630 w 1274"/>
                <a:gd name="T21" fmla="*/ 872 h 1466"/>
                <a:gd name="T22" fmla="*/ 321 w 1274"/>
                <a:gd name="T23" fmla="*/ 1281 h 1466"/>
                <a:gd name="T24" fmla="*/ 315 w 1274"/>
                <a:gd name="T25" fmla="*/ 1291 h 1466"/>
                <a:gd name="T26" fmla="*/ 250 w 1274"/>
                <a:gd name="T27" fmla="*/ 1380 h 1466"/>
                <a:gd name="T28" fmla="*/ 225 w 1274"/>
                <a:gd name="T29" fmla="*/ 1340 h 1466"/>
                <a:gd name="T30" fmla="*/ 302 w 1274"/>
                <a:gd name="T31" fmla="*/ 1218 h 1466"/>
                <a:gd name="T32" fmla="*/ 529 w 1274"/>
                <a:gd name="T33" fmla="*/ 858 h 1466"/>
                <a:gd name="T34" fmla="*/ 456 w 1274"/>
                <a:gd name="T35" fmla="*/ 813 h 1466"/>
                <a:gd name="T36" fmla="*/ 215 w 1274"/>
                <a:gd name="T37" fmla="*/ 1181 h 1466"/>
                <a:gd name="T38" fmla="*/ 182 w 1274"/>
                <a:gd name="T39" fmla="*/ 1141 h 1466"/>
                <a:gd name="T40" fmla="*/ 417 w 1274"/>
                <a:gd name="T41" fmla="*/ 697 h 1466"/>
                <a:gd name="T42" fmla="*/ 153 w 1274"/>
                <a:gd name="T43" fmla="*/ 766 h 1466"/>
                <a:gd name="T44" fmla="*/ 110 w 1274"/>
                <a:gd name="T45" fmla="*/ 738 h 1466"/>
                <a:gd name="T46" fmla="*/ 379 w 1274"/>
                <a:gd name="T47" fmla="*/ 534 h 1466"/>
                <a:gd name="T48" fmla="*/ 681 w 1274"/>
                <a:gd name="T49" fmla="*/ 386 h 1466"/>
                <a:gd name="T50" fmla="*/ 873 w 1274"/>
                <a:gd name="T51" fmla="*/ 70 h 1466"/>
                <a:gd name="T52" fmla="*/ 798 w 1274"/>
                <a:gd name="T53" fmla="*/ 28 h 1466"/>
                <a:gd name="T54" fmla="*/ 315 w 1274"/>
                <a:gd name="T55" fmla="*/ 477 h 1466"/>
                <a:gd name="T56" fmla="*/ 27 w 1274"/>
                <a:gd name="T57" fmla="*/ 758 h 1466"/>
                <a:gd name="T58" fmla="*/ 187 w 1274"/>
                <a:gd name="T59" fmla="*/ 845 h 1466"/>
                <a:gd name="T60" fmla="*/ 109 w 1274"/>
                <a:gd name="T61" fmla="*/ 1095 h 1466"/>
                <a:gd name="T62" fmla="*/ 172 w 1274"/>
                <a:gd name="T63" fmla="*/ 1262 h 1466"/>
                <a:gd name="T64" fmla="*/ 186 w 1274"/>
                <a:gd name="T65" fmla="*/ 1449 h 1466"/>
                <a:gd name="T66" fmla="*/ 269 w 1274"/>
                <a:gd name="T67" fmla="*/ 1463 h 1466"/>
                <a:gd name="T68" fmla="*/ 356 w 1274"/>
                <a:gd name="T69" fmla="*/ 1444 h 1466"/>
                <a:gd name="T70" fmla="*/ 440 w 1274"/>
                <a:gd name="T71" fmla="*/ 1459 h 1466"/>
                <a:gd name="T72" fmla="*/ 549 w 1274"/>
                <a:gd name="T73" fmla="*/ 1347 h 1466"/>
                <a:gd name="T74" fmla="*/ 625 w 1274"/>
                <a:gd name="T75" fmla="*/ 1378 h 1466"/>
                <a:gd name="T76" fmla="*/ 720 w 1274"/>
                <a:gd name="T77" fmla="*/ 1326 h 1466"/>
                <a:gd name="T78" fmla="*/ 901 w 1274"/>
                <a:gd name="T79" fmla="*/ 1044 h 1466"/>
                <a:gd name="T80" fmla="*/ 1030 w 1274"/>
                <a:gd name="T81" fmla="*/ 575 h 1466"/>
                <a:gd name="T82" fmla="*/ 1251 w 1274"/>
                <a:gd name="T83" fmla="*/ 211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4" h="1466">
                  <a:moveTo>
                    <a:pt x="1251" y="211"/>
                  </a:moveTo>
                  <a:cubicBezTo>
                    <a:pt x="1233" y="197"/>
                    <a:pt x="1206" y="200"/>
                    <a:pt x="1191" y="219"/>
                  </a:cubicBezTo>
                  <a:cubicBezTo>
                    <a:pt x="1009" y="457"/>
                    <a:pt x="947" y="543"/>
                    <a:pt x="947" y="544"/>
                  </a:cubicBezTo>
                  <a:cubicBezTo>
                    <a:pt x="936" y="559"/>
                    <a:pt x="936" y="579"/>
                    <a:pt x="946" y="594"/>
                  </a:cubicBezTo>
                  <a:cubicBezTo>
                    <a:pt x="961" y="674"/>
                    <a:pt x="957" y="745"/>
                    <a:pt x="936" y="804"/>
                  </a:cubicBezTo>
                  <a:cubicBezTo>
                    <a:pt x="912" y="872"/>
                    <a:pt x="872" y="932"/>
                    <a:pt x="829" y="996"/>
                  </a:cubicBezTo>
                  <a:cubicBezTo>
                    <a:pt x="816" y="1016"/>
                    <a:pt x="803" y="1035"/>
                    <a:pt x="791" y="1055"/>
                  </a:cubicBezTo>
                  <a:cubicBezTo>
                    <a:pt x="647" y="1280"/>
                    <a:pt x="647" y="1280"/>
                    <a:pt x="647" y="1280"/>
                  </a:cubicBezTo>
                  <a:cubicBezTo>
                    <a:pt x="644" y="1286"/>
                    <a:pt x="638" y="1290"/>
                    <a:pt x="631" y="1292"/>
                  </a:cubicBezTo>
                  <a:cubicBezTo>
                    <a:pt x="625" y="1293"/>
                    <a:pt x="618" y="1292"/>
                    <a:pt x="613" y="1289"/>
                  </a:cubicBezTo>
                  <a:cubicBezTo>
                    <a:pt x="601" y="1281"/>
                    <a:pt x="598" y="1265"/>
                    <a:pt x="605" y="1253"/>
                  </a:cubicBezTo>
                  <a:cubicBezTo>
                    <a:pt x="761" y="1007"/>
                    <a:pt x="761" y="1007"/>
                    <a:pt x="761" y="1007"/>
                  </a:cubicBezTo>
                  <a:cubicBezTo>
                    <a:pt x="773" y="987"/>
                    <a:pt x="767" y="960"/>
                    <a:pt x="747" y="948"/>
                  </a:cubicBezTo>
                  <a:cubicBezTo>
                    <a:pt x="727" y="935"/>
                    <a:pt x="701" y="941"/>
                    <a:pt x="688" y="961"/>
                  </a:cubicBezTo>
                  <a:cubicBezTo>
                    <a:pt x="533" y="1207"/>
                    <a:pt x="533" y="1207"/>
                    <a:pt x="533" y="1207"/>
                  </a:cubicBezTo>
                  <a:cubicBezTo>
                    <a:pt x="528" y="1214"/>
                    <a:pt x="525" y="1221"/>
                    <a:pt x="522" y="1229"/>
                  </a:cubicBezTo>
                  <a:cubicBezTo>
                    <a:pt x="437" y="1363"/>
                    <a:pt x="437" y="1363"/>
                    <a:pt x="437" y="1363"/>
                  </a:cubicBezTo>
                  <a:cubicBezTo>
                    <a:pt x="434" y="1369"/>
                    <a:pt x="428" y="1373"/>
                    <a:pt x="421" y="1375"/>
                  </a:cubicBezTo>
                  <a:cubicBezTo>
                    <a:pt x="415" y="1376"/>
                    <a:pt x="408" y="1375"/>
                    <a:pt x="403" y="1372"/>
                  </a:cubicBezTo>
                  <a:cubicBezTo>
                    <a:pt x="391" y="1364"/>
                    <a:pt x="385" y="1347"/>
                    <a:pt x="388" y="1336"/>
                  </a:cubicBezTo>
                  <a:cubicBezTo>
                    <a:pt x="643" y="932"/>
                    <a:pt x="643" y="932"/>
                    <a:pt x="643" y="932"/>
                  </a:cubicBezTo>
                  <a:cubicBezTo>
                    <a:pt x="656" y="912"/>
                    <a:pt x="650" y="885"/>
                    <a:pt x="630" y="872"/>
                  </a:cubicBezTo>
                  <a:cubicBezTo>
                    <a:pt x="610" y="860"/>
                    <a:pt x="584" y="866"/>
                    <a:pt x="571" y="886"/>
                  </a:cubicBezTo>
                  <a:cubicBezTo>
                    <a:pt x="321" y="1281"/>
                    <a:pt x="321" y="1281"/>
                    <a:pt x="321" y="1281"/>
                  </a:cubicBezTo>
                  <a:cubicBezTo>
                    <a:pt x="320" y="1283"/>
                    <a:pt x="319" y="1284"/>
                    <a:pt x="317" y="1286"/>
                  </a:cubicBezTo>
                  <a:cubicBezTo>
                    <a:pt x="316" y="1288"/>
                    <a:pt x="316" y="1290"/>
                    <a:pt x="315" y="1291"/>
                  </a:cubicBezTo>
                  <a:cubicBezTo>
                    <a:pt x="266" y="1368"/>
                    <a:pt x="266" y="1368"/>
                    <a:pt x="266" y="1368"/>
                  </a:cubicBezTo>
                  <a:cubicBezTo>
                    <a:pt x="263" y="1374"/>
                    <a:pt x="257" y="1378"/>
                    <a:pt x="250" y="1380"/>
                  </a:cubicBezTo>
                  <a:cubicBezTo>
                    <a:pt x="244" y="1381"/>
                    <a:pt x="237" y="1380"/>
                    <a:pt x="232" y="1376"/>
                  </a:cubicBezTo>
                  <a:cubicBezTo>
                    <a:pt x="220" y="1369"/>
                    <a:pt x="217" y="1353"/>
                    <a:pt x="225" y="1340"/>
                  </a:cubicBezTo>
                  <a:cubicBezTo>
                    <a:pt x="301" y="1219"/>
                    <a:pt x="301" y="1219"/>
                    <a:pt x="301" y="1219"/>
                  </a:cubicBezTo>
                  <a:cubicBezTo>
                    <a:pt x="302" y="1219"/>
                    <a:pt x="302" y="1218"/>
                    <a:pt x="302" y="1218"/>
                  </a:cubicBezTo>
                  <a:cubicBezTo>
                    <a:pt x="302" y="1217"/>
                    <a:pt x="302" y="1217"/>
                    <a:pt x="303" y="1217"/>
                  </a:cubicBezTo>
                  <a:cubicBezTo>
                    <a:pt x="529" y="858"/>
                    <a:pt x="529" y="858"/>
                    <a:pt x="529" y="858"/>
                  </a:cubicBezTo>
                  <a:cubicBezTo>
                    <a:pt x="542" y="838"/>
                    <a:pt x="536" y="812"/>
                    <a:pt x="515" y="799"/>
                  </a:cubicBezTo>
                  <a:cubicBezTo>
                    <a:pt x="495" y="787"/>
                    <a:pt x="469" y="793"/>
                    <a:pt x="456" y="813"/>
                  </a:cubicBezTo>
                  <a:cubicBezTo>
                    <a:pt x="229" y="1173"/>
                    <a:pt x="229" y="1173"/>
                    <a:pt x="229" y="1173"/>
                  </a:cubicBezTo>
                  <a:cubicBezTo>
                    <a:pt x="225" y="1178"/>
                    <a:pt x="219" y="1180"/>
                    <a:pt x="215" y="1181"/>
                  </a:cubicBezTo>
                  <a:cubicBezTo>
                    <a:pt x="206" y="1183"/>
                    <a:pt x="196" y="1181"/>
                    <a:pt x="189" y="1176"/>
                  </a:cubicBezTo>
                  <a:cubicBezTo>
                    <a:pt x="177" y="1169"/>
                    <a:pt x="174" y="1153"/>
                    <a:pt x="182" y="1141"/>
                  </a:cubicBezTo>
                  <a:cubicBezTo>
                    <a:pt x="416" y="769"/>
                    <a:pt x="416" y="769"/>
                    <a:pt x="416" y="769"/>
                  </a:cubicBezTo>
                  <a:cubicBezTo>
                    <a:pt x="440" y="731"/>
                    <a:pt x="425" y="706"/>
                    <a:pt x="417" y="697"/>
                  </a:cubicBezTo>
                  <a:cubicBezTo>
                    <a:pt x="410" y="688"/>
                    <a:pt x="387" y="669"/>
                    <a:pt x="346" y="686"/>
                  </a:cubicBezTo>
                  <a:cubicBezTo>
                    <a:pt x="153" y="766"/>
                    <a:pt x="153" y="766"/>
                    <a:pt x="153" y="766"/>
                  </a:cubicBezTo>
                  <a:cubicBezTo>
                    <a:pt x="147" y="769"/>
                    <a:pt x="140" y="769"/>
                    <a:pt x="133" y="765"/>
                  </a:cubicBezTo>
                  <a:cubicBezTo>
                    <a:pt x="122" y="760"/>
                    <a:pt x="113" y="749"/>
                    <a:pt x="110" y="738"/>
                  </a:cubicBezTo>
                  <a:cubicBezTo>
                    <a:pt x="107" y="726"/>
                    <a:pt x="101" y="702"/>
                    <a:pt x="198" y="665"/>
                  </a:cubicBezTo>
                  <a:cubicBezTo>
                    <a:pt x="279" y="633"/>
                    <a:pt x="328" y="592"/>
                    <a:pt x="379" y="534"/>
                  </a:cubicBezTo>
                  <a:cubicBezTo>
                    <a:pt x="442" y="464"/>
                    <a:pt x="521" y="388"/>
                    <a:pt x="656" y="393"/>
                  </a:cubicBezTo>
                  <a:cubicBezTo>
                    <a:pt x="665" y="393"/>
                    <a:pt x="674" y="391"/>
                    <a:pt x="681" y="386"/>
                  </a:cubicBezTo>
                  <a:cubicBezTo>
                    <a:pt x="695" y="384"/>
                    <a:pt x="707" y="376"/>
                    <a:pt x="714" y="363"/>
                  </a:cubicBezTo>
                  <a:cubicBezTo>
                    <a:pt x="714" y="362"/>
                    <a:pt x="750" y="290"/>
                    <a:pt x="873" y="70"/>
                  </a:cubicBezTo>
                  <a:cubicBezTo>
                    <a:pt x="885" y="49"/>
                    <a:pt x="878" y="23"/>
                    <a:pt x="857" y="11"/>
                  </a:cubicBezTo>
                  <a:cubicBezTo>
                    <a:pt x="836" y="0"/>
                    <a:pt x="810" y="7"/>
                    <a:pt x="798" y="28"/>
                  </a:cubicBezTo>
                  <a:cubicBezTo>
                    <a:pt x="706" y="193"/>
                    <a:pt x="663" y="275"/>
                    <a:pt x="646" y="307"/>
                  </a:cubicBezTo>
                  <a:cubicBezTo>
                    <a:pt x="468" y="307"/>
                    <a:pt x="369" y="417"/>
                    <a:pt x="315" y="477"/>
                  </a:cubicBezTo>
                  <a:cubicBezTo>
                    <a:pt x="270" y="527"/>
                    <a:pt x="233" y="559"/>
                    <a:pt x="167" y="585"/>
                  </a:cubicBezTo>
                  <a:cubicBezTo>
                    <a:pt x="121" y="603"/>
                    <a:pt x="0" y="650"/>
                    <a:pt x="27" y="758"/>
                  </a:cubicBezTo>
                  <a:cubicBezTo>
                    <a:pt x="35" y="794"/>
                    <a:pt x="61" y="826"/>
                    <a:pt x="95" y="842"/>
                  </a:cubicBezTo>
                  <a:cubicBezTo>
                    <a:pt x="126" y="857"/>
                    <a:pt x="159" y="858"/>
                    <a:pt x="187" y="845"/>
                  </a:cubicBezTo>
                  <a:cubicBezTo>
                    <a:pt x="295" y="800"/>
                    <a:pt x="295" y="800"/>
                    <a:pt x="295" y="800"/>
                  </a:cubicBezTo>
                  <a:cubicBezTo>
                    <a:pt x="109" y="1095"/>
                    <a:pt x="109" y="1095"/>
                    <a:pt x="109" y="1095"/>
                  </a:cubicBezTo>
                  <a:cubicBezTo>
                    <a:pt x="76" y="1147"/>
                    <a:pt x="91" y="1216"/>
                    <a:pt x="142" y="1249"/>
                  </a:cubicBezTo>
                  <a:cubicBezTo>
                    <a:pt x="152" y="1255"/>
                    <a:pt x="162" y="1259"/>
                    <a:pt x="172" y="1262"/>
                  </a:cubicBezTo>
                  <a:cubicBezTo>
                    <a:pt x="152" y="1295"/>
                    <a:pt x="152" y="1295"/>
                    <a:pt x="152" y="1295"/>
                  </a:cubicBezTo>
                  <a:cubicBezTo>
                    <a:pt x="119" y="1347"/>
                    <a:pt x="134" y="1416"/>
                    <a:pt x="186" y="1449"/>
                  </a:cubicBezTo>
                  <a:cubicBezTo>
                    <a:pt x="203" y="1460"/>
                    <a:pt x="224" y="1466"/>
                    <a:pt x="245" y="1466"/>
                  </a:cubicBezTo>
                  <a:cubicBezTo>
                    <a:pt x="253" y="1466"/>
                    <a:pt x="261" y="1465"/>
                    <a:pt x="269" y="1463"/>
                  </a:cubicBezTo>
                  <a:cubicBezTo>
                    <a:pt x="294" y="1458"/>
                    <a:pt x="316" y="1443"/>
                    <a:pt x="332" y="1423"/>
                  </a:cubicBezTo>
                  <a:cubicBezTo>
                    <a:pt x="339" y="1431"/>
                    <a:pt x="347" y="1438"/>
                    <a:pt x="356" y="1444"/>
                  </a:cubicBezTo>
                  <a:cubicBezTo>
                    <a:pt x="374" y="1455"/>
                    <a:pt x="395" y="1461"/>
                    <a:pt x="415" y="1461"/>
                  </a:cubicBezTo>
                  <a:cubicBezTo>
                    <a:pt x="423" y="1461"/>
                    <a:pt x="432" y="1460"/>
                    <a:pt x="440" y="1459"/>
                  </a:cubicBezTo>
                  <a:cubicBezTo>
                    <a:pt x="469" y="1452"/>
                    <a:pt x="494" y="1435"/>
                    <a:pt x="510" y="1409"/>
                  </a:cubicBezTo>
                  <a:cubicBezTo>
                    <a:pt x="549" y="1347"/>
                    <a:pt x="549" y="1347"/>
                    <a:pt x="549" y="1347"/>
                  </a:cubicBezTo>
                  <a:cubicBezTo>
                    <a:pt x="554" y="1352"/>
                    <a:pt x="560" y="1357"/>
                    <a:pt x="566" y="1361"/>
                  </a:cubicBezTo>
                  <a:cubicBezTo>
                    <a:pt x="584" y="1372"/>
                    <a:pt x="605" y="1378"/>
                    <a:pt x="625" y="1378"/>
                  </a:cubicBezTo>
                  <a:cubicBezTo>
                    <a:pt x="633" y="1378"/>
                    <a:pt x="642" y="1377"/>
                    <a:pt x="650" y="1376"/>
                  </a:cubicBezTo>
                  <a:cubicBezTo>
                    <a:pt x="679" y="1369"/>
                    <a:pt x="704" y="1351"/>
                    <a:pt x="720" y="1326"/>
                  </a:cubicBezTo>
                  <a:cubicBezTo>
                    <a:pt x="861" y="1105"/>
                    <a:pt x="861" y="1105"/>
                    <a:pt x="861" y="1105"/>
                  </a:cubicBezTo>
                  <a:cubicBezTo>
                    <a:pt x="874" y="1084"/>
                    <a:pt x="887" y="1064"/>
                    <a:pt x="901" y="1044"/>
                  </a:cubicBezTo>
                  <a:cubicBezTo>
                    <a:pt x="944" y="979"/>
                    <a:pt x="989" y="911"/>
                    <a:pt x="1017" y="833"/>
                  </a:cubicBezTo>
                  <a:cubicBezTo>
                    <a:pt x="1044" y="759"/>
                    <a:pt x="1048" y="673"/>
                    <a:pt x="1030" y="575"/>
                  </a:cubicBezTo>
                  <a:cubicBezTo>
                    <a:pt x="1057" y="539"/>
                    <a:pt x="1125" y="447"/>
                    <a:pt x="1259" y="271"/>
                  </a:cubicBezTo>
                  <a:cubicBezTo>
                    <a:pt x="1274" y="252"/>
                    <a:pt x="1270" y="225"/>
                    <a:pt x="1251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86" name="Freeform 7"/>
            <p:cNvSpPr>
              <a:spLocks noEditPoints="1"/>
            </p:cNvSpPr>
            <p:nvPr/>
          </p:nvSpPr>
          <p:spPr bwMode="auto">
            <a:xfrm>
              <a:off x="1116013" y="2111375"/>
              <a:ext cx="9686925" cy="6475413"/>
            </a:xfrm>
            <a:custGeom>
              <a:avLst/>
              <a:gdLst>
                <a:gd name="T0" fmla="*/ 186 w 2580"/>
                <a:gd name="T1" fmla="*/ 930 h 1725"/>
                <a:gd name="T2" fmla="*/ 20 w 2580"/>
                <a:gd name="T3" fmla="*/ 1534 h 1725"/>
                <a:gd name="T4" fmla="*/ 201 w 2580"/>
                <a:gd name="T5" fmla="*/ 1725 h 1725"/>
                <a:gd name="T6" fmla="*/ 2364 w 2580"/>
                <a:gd name="T7" fmla="*/ 1725 h 1725"/>
                <a:gd name="T8" fmla="*/ 2545 w 2580"/>
                <a:gd name="T9" fmla="*/ 1534 h 1725"/>
                <a:gd name="T10" fmla="*/ 2356 w 2580"/>
                <a:gd name="T11" fmla="*/ 930 h 1725"/>
                <a:gd name="T12" fmla="*/ 2295 w 2580"/>
                <a:gd name="T13" fmla="*/ 755 h 1725"/>
                <a:gd name="T14" fmla="*/ 2162 w 2580"/>
                <a:gd name="T15" fmla="*/ 965 h 1725"/>
                <a:gd name="T16" fmla="*/ 2038 w 2580"/>
                <a:gd name="T17" fmla="*/ 1052 h 1725"/>
                <a:gd name="T18" fmla="*/ 1995 w 2580"/>
                <a:gd name="T19" fmla="*/ 1057 h 1725"/>
                <a:gd name="T20" fmla="*/ 1949 w 2580"/>
                <a:gd name="T21" fmla="*/ 1051 h 1725"/>
                <a:gd name="T22" fmla="*/ 1926 w 2580"/>
                <a:gd name="T23" fmla="*/ 1081 h 1725"/>
                <a:gd name="T24" fmla="*/ 1969 w 2580"/>
                <a:gd name="T25" fmla="*/ 1110 h 1725"/>
                <a:gd name="T26" fmla="*/ 2141 w 2580"/>
                <a:gd name="T27" fmla="*/ 1625 h 1725"/>
                <a:gd name="T28" fmla="*/ 2143 w 2580"/>
                <a:gd name="T29" fmla="*/ 1636 h 1725"/>
                <a:gd name="T30" fmla="*/ 2054 w 2580"/>
                <a:gd name="T31" fmla="*/ 1636 h 1725"/>
                <a:gd name="T32" fmla="*/ 1888 w 2580"/>
                <a:gd name="T33" fmla="*/ 1137 h 1725"/>
                <a:gd name="T34" fmla="*/ 1888 w 2580"/>
                <a:gd name="T35" fmla="*/ 1111 h 1725"/>
                <a:gd name="T36" fmla="*/ 1828 w 2580"/>
                <a:gd name="T37" fmla="*/ 1136 h 1725"/>
                <a:gd name="T38" fmla="*/ 1785 w 2580"/>
                <a:gd name="T39" fmla="*/ 1140 h 1725"/>
                <a:gd name="T40" fmla="*/ 1704 w 2580"/>
                <a:gd name="T41" fmla="*/ 1123 h 1725"/>
                <a:gd name="T42" fmla="*/ 1657 w 2580"/>
                <a:gd name="T43" fmla="*/ 1140 h 1725"/>
                <a:gd name="T44" fmla="*/ 1614 w 2580"/>
                <a:gd name="T45" fmla="*/ 1145 h 1725"/>
                <a:gd name="T46" fmla="*/ 1509 w 2580"/>
                <a:gd name="T47" fmla="*/ 1114 h 1725"/>
                <a:gd name="T48" fmla="*/ 1429 w 2580"/>
                <a:gd name="T49" fmla="*/ 883 h 1725"/>
                <a:gd name="T50" fmla="*/ 1406 w 2580"/>
                <a:gd name="T51" fmla="*/ 642 h 1725"/>
                <a:gd name="T52" fmla="*/ 1477 w 2580"/>
                <a:gd name="T53" fmla="*/ 529 h 1725"/>
                <a:gd name="T54" fmla="*/ 1427 w 2580"/>
                <a:gd name="T55" fmla="*/ 512 h 1725"/>
                <a:gd name="T56" fmla="*/ 1312 w 2580"/>
                <a:gd name="T57" fmla="*/ 372 h 1725"/>
                <a:gd name="T58" fmla="*/ 1505 w 2580"/>
                <a:gd name="T59" fmla="*/ 98 h 1725"/>
                <a:gd name="T60" fmla="*/ 1551 w 2580"/>
                <a:gd name="T61" fmla="*/ 75 h 1725"/>
                <a:gd name="T62" fmla="*/ 1285 w 2580"/>
                <a:gd name="T63" fmla="*/ 136 h 1725"/>
                <a:gd name="T64" fmla="*/ 897 w 2580"/>
                <a:gd name="T65" fmla="*/ 0 h 1725"/>
                <a:gd name="T66" fmla="*/ 186 w 2580"/>
                <a:gd name="T67" fmla="*/ 930 h 1725"/>
                <a:gd name="T68" fmla="*/ 632 w 2580"/>
                <a:gd name="T69" fmla="*/ 1083 h 1725"/>
                <a:gd name="T70" fmla="*/ 660 w 2580"/>
                <a:gd name="T71" fmla="*/ 1137 h 1725"/>
                <a:gd name="T72" fmla="*/ 493 w 2580"/>
                <a:gd name="T73" fmla="*/ 1636 h 1725"/>
                <a:gd name="T74" fmla="*/ 404 w 2580"/>
                <a:gd name="T75" fmla="*/ 1636 h 1725"/>
                <a:gd name="T76" fmla="*/ 406 w 2580"/>
                <a:gd name="T77" fmla="*/ 1625 h 1725"/>
                <a:gd name="T78" fmla="*/ 578 w 2580"/>
                <a:gd name="T79" fmla="*/ 1110 h 1725"/>
                <a:gd name="T80" fmla="*/ 632 w 2580"/>
                <a:gd name="T81" fmla="*/ 1083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80" h="1725">
                  <a:moveTo>
                    <a:pt x="186" y="930"/>
                  </a:moveTo>
                  <a:cubicBezTo>
                    <a:pt x="20" y="1534"/>
                    <a:pt x="20" y="1534"/>
                    <a:pt x="20" y="1534"/>
                  </a:cubicBezTo>
                  <a:cubicBezTo>
                    <a:pt x="0" y="1658"/>
                    <a:pt x="101" y="1725"/>
                    <a:pt x="201" y="1725"/>
                  </a:cubicBezTo>
                  <a:cubicBezTo>
                    <a:pt x="2364" y="1725"/>
                    <a:pt x="2364" y="1725"/>
                    <a:pt x="2364" y="1725"/>
                  </a:cubicBezTo>
                  <a:cubicBezTo>
                    <a:pt x="2464" y="1725"/>
                    <a:pt x="2580" y="1647"/>
                    <a:pt x="2545" y="1534"/>
                  </a:cubicBezTo>
                  <a:cubicBezTo>
                    <a:pt x="2356" y="930"/>
                    <a:pt x="2356" y="930"/>
                    <a:pt x="2356" y="930"/>
                  </a:cubicBezTo>
                  <a:cubicBezTo>
                    <a:pt x="2336" y="869"/>
                    <a:pt x="2316" y="810"/>
                    <a:pt x="2295" y="755"/>
                  </a:cubicBezTo>
                  <a:cubicBezTo>
                    <a:pt x="2162" y="965"/>
                    <a:pt x="2162" y="965"/>
                    <a:pt x="2162" y="965"/>
                  </a:cubicBezTo>
                  <a:cubicBezTo>
                    <a:pt x="2133" y="1010"/>
                    <a:pt x="2089" y="1041"/>
                    <a:pt x="2038" y="1052"/>
                  </a:cubicBezTo>
                  <a:cubicBezTo>
                    <a:pt x="2023" y="1056"/>
                    <a:pt x="2009" y="1057"/>
                    <a:pt x="1995" y="1057"/>
                  </a:cubicBezTo>
                  <a:cubicBezTo>
                    <a:pt x="1979" y="1057"/>
                    <a:pt x="1964" y="1055"/>
                    <a:pt x="1949" y="1051"/>
                  </a:cubicBezTo>
                  <a:cubicBezTo>
                    <a:pt x="1942" y="1062"/>
                    <a:pt x="1934" y="1072"/>
                    <a:pt x="1926" y="1081"/>
                  </a:cubicBezTo>
                  <a:cubicBezTo>
                    <a:pt x="1945" y="1079"/>
                    <a:pt x="1963" y="1091"/>
                    <a:pt x="1969" y="1110"/>
                  </a:cubicBezTo>
                  <a:cubicBezTo>
                    <a:pt x="2141" y="1625"/>
                    <a:pt x="2141" y="1625"/>
                    <a:pt x="2141" y="1625"/>
                  </a:cubicBezTo>
                  <a:cubicBezTo>
                    <a:pt x="2142" y="1629"/>
                    <a:pt x="2143" y="1632"/>
                    <a:pt x="2143" y="1636"/>
                  </a:cubicBezTo>
                  <a:cubicBezTo>
                    <a:pt x="2054" y="1636"/>
                    <a:pt x="2054" y="1636"/>
                    <a:pt x="2054" y="1636"/>
                  </a:cubicBezTo>
                  <a:cubicBezTo>
                    <a:pt x="1888" y="1137"/>
                    <a:pt x="1888" y="1137"/>
                    <a:pt x="1888" y="1137"/>
                  </a:cubicBezTo>
                  <a:cubicBezTo>
                    <a:pt x="1885" y="1128"/>
                    <a:pt x="1885" y="1119"/>
                    <a:pt x="1888" y="1111"/>
                  </a:cubicBezTo>
                  <a:cubicBezTo>
                    <a:pt x="1869" y="1122"/>
                    <a:pt x="1849" y="1131"/>
                    <a:pt x="1828" y="1136"/>
                  </a:cubicBezTo>
                  <a:cubicBezTo>
                    <a:pt x="1813" y="1139"/>
                    <a:pt x="1799" y="1140"/>
                    <a:pt x="1785" y="1140"/>
                  </a:cubicBezTo>
                  <a:cubicBezTo>
                    <a:pt x="1757" y="1140"/>
                    <a:pt x="1730" y="1134"/>
                    <a:pt x="1704" y="1123"/>
                  </a:cubicBezTo>
                  <a:cubicBezTo>
                    <a:pt x="1689" y="1130"/>
                    <a:pt x="1674" y="1136"/>
                    <a:pt x="1657" y="1140"/>
                  </a:cubicBezTo>
                  <a:cubicBezTo>
                    <a:pt x="1643" y="1143"/>
                    <a:pt x="1628" y="1145"/>
                    <a:pt x="1614" y="1145"/>
                  </a:cubicBezTo>
                  <a:cubicBezTo>
                    <a:pt x="1577" y="1145"/>
                    <a:pt x="1541" y="1134"/>
                    <a:pt x="1509" y="1114"/>
                  </a:cubicBezTo>
                  <a:cubicBezTo>
                    <a:pt x="1431" y="1064"/>
                    <a:pt x="1400" y="968"/>
                    <a:pt x="1429" y="883"/>
                  </a:cubicBezTo>
                  <a:cubicBezTo>
                    <a:pt x="1368" y="819"/>
                    <a:pt x="1356" y="720"/>
                    <a:pt x="1406" y="642"/>
                  </a:cubicBezTo>
                  <a:cubicBezTo>
                    <a:pt x="1477" y="529"/>
                    <a:pt x="1477" y="529"/>
                    <a:pt x="1477" y="529"/>
                  </a:cubicBezTo>
                  <a:cubicBezTo>
                    <a:pt x="1460" y="526"/>
                    <a:pt x="1443" y="520"/>
                    <a:pt x="1427" y="512"/>
                  </a:cubicBezTo>
                  <a:cubicBezTo>
                    <a:pt x="1370" y="485"/>
                    <a:pt x="1327" y="432"/>
                    <a:pt x="1312" y="372"/>
                  </a:cubicBezTo>
                  <a:cubicBezTo>
                    <a:pt x="1292" y="289"/>
                    <a:pt x="1309" y="174"/>
                    <a:pt x="1505" y="98"/>
                  </a:cubicBezTo>
                  <a:cubicBezTo>
                    <a:pt x="1522" y="91"/>
                    <a:pt x="1537" y="84"/>
                    <a:pt x="1551" y="75"/>
                  </a:cubicBezTo>
                  <a:cubicBezTo>
                    <a:pt x="1470" y="114"/>
                    <a:pt x="1380" y="136"/>
                    <a:pt x="1285" y="136"/>
                  </a:cubicBezTo>
                  <a:cubicBezTo>
                    <a:pt x="1138" y="136"/>
                    <a:pt x="1004" y="85"/>
                    <a:pt x="897" y="0"/>
                  </a:cubicBezTo>
                  <a:cubicBezTo>
                    <a:pt x="541" y="100"/>
                    <a:pt x="306" y="407"/>
                    <a:pt x="186" y="930"/>
                  </a:cubicBezTo>
                  <a:close/>
                  <a:moveTo>
                    <a:pt x="632" y="1083"/>
                  </a:moveTo>
                  <a:cubicBezTo>
                    <a:pt x="655" y="1090"/>
                    <a:pt x="667" y="1115"/>
                    <a:pt x="660" y="1137"/>
                  </a:cubicBezTo>
                  <a:cubicBezTo>
                    <a:pt x="493" y="1636"/>
                    <a:pt x="493" y="1636"/>
                    <a:pt x="493" y="1636"/>
                  </a:cubicBezTo>
                  <a:cubicBezTo>
                    <a:pt x="404" y="1636"/>
                    <a:pt x="404" y="1636"/>
                    <a:pt x="404" y="1636"/>
                  </a:cubicBezTo>
                  <a:cubicBezTo>
                    <a:pt x="405" y="1632"/>
                    <a:pt x="405" y="1629"/>
                    <a:pt x="406" y="1625"/>
                  </a:cubicBezTo>
                  <a:cubicBezTo>
                    <a:pt x="578" y="1110"/>
                    <a:pt x="578" y="1110"/>
                    <a:pt x="578" y="1110"/>
                  </a:cubicBezTo>
                  <a:cubicBezTo>
                    <a:pt x="586" y="1087"/>
                    <a:pt x="610" y="1075"/>
                    <a:pt x="632" y="10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</p:grpSp>
      <p:grpSp>
        <p:nvGrpSpPr>
          <p:cNvPr id="187" name="그룹 186"/>
          <p:cNvGrpSpPr/>
          <p:nvPr/>
        </p:nvGrpSpPr>
        <p:grpSpPr>
          <a:xfrm>
            <a:off x="4604335" y="3413344"/>
            <a:ext cx="326685" cy="337180"/>
            <a:chOff x="12446681" y="4581128"/>
            <a:chExt cx="395288" cy="407988"/>
          </a:xfrm>
          <a:solidFill>
            <a:srgbClr val="00589E"/>
          </a:solidFill>
        </p:grpSpPr>
        <p:sp>
          <p:nvSpPr>
            <p:cNvPr id="188" name="Freeform 5"/>
            <p:cNvSpPr>
              <a:spLocks/>
            </p:cNvSpPr>
            <p:nvPr/>
          </p:nvSpPr>
          <p:spPr bwMode="auto">
            <a:xfrm>
              <a:off x="12446681" y="4581128"/>
              <a:ext cx="366713" cy="403225"/>
            </a:xfrm>
            <a:custGeom>
              <a:avLst/>
              <a:gdLst>
                <a:gd name="T0" fmla="*/ 1057 w 2059"/>
                <a:gd name="T1" fmla="*/ 663 h 2263"/>
                <a:gd name="T2" fmla="*/ 1208 w 2059"/>
                <a:gd name="T3" fmla="*/ 722 h 2263"/>
                <a:gd name="T4" fmla="*/ 1292 w 2059"/>
                <a:gd name="T5" fmla="*/ 559 h 2263"/>
                <a:gd name="T6" fmla="*/ 1408 w 2059"/>
                <a:gd name="T7" fmla="*/ 430 h 2263"/>
                <a:gd name="T8" fmla="*/ 1474 w 2059"/>
                <a:gd name="T9" fmla="*/ 643 h 2263"/>
                <a:gd name="T10" fmla="*/ 1482 w 2059"/>
                <a:gd name="T11" fmla="*/ 703 h 2263"/>
                <a:gd name="T12" fmla="*/ 1549 w 2059"/>
                <a:gd name="T13" fmla="*/ 630 h 2263"/>
                <a:gd name="T14" fmla="*/ 1803 w 2059"/>
                <a:gd name="T15" fmla="*/ 483 h 2263"/>
                <a:gd name="T16" fmla="*/ 1778 w 2059"/>
                <a:gd name="T17" fmla="*/ 760 h 2263"/>
                <a:gd name="T18" fmla="*/ 1585 w 2059"/>
                <a:gd name="T19" fmla="*/ 960 h 2263"/>
                <a:gd name="T20" fmla="*/ 1680 w 2059"/>
                <a:gd name="T21" fmla="*/ 977 h 2263"/>
                <a:gd name="T22" fmla="*/ 1883 w 2059"/>
                <a:gd name="T23" fmla="*/ 1159 h 2263"/>
                <a:gd name="T24" fmla="*/ 1774 w 2059"/>
                <a:gd name="T25" fmla="*/ 1362 h 2263"/>
                <a:gd name="T26" fmla="*/ 1779 w 2059"/>
                <a:gd name="T27" fmla="*/ 1420 h 2263"/>
                <a:gd name="T28" fmla="*/ 1994 w 2059"/>
                <a:gd name="T29" fmla="*/ 1590 h 2263"/>
                <a:gd name="T30" fmla="*/ 2040 w 2059"/>
                <a:gd name="T31" fmla="*/ 1730 h 2263"/>
                <a:gd name="T32" fmla="*/ 1813 w 2059"/>
                <a:gd name="T33" fmla="*/ 1794 h 2263"/>
                <a:gd name="T34" fmla="*/ 1634 w 2059"/>
                <a:gd name="T35" fmla="*/ 1754 h 2263"/>
                <a:gd name="T36" fmla="*/ 1509 w 2059"/>
                <a:gd name="T37" fmla="*/ 1968 h 2263"/>
                <a:gd name="T38" fmla="*/ 1481 w 2059"/>
                <a:gd name="T39" fmla="*/ 2236 h 2263"/>
                <a:gd name="T40" fmla="*/ 1313 w 2059"/>
                <a:gd name="T41" fmla="*/ 2143 h 2263"/>
                <a:gd name="T42" fmla="*/ 1008 w 2059"/>
                <a:gd name="T43" fmla="*/ 1928 h 2263"/>
                <a:gd name="T44" fmla="*/ 689 w 2059"/>
                <a:gd name="T45" fmla="*/ 2121 h 2263"/>
                <a:gd name="T46" fmla="*/ 487 w 2059"/>
                <a:gd name="T47" fmla="*/ 2020 h 2263"/>
                <a:gd name="T48" fmla="*/ 685 w 2059"/>
                <a:gd name="T49" fmla="*/ 1731 h 2263"/>
                <a:gd name="T50" fmla="*/ 561 w 2059"/>
                <a:gd name="T51" fmla="*/ 1377 h 2263"/>
                <a:gd name="T52" fmla="*/ 41 w 2059"/>
                <a:gd name="T53" fmla="*/ 1345 h 2263"/>
                <a:gd name="T54" fmla="*/ 93 w 2059"/>
                <a:gd name="T55" fmla="*/ 1094 h 2263"/>
                <a:gd name="T56" fmla="*/ 330 w 2059"/>
                <a:gd name="T57" fmla="*/ 1097 h 2263"/>
                <a:gd name="T58" fmla="*/ 647 w 2059"/>
                <a:gd name="T59" fmla="*/ 1133 h 2263"/>
                <a:gd name="T60" fmla="*/ 529 w 2059"/>
                <a:gd name="T61" fmla="*/ 1027 h 2263"/>
                <a:gd name="T62" fmla="*/ 475 w 2059"/>
                <a:gd name="T63" fmla="*/ 860 h 2263"/>
                <a:gd name="T64" fmla="*/ 752 w 2059"/>
                <a:gd name="T65" fmla="*/ 939 h 2263"/>
                <a:gd name="T66" fmla="*/ 866 w 2059"/>
                <a:gd name="T67" fmla="*/ 749 h 2263"/>
                <a:gd name="T68" fmla="*/ 667 w 2059"/>
                <a:gd name="T69" fmla="*/ 249 h 2263"/>
                <a:gd name="T70" fmla="*/ 839 w 2059"/>
                <a:gd name="T71" fmla="*/ 7 h 2263"/>
                <a:gd name="T72" fmla="*/ 1038 w 2059"/>
                <a:gd name="T73" fmla="*/ 282 h 2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59" h="2263">
                  <a:moveTo>
                    <a:pt x="1036" y="386"/>
                  </a:moveTo>
                  <a:cubicBezTo>
                    <a:pt x="1035" y="478"/>
                    <a:pt x="1042" y="571"/>
                    <a:pt x="1057" y="663"/>
                  </a:cubicBezTo>
                  <a:cubicBezTo>
                    <a:pt x="1062" y="698"/>
                    <a:pt x="1084" y="728"/>
                    <a:pt x="1117" y="742"/>
                  </a:cubicBezTo>
                  <a:cubicBezTo>
                    <a:pt x="1148" y="762"/>
                    <a:pt x="1189" y="753"/>
                    <a:pt x="1208" y="722"/>
                  </a:cubicBezTo>
                  <a:cubicBezTo>
                    <a:pt x="1208" y="722"/>
                    <a:pt x="1208" y="722"/>
                    <a:pt x="1209" y="722"/>
                  </a:cubicBezTo>
                  <a:cubicBezTo>
                    <a:pt x="1246" y="673"/>
                    <a:pt x="1274" y="618"/>
                    <a:pt x="1292" y="559"/>
                  </a:cubicBezTo>
                  <a:cubicBezTo>
                    <a:pt x="1298" y="531"/>
                    <a:pt x="1307" y="504"/>
                    <a:pt x="1321" y="479"/>
                  </a:cubicBezTo>
                  <a:cubicBezTo>
                    <a:pt x="1344" y="438"/>
                    <a:pt x="1372" y="422"/>
                    <a:pt x="1408" y="430"/>
                  </a:cubicBezTo>
                  <a:cubicBezTo>
                    <a:pt x="1449" y="438"/>
                    <a:pt x="1480" y="474"/>
                    <a:pt x="1483" y="516"/>
                  </a:cubicBezTo>
                  <a:cubicBezTo>
                    <a:pt x="1482" y="558"/>
                    <a:pt x="1477" y="601"/>
                    <a:pt x="1474" y="643"/>
                  </a:cubicBezTo>
                  <a:cubicBezTo>
                    <a:pt x="1474" y="648"/>
                    <a:pt x="1472" y="652"/>
                    <a:pt x="1472" y="657"/>
                  </a:cubicBezTo>
                  <a:cubicBezTo>
                    <a:pt x="1470" y="674"/>
                    <a:pt x="1463" y="695"/>
                    <a:pt x="1482" y="703"/>
                  </a:cubicBezTo>
                  <a:cubicBezTo>
                    <a:pt x="1499" y="710"/>
                    <a:pt x="1508" y="689"/>
                    <a:pt x="1517" y="677"/>
                  </a:cubicBezTo>
                  <a:cubicBezTo>
                    <a:pt x="1528" y="662"/>
                    <a:pt x="1539" y="647"/>
                    <a:pt x="1549" y="630"/>
                  </a:cubicBezTo>
                  <a:cubicBezTo>
                    <a:pt x="1579" y="584"/>
                    <a:pt x="1618" y="544"/>
                    <a:pt x="1663" y="513"/>
                  </a:cubicBezTo>
                  <a:cubicBezTo>
                    <a:pt x="1704" y="485"/>
                    <a:pt x="1754" y="474"/>
                    <a:pt x="1803" y="483"/>
                  </a:cubicBezTo>
                  <a:cubicBezTo>
                    <a:pt x="1834" y="488"/>
                    <a:pt x="1872" y="537"/>
                    <a:pt x="1880" y="576"/>
                  </a:cubicBezTo>
                  <a:cubicBezTo>
                    <a:pt x="1899" y="668"/>
                    <a:pt x="1841" y="717"/>
                    <a:pt x="1778" y="760"/>
                  </a:cubicBezTo>
                  <a:cubicBezTo>
                    <a:pt x="1725" y="795"/>
                    <a:pt x="1676" y="835"/>
                    <a:pt x="1631" y="878"/>
                  </a:cubicBezTo>
                  <a:cubicBezTo>
                    <a:pt x="1609" y="901"/>
                    <a:pt x="1593" y="929"/>
                    <a:pt x="1585" y="960"/>
                  </a:cubicBezTo>
                  <a:cubicBezTo>
                    <a:pt x="1578" y="983"/>
                    <a:pt x="1586" y="992"/>
                    <a:pt x="1611" y="989"/>
                  </a:cubicBezTo>
                  <a:cubicBezTo>
                    <a:pt x="1634" y="986"/>
                    <a:pt x="1657" y="981"/>
                    <a:pt x="1680" y="977"/>
                  </a:cubicBezTo>
                  <a:cubicBezTo>
                    <a:pt x="1757" y="962"/>
                    <a:pt x="1834" y="997"/>
                    <a:pt x="1874" y="1063"/>
                  </a:cubicBezTo>
                  <a:cubicBezTo>
                    <a:pt x="1892" y="1092"/>
                    <a:pt x="1896" y="1127"/>
                    <a:pt x="1883" y="1159"/>
                  </a:cubicBezTo>
                  <a:cubicBezTo>
                    <a:pt x="1857" y="1220"/>
                    <a:pt x="1827" y="1278"/>
                    <a:pt x="1792" y="1334"/>
                  </a:cubicBezTo>
                  <a:cubicBezTo>
                    <a:pt x="1787" y="1344"/>
                    <a:pt x="1781" y="1353"/>
                    <a:pt x="1774" y="1362"/>
                  </a:cubicBezTo>
                  <a:cubicBezTo>
                    <a:pt x="1759" y="1377"/>
                    <a:pt x="1759" y="1401"/>
                    <a:pt x="1774" y="1416"/>
                  </a:cubicBezTo>
                  <a:cubicBezTo>
                    <a:pt x="1775" y="1417"/>
                    <a:pt x="1777" y="1419"/>
                    <a:pt x="1779" y="1420"/>
                  </a:cubicBezTo>
                  <a:cubicBezTo>
                    <a:pt x="1798" y="1440"/>
                    <a:pt x="1818" y="1457"/>
                    <a:pt x="1840" y="1472"/>
                  </a:cubicBezTo>
                  <a:cubicBezTo>
                    <a:pt x="1895" y="1507"/>
                    <a:pt x="1946" y="1546"/>
                    <a:pt x="1994" y="1590"/>
                  </a:cubicBezTo>
                  <a:cubicBezTo>
                    <a:pt x="2003" y="1599"/>
                    <a:pt x="2011" y="1608"/>
                    <a:pt x="2020" y="1617"/>
                  </a:cubicBezTo>
                  <a:cubicBezTo>
                    <a:pt x="2051" y="1646"/>
                    <a:pt x="2059" y="1692"/>
                    <a:pt x="2040" y="1730"/>
                  </a:cubicBezTo>
                  <a:cubicBezTo>
                    <a:pt x="2026" y="1770"/>
                    <a:pt x="1991" y="1798"/>
                    <a:pt x="1949" y="1803"/>
                  </a:cubicBezTo>
                  <a:cubicBezTo>
                    <a:pt x="1904" y="1807"/>
                    <a:pt x="1858" y="1804"/>
                    <a:pt x="1813" y="1794"/>
                  </a:cubicBezTo>
                  <a:cubicBezTo>
                    <a:pt x="1771" y="1783"/>
                    <a:pt x="1727" y="1778"/>
                    <a:pt x="1684" y="1767"/>
                  </a:cubicBezTo>
                  <a:cubicBezTo>
                    <a:pt x="1668" y="1763"/>
                    <a:pt x="1651" y="1759"/>
                    <a:pt x="1634" y="1754"/>
                  </a:cubicBezTo>
                  <a:cubicBezTo>
                    <a:pt x="1554" y="1725"/>
                    <a:pt x="1499" y="1772"/>
                    <a:pt x="1492" y="1848"/>
                  </a:cubicBezTo>
                  <a:cubicBezTo>
                    <a:pt x="1491" y="1889"/>
                    <a:pt x="1497" y="1929"/>
                    <a:pt x="1509" y="1968"/>
                  </a:cubicBezTo>
                  <a:cubicBezTo>
                    <a:pt x="1521" y="2019"/>
                    <a:pt x="1530" y="2070"/>
                    <a:pt x="1545" y="2120"/>
                  </a:cubicBezTo>
                  <a:cubicBezTo>
                    <a:pt x="1561" y="2175"/>
                    <a:pt x="1515" y="2206"/>
                    <a:pt x="1481" y="2236"/>
                  </a:cubicBezTo>
                  <a:cubicBezTo>
                    <a:pt x="1451" y="2263"/>
                    <a:pt x="1406" y="2262"/>
                    <a:pt x="1377" y="2234"/>
                  </a:cubicBezTo>
                  <a:cubicBezTo>
                    <a:pt x="1348" y="2210"/>
                    <a:pt x="1326" y="2178"/>
                    <a:pt x="1313" y="2143"/>
                  </a:cubicBezTo>
                  <a:cubicBezTo>
                    <a:pt x="1300" y="2104"/>
                    <a:pt x="1286" y="2066"/>
                    <a:pt x="1269" y="2028"/>
                  </a:cubicBezTo>
                  <a:cubicBezTo>
                    <a:pt x="1225" y="1947"/>
                    <a:pt x="1110" y="1882"/>
                    <a:pt x="1008" y="1928"/>
                  </a:cubicBezTo>
                  <a:cubicBezTo>
                    <a:pt x="957" y="1951"/>
                    <a:pt x="912" y="1983"/>
                    <a:pt x="864" y="2009"/>
                  </a:cubicBezTo>
                  <a:cubicBezTo>
                    <a:pt x="803" y="2042"/>
                    <a:pt x="751" y="2089"/>
                    <a:pt x="689" y="2121"/>
                  </a:cubicBezTo>
                  <a:cubicBezTo>
                    <a:pt x="669" y="2131"/>
                    <a:pt x="648" y="2135"/>
                    <a:pt x="628" y="2144"/>
                  </a:cubicBezTo>
                  <a:cubicBezTo>
                    <a:pt x="543" y="2179"/>
                    <a:pt x="474" y="2086"/>
                    <a:pt x="487" y="2020"/>
                  </a:cubicBezTo>
                  <a:cubicBezTo>
                    <a:pt x="499" y="1943"/>
                    <a:pt x="536" y="1872"/>
                    <a:pt x="592" y="1819"/>
                  </a:cubicBezTo>
                  <a:cubicBezTo>
                    <a:pt x="624" y="1791"/>
                    <a:pt x="653" y="1759"/>
                    <a:pt x="685" y="1731"/>
                  </a:cubicBezTo>
                  <a:cubicBezTo>
                    <a:pt x="730" y="1691"/>
                    <a:pt x="754" y="1632"/>
                    <a:pt x="751" y="1571"/>
                  </a:cubicBezTo>
                  <a:cubicBezTo>
                    <a:pt x="753" y="1458"/>
                    <a:pt x="674" y="1383"/>
                    <a:pt x="561" y="1377"/>
                  </a:cubicBezTo>
                  <a:cubicBezTo>
                    <a:pt x="467" y="1375"/>
                    <a:pt x="373" y="1380"/>
                    <a:pt x="279" y="1391"/>
                  </a:cubicBezTo>
                  <a:cubicBezTo>
                    <a:pt x="197" y="1401"/>
                    <a:pt x="114" y="1384"/>
                    <a:pt x="41" y="1345"/>
                  </a:cubicBezTo>
                  <a:cubicBezTo>
                    <a:pt x="15" y="1332"/>
                    <a:pt x="0" y="1304"/>
                    <a:pt x="5" y="1275"/>
                  </a:cubicBezTo>
                  <a:cubicBezTo>
                    <a:pt x="7" y="1205"/>
                    <a:pt x="39" y="1139"/>
                    <a:pt x="93" y="1094"/>
                  </a:cubicBezTo>
                  <a:cubicBezTo>
                    <a:pt x="108" y="1082"/>
                    <a:pt x="125" y="1075"/>
                    <a:pt x="144" y="1073"/>
                  </a:cubicBezTo>
                  <a:cubicBezTo>
                    <a:pt x="207" y="1067"/>
                    <a:pt x="270" y="1075"/>
                    <a:pt x="330" y="1097"/>
                  </a:cubicBezTo>
                  <a:cubicBezTo>
                    <a:pt x="424" y="1128"/>
                    <a:pt x="522" y="1129"/>
                    <a:pt x="618" y="1142"/>
                  </a:cubicBezTo>
                  <a:cubicBezTo>
                    <a:pt x="629" y="1147"/>
                    <a:pt x="641" y="1143"/>
                    <a:pt x="647" y="1133"/>
                  </a:cubicBezTo>
                  <a:cubicBezTo>
                    <a:pt x="650" y="1121"/>
                    <a:pt x="643" y="1108"/>
                    <a:pt x="631" y="1103"/>
                  </a:cubicBezTo>
                  <a:cubicBezTo>
                    <a:pt x="600" y="1073"/>
                    <a:pt x="566" y="1048"/>
                    <a:pt x="529" y="1027"/>
                  </a:cubicBezTo>
                  <a:cubicBezTo>
                    <a:pt x="496" y="1008"/>
                    <a:pt x="471" y="978"/>
                    <a:pt x="458" y="942"/>
                  </a:cubicBezTo>
                  <a:cubicBezTo>
                    <a:pt x="443" y="914"/>
                    <a:pt x="450" y="880"/>
                    <a:pt x="475" y="860"/>
                  </a:cubicBezTo>
                  <a:cubicBezTo>
                    <a:pt x="540" y="804"/>
                    <a:pt x="555" y="804"/>
                    <a:pt x="626" y="839"/>
                  </a:cubicBezTo>
                  <a:cubicBezTo>
                    <a:pt x="672" y="867"/>
                    <a:pt x="715" y="900"/>
                    <a:pt x="752" y="939"/>
                  </a:cubicBezTo>
                  <a:cubicBezTo>
                    <a:pt x="818" y="996"/>
                    <a:pt x="848" y="979"/>
                    <a:pt x="881" y="911"/>
                  </a:cubicBezTo>
                  <a:cubicBezTo>
                    <a:pt x="909" y="853"/>
                    <a:pt x="894" y="799"/>
                    <a:pt x="866" y="749"/>
                  </a:cubicBezTo>
                  <a:cubicBezTo>
                    <a:pt x="828" y="682"/>
                    <a:pt x="787" y="617"/>
                    <a:pt x="755" y="547"/>
                  </a:cubicBezTo>
                  <a:cubicBezTo>
                    <a:pt x="712" y="452"/>
                    <a:pt x="682" y="352"/>
                    <a:pt x="667" y="249"/>
                  </a:cubicBezTo>
                  <a:cubicBezTo>
                    <a:pt x="662" y="208"/>
                    <a:pt x="664" y="167"/>
                    <a:pt x="675" y="127"/>
                  </a:cubicBezTo>
                  <a:cubicBezTo>
                    <a:pt x="692" y="52"/>
                    <a:pt x="762" y="0"/>
                    <a:pt x="839" y="7"/>
                  </a:cubicBezTo>
                  <a:cubicBezTo>
                    <a:pt x="936" y="8"/>
                    <a:pt x="1016" y="82"/>
                    <a:pt x="1026" y="179"/>
                  </a:cubicBezTo>
                  <a:cubicBezTo>
                    <a:pt x="1031" y="213"/>
                    <a:pt x="1033" y="248"/>
                    <a:pt x="1038" y="282"/>
                  </a:cubicBezTo>
                  <a:cubicBezTo>
                    <a:pt x="1043" y="317"/>
                    <a:pt x="1034" y="351"/>
                    <a:pt x="1036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9" name="Freeform 6"/>
            <p:cNvSpPr>
              <a:spLocks/>
            </p:cNvSpPr>
            <p:nvPr/>
          </p:nvSpPr>
          <p:spPr bwMode="auto">
            <a:xfrm>
              <a:off x="12475256" y="4860528"/>
              <a:ext cx="44450" cy="34925"/>
            </a:xfrm>
            <a:custGeom>
              <a:avLst/>
              <a:gdLst>
                <a:gd name="T0" fmla="*/ 3 w 249"/>
                <a:gd name="T1" fmla="*/ 154 h 201"/>
                <a:gd name="T2" fmla="*/ 28 w 249"/>
                <a:gd name="T3" fmla="*/ 76 h 201"/>
                <a:gd name="T4" fmla="*/ 88 w 249"/>
                <a:gd name="T5" fmla="*/ 30 h 201"/>
                <a:gd name="T6" fmla="*/ 197 w 249"/>
                <a:gd name="T7" fmla="*/ 6 h 201"/>
                <a:gd name="T8" fmla="*/ 230 w 249"/>
                <a:gd name="T9" fmla="*/ 1 h 201"/>
                <a:gd name="T10" fmla="*/ 247 w 249"/>
                <a:gd name="T11" fmla="*/ 15 h 201"/>
                <a:gd name="T12" fmla="*/ 247 w 249"/>
                <a:gd name="T13" fmla="*/ 19 h 201"/>
                <a:gd name="T14" fmla="*/ 220 w 249"/>
                <a:gd name="T15" fmla="*/ 76 h 201"/>
                <a:gd name="T16" fmla="*/ 140 w 249"/>
                <a:gd name="T17" fmla="*/ 140 h 201"/>
                <a:gd name="T18" fmla="*/ 37 w 249"/>
                <a:gd name="T19" fmla="*/ 194 h 201"/>
                <a:gd name="T20" fmla="*/ 3 w 249"/>
                <a:gd name="T21" fmla="*/ 15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9" h="201">
                  <a:moveTo>
                    <a:pt x="3" y="154"/>
                  </a:moveTo>
                  <a:cubicBezTo>
                    <a:pt x="10" y="128"/>
                    <a:pt x="18" y="102"/>
                    <a:pt x="28" y="76"/>
                  </a:cubicBezTo>
                  <a:cubicBezTo>
                    <a:pt x="36" y="49"/>
                    <a:pt x="60" y="31"/>
                    <a:pt x="88" y="30"/>
                  </a:cubicBezTo>
                  <a:cubicBezTo>
                    <a:pt x="128" y="32"/>
                    <a:pt x="161" y="15"/>
                    <a:pt x="197" y="6"/>
                  </a:cubicBezTo>
                  <a:cubicBezTo>
                    <a:pt x="208" y="3"/>
                    <a:pt x="219" y="2"/>
                    <a:pt x="230" y="1"/>
                  </a:cubicBezTo>
                  <a:cubicBezTo>
                    <a:pt x="238" y="0"/>
                    <a:pt x="246" y="6"/>
                    <a:pt x="247" y="15"/>
                  </a:cubicBezTo>
                  <a:cubicBezTo>
                    <a:pt x="247" y="16"/>
                    <a:pt x="247" y="17"/>
                    <a:pt x="247" y="19"/>
                  </a:cubicBezTo>
                  <a:cubicBezTo>
                    <a:pt x="249" y="41"/>
                    <a:pt x="239" y="63"/>
                    <a:pt x="220" y="76"/>
                  </a:cubicBezTo>
                  <a:cubicBezTo>
                    <a:pt x="190" y="92"/>
                    <a:pt x="162" y="114"/>
                    <a:pt x="140" y="140"/>
                  </a:cubicBezTo>
                  <a:cubicBezTo>
                    <a:pt x="112" y="172"/>
                    <a:pt x="73" y="180"/>
                    <a:pt x="37" y="194"/>
                  </a:cubicBezTo>
                  <a:cubicBezTo>
                    <a:pt x="18" y="201"/>
                    <a:pt x="0" y="181"/>
                    <a:pt x="3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0" name="Freeform 7"/>
            <p:cNvSpPr>
              <a:spLocks/>
            </p:cNvSpPr>
            <p:nvPr/>
          </p:nvSpPr>
          <p:spPr bwMode="auto">
            <a:xfrm>
              <a:off x="12795931" y="4741465"/>
              <a:ext cx="46038" cy="25400"/>
            </a:xfrm>
            <a:custGeom>
              <a:avLst/>
              <a:gdLst>
                <a:gd name="T0" fmla="*/ 134 w 252"/>
                <a:gd name="T1" fmla="*/ 133 h 150"/>
                <a:gd name="T2" fmla="*/ 62 w 252"/>
                <a:gd name="T3" fmla="*/ 142 h 150"/>
                <a:gd name="T4" fmla="*/ 25 w 252"/>
                <a:gd name="T5" fmla="*/ 148 h 150"/>
                <a:gd name="T6" fmla="*/ 1 w 252"/>
                <a:gd name="T7" fmla="*/ 130 h 150"/>
                <a:gd name="T8" fmla="*/ 6 w 252"/>
                <a:gd name="T9" fmla="*/ 113 h 150"/>
                <a:gd name="T10" fmla="*/ 142 w 252"/>
                <a:gd name="T11" fmla="*/ 8 h 150"/>
                <a:gd name="T12" fmla="*/ 218 w 252"/>
                <a:gd name="T13" fmla="*/ 18 h 150"/>
                <a:gd name="T14" fmla="*/ 247 w 252"/>
                <a:gd name="T15" fmla="*/ 77 h 150"/>
                <a:gd name="T16" fmla="*/ 210 w 252"/>
                <a:gd name="T17" fmla="*/ 124 h 150"/>
                <a:gd name="T18" fmla="*/ 134 w 252"/>
                <a:gd name="T19" fmla="*/ 13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150">
                  <a:moveTo>
                    <a:pt x="134" y="133"/>
                  </a:moveTo>
                  <a:cubicBezTo>
                    <a:pt x="110" y="131"/>
                    <a:pt x="85" y="134"/>
                    <a:pt x="62" y="142"/>
                  </a:cubicBezTo>
                  <a:cubicBezTo>
                    <a:pt x="50" y="146"/>
                    <a:pt x="37" y="148"/>
                    <a:pt x="25" y="148"/>
                  </a:cubicBezTo>
                  <a:cubicBezTo>
                    <a:pt x="13" y="150"/>
                    <a:pt x="2" y="142"/>
                    <a:pt x="1" y="130"/>
                  </a:cubicBezTo>
                  <a:cubicBezTo>
                    <a:pt x="0" y="124"/>
                    <a:pt x="2" y="118"/>
                    <a:pt x="6" y="113"/>
                  </a:cubicBezTo>
                  <a:cubicBezTo>
                    <a:pt x="41" y="67"/>
                    <a:pt x="88" y="31"/>
                    <a:pt x="142" y="8"/>
                  </a:cubicBezTo>
                  <a:cubicBezTo>
                    <a:pt x="167" y="0"/>
                    <a:pt x="195" y="4"/>
                    <a:pt x="218" y="18"/>
                  </a:cubicBezTo>
                  <a:cubicBezTo>
                    <a:pt x="240" y="29"/>
                    <a:pt x="252" y="53"/>
                    <a:pt x="247" y="77"/>
                  </a:cubicBezTo>
                  <a:cubicBezTo>
                    <a:pt x="247" y="99"/>
                    <a:pt x="232" y="119"/>
                    <a:pt x="210" y="124"/>
                  </a:cubicBezTo>
                  <a:cubicBezTo>
                    <a:pt x="185" y="133"/>
                    <a:pt x="160" y="136"/>
                    <a:pt x="134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1" name="Freeform 8"/>
            <p:cNvSpPr>
              <a:spLocks/>
            </p:cNvSpPr>
            <p:nvPr/>
          </p:nvSpPr>
          <p:spPr bwMode="auto">
            <a:xfrm>
              <a:off x="12697506" y="4585890"/>
              <a:ext cx="31750" cy="42863"/>
            </a:xfrm>
            <a:custGeom>
              <a:avLst/>
              <a:gdLst>
                <a:gd name="T0" fmla="*/ 4 w 175"/>
                <a:gd name="T1" fmla="*/ 190 h 238"/>
                <a:gd name="T2" fmla="*/ 69 w 175"/>
                <a:gd name="T3" fmla="*/ 27 h 238"/>
                <a:gd name="T4" fmla="*/ 127 w 175"/>
                <a:gd name="T5" fmla="*/ 6 h 238"/>
                <a:gd name="T6" fmla="*/ 157 w 175"/>
                <a:gd name="T7" fmla="*/ 50 h 238"/>
                <a:gd name="T8" fmla="*/ 162 w 175"/>
                <a:gd name="T9" fmla="*/ 68 h 238"/>
                <a:gd name="T10" fmla="*/ 133 w 175"/>
                <a:gd name="T11" fmla="*/ 142 h 238"/>
                <a:gd name="T12" fmla="*/ 74 w 175"/>
                <a:gd name="T13" fmla="*/ 195 h 238"/>
                <a:gd name="T14" fmla="*/ 53 w 175"/>
                <a:gd name="T15" fmla="*/ 220 h 238"/>
                <a:gd name="T16" fmla="*/ 16 w 175"/>
                <a:gd name="T17" fmla="*/ 232 h 238"/>
                <a:gd name="T18" fmla="*/ 4 w 175"/>
                <a:gd name="T19" fmla="*/ 200 h 238"/>
                <a:gd name="T20" fmla="*/ 4 w 175"/>
                <a:gd name="T21" fmla="*/ 19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238">
                  <a:moveTo>
                    <a:pt x="4" y="190"/>
                  </a:moveTo>
                  <a:cubicBezTo>
                    <a:pt x="3" y="127"/>
                    <a:pt x="36" y="76"/>
                    <a:pt x="69" y="27"/>
                  </a:cubicBezTo>
                  <a:cubicBezTo>
                    <a:pt x="82" y="8"/>
                    <a:pt x="105" y="0"/>
                    <a:pt x="127" y="6"/>
                  </a:cubicBezTo>
                  <a:cubicBezTo>
                    <a:pt x="146" y="12"/>
                    <a:pt x="159" y="30"/>
                    <a:pt x="157" y="50"/>
                  </a:cubicBezTo>
                  <a:cubicBezTo>
                    <a:pt x="158" y="56"/>
                    <a:pt x="159" y="62"/>
                    <a:pt x="162" y="68"/>
                  </a:cubicBezTo>
                  <a:cubicBezTo>
                    <a:pt x="175" y="117"/>
                    <a:pt x="175" y="117"/>
                    <a:pt x="133" y="142"/>
                  </a:cubicBezTo>
                  <a:cubicBezTo>
                    <a:pt x="109" y="155"/>
                    <a:pt x="89" y="173"/>
                    <a:pt x="74" y="195"/>
                  </a:cubicBezTo>
                  <a:cubicBezTo>
                    <a:pt x="68" y="205"/>
                    <a:pt x="61" y="213"/>
                    <a:pt x="53" y="220"/>
                  </a:cubicBezTo>
                  <a:cubicBezTo>
                    <a:pt x="46" y="233"/>
                    <a:pt x="30" y="238"/>
                    <a:pt x="16" y="232"/>
                  </a:cubicBezTo>
                  <a:cubicBezTo>
                    <a:pt x="5" y="226"/>
                    <a:pt x="0" y="212"/>
                    <a:pt x="4" y="200"/>
                  </a:cubicBezTo>
                  <a:cubicBezTo>
                    <a:pt x="4" y="197"/>
                    <a:pt x="4" y="194"/>
                    <a:pt x="4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2" name="Freeform 9"/>
            <p:cNvSpPr>
              <a:spLocks/>
            </p:cNvSpPr>
            <p:nvPr/>
          </p:nvSpPr>
          <p:spPr bwMode="auto">
            <a:xfrm>
              <a:off x="12621306" y="4943078"/>
              <a:ext cx="22225" cy="46038"/>
            </a:xfrm>
            <a:custGeom>
              <a:avLst/>
              <a:gdLst>
                <a:gd name="T0" fmla="*/ 1 w 120"/>
                <a:gd name="T1" fmla="*/ 136 h 266"/>
                <a:gd name="T2" fmla="*/ 32 w 120"/>
                <a:gd name="T3" fmla="*/ 30 h 266"/>
                <a:gd name="T4" fmla="*/ 85 w 120"/>
                <a:gd name="T5" fmla="*/ 2 h 266"/>
                <a:gd name="T6" fmla="*/ 103 w 120"/>
                <a:gd name="T7" fmla="*/ 12 h 266"/>
                <a:gd name="T8" fmla="*/ 103 w 120"/>
                <a:gd name="T9" fmla="*/ 13 h 266"/>
                <a:gd name="T10" fmla="*/ 102 w 120"/>
                <a:gd name="T11" fmla="*/ 80 h 266"/>
                <a:gd name="T12" fmla="*/ 93 w 120"/>
                <a:gd name="T13" fmla="*/ 147 h 266"/>
                <a:gd name="T14" fmla="*/ 107 w 120"/>
                <a:gd name="T15" fmla="*/ 221 h 266"/>
                <a:gd name="T16" fmla="*/ 97 w 120"/>
                <a:gd name="T17" fmla="*/ 259 h 266"/>
                <a:gd name="T18" fmla="*/ 54 w 120"/>
                <a:gd name="T19" fmla="*/ 248 h 266"/>
                <a:gd name="T20" fmla="*/ 3 w 120"/>
                <a:gd name="T21" fmla="*/ 155 h 266"/>
                <a:gd name="T22" fmla="*/ 1 w 120"/>
                <a:gd name="T23" fmla="*/ 13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" h="266">
                  <a:moveTo>
                    <a:pt x="1" y="136"/>
                  </a:moveTo>
                  <a:cubicBezTo>
                    <a:pt x="0" y="98"/>
                    <a:pt x="11" y="61"/>
                    <a:pt x="32" y="30"/>
                  </a:cubicBezTo>
                  <a:cubicBezTo>
                    <a:pt x="46" y="14"/>
                    <a:pt x="65" y="5"/>
                    <a:pt x="85" y="2"/>
                  </a:cubicBezTo>
                  <a:cubicBezTo>
                    <a:pt x="93" y="0"/>
                    <a:pt x="101" y="4"/>
                    <a:pt x="103" y="12"/>
                  </a:cubicBezTo>
                  <a:cubicBezTo>
                    <a:pt x="103" y="12"/>
                    <a:pt x="103" y="12"/>
                    <a:pt x="103" y="13"/>
                  </a:cubicBezTo>
                  <a:cubicBezTo>
                    <a:pt x="107" y="35"/>
                    <a:pt x="120" y="57"/>
                    <a:pt x="102" y="80"/>
                  </a:cubicBezTo>
                  <a:cubicBezTo>
                    <a:pt x="88" y="100"/>
                    <a:pt x="84" y="125"/>
                    <a:pt x="93" y="147"/>
                  </a:cubicBezTo>
                  <a:cubicBezTo>
                    <a:pt x="100" y="172"/>
                    <a:pt x="104" y="196"/>
                    <a:pt x="107" y="221"/>
                  </a:cubicBezTo>
                  <a:cubicBezTo>
                    <a:pt x="114" y="235"/>
                    <a:pt x="109" y="251"/>
                    <a:pt x="97" y="259"/>
                  </a:cubicBezTo>
                  <a:cubicBezTo>
                    <a:pt x="82" y="266"/>
                    <a:pt x="64" y="261"/>
                    <a:pt x="54" y="248"/>
                  </a:cubicBezTo>
                  <a:cubicBezTo>
                    <a:pt x="28" y="223"/>
                    <a:pt x="10" y="191"/>
                    <a:pt x="3" y="155"/>
                  </a:cubicBezTo>
                  <a:cubicBezTo>
                    <a:pt x="1" y="146"/>
                    <a:pt x="1" y="136"/>
                    <a:pt x="1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3" name="Freeform 10"/>
            <p:cNvSpPr>
              <a:spLocks/>
            </p:cNvSpPr>
            <p:nvPr/>
          </p:nvSpPr>
          <p:spPr bwMode="auto">
            <a:xfrm>
              <a:off x="12548281" y="4673203"/>
              <a:ext cx="25400" cy="26988"/>
            </a:xfrm>
            <a:custGeom>
              <a:avLst/>
              <a:gdLst>
                <a:gd name="T0" fmla="*/ 99 w 141"/>
                <a:gd name="T1" fmla="*/ 149 h 150"/>
                <a:gd name="T2" fmla="*/ 68 w 141"/>
                <a:gd name="T3" fmla="*/ 140 h 150"/>
                <a:gd name="T4" fmla="*/ 3 w 141"/>
                <a:gd name="T5" fmla="*/ 40 h 150"/>
                <a:gd name="T6" fmla="*/ 29 w 141"/>
                <a:gd name="T7" fmla="*/ 1 h 150"/>
                <a:gd name="T8" fmla="*/ 50 w 141"/>
                <a:gd name="T9" fmla="*/ 4 h 150"/>
                <a:gd name="T10" fmla="*/ 135 w 141"/>
                <a:gd name="T11" fmla="*/ 121 h 150"/>
                <a:gd name="T12" fmla="*/ 99 w 141"/>
                <a:gd name="T13" fmla="*/ 14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50">
                  <a:moveTo>
                    <a:pt x="99" y="149"/>
                  </a:moveTo>
                  <a:cubicBezTo>
                    <a:pt x="88" y="150"/>
                    <a:pt x="77" y="147"/>
                    <a:pt x="68" y="140"/>
                  </a:cubicBezTo>
                  <a:cubicBezTo>
                    <a:pt x="35" y="116"/>
                    <a:pt x="12" y="80"/>
                    <a:pt x="3" y="40"/>
                  </a:cubicBezTo>
                  <a:cubicBezTo>
                    <a:pt x="0" y="22"/>
                    <a:pt x="11" y="5"/>
                    <a:pt x="29" y="1"/>
                  </a:cubicBezTo>
                  <a:cubicBezTo>
                    <a:pt x="36" y="0"/>
                    <a:pt x="43" y="1"/>
                    <a:pt x="50" y="4"/>
                  </a:cubicBezTo>
                  <a:cubicBezTo>
                    <a:pt x="102" y="26"/>
                    <a:pt x="118" y="74"/>
                    <a:pt x="135" y="121"/>
                  </a:cubicBezTo>
                  <a:cubicBezTo>
                    <a:pt x="141" y="140"/>
                    <a:pt x="128" y="149"/>
                    <a:pt x="99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4" name="Freeform 11"/>
            <p:cNvSpPr>
              <a:spLocks/>
            </p:cNvSpPr>
            <p:nvPr/>
          </p:nvSpPr>
          <p:spPr bwMode="auto">
            <a:xfrm>
              <a:off x="12813394" y="4897040"/>
              <a:ext cx="23813" cy="19050"/>
            </a:xfrm>
            <a:custGeom>
              <a:avLst/>
              <a:gdLst>
                <a:gd name="T0" fmla="*/ 84 w 134"/>
                <a:gd name="T1" fmla="*/ 109 h 111"/>
                <a:gd name="T2" fmla="*/ 7 w 134"/>
                <a:gd name="T3" fmla="*/ 61 h 111"/>
                <a:gd name="T4" fmla="*/ 11 w 134"/>
                <a:gd name="T5" fmla="*/ 17 h 111"/>
                <a:gd name="T6" fmla="*/ 48 w 134"/>
                <a:gd name="T7" fmla="*/ 8 h 111"/>
                <a:gd name="T8" fmla="*/ 105 w 134"/>
                <a:gd name="T9" fmla="*/ 30 h 111"/>
                <a:gd name="T10" fmla="*/ 129 w 134"/>
                <a:gd name="T11" fmla="*/ 73 h 111"/>
                <a:gd name="T12" fmla="*/ 129 w 134"/>
                <a:gd name="T13" fmla="*/ 75 h 111"/>
                <a:gd name="T14" fmla="*/ 84 w 134"/>
                <a:gd name="T15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111">
                  <a:moveTo>
                    <a:pt x="84" y="109"/>
                  </a:moveTo>
                  <a:cubicBezTo>
                    <a:pt x="52" y="107"/>
                    <a:pt x="23" y="89"/>
                    <a:pt x="7" y="61"/>
                  </a:cubicBezTo>
                  <a:cubicBezTo>
                    <a:pt x="0" y="47"/>
                    <a:pt x="1" y="30"/>
                    <a:pt x="11" y="17"/>
                  </a:cubicBezTo>
                  <a:cubicBezTo>
                    <a:pt x="19" y="4"/>
                    <a:pt x="35" y="0"/>
                    <a:pt x="48" y="8"/>
                  </a:cubicBezTo>
                  <a:cubicBezTo>
                    <a:pt x="68" y="14"/>
                    <a:pt x="86" y="23"/>
                    <a:pt x="105" y="30"/>
                  </a:cubicBezTo>
                  <a:cubicBezTo>
                    <a:pt x="123" y="35"/>
                    <a:pt x="134" y="54"/>
                    <a:pt x="129" y="73"/>
                  </a:cubicBezTo>
                  <a:cubicBezTo>
                    <a:pt x="129" y="73"/>
                    <a:pt x="129" y="74"/>
                    <a:pt x="129" y="75"/>
                  </a:cubicBezTo>
                  <a:cubicBezTo>
                    <a:pt x="125" y="96"/>
                    <a:pt x="106" y="111"/>
                    <a:pt x="8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5" name="Freeform 12"/>
            <p:cNvSpPr>
              <a:spLocks/>
            </p:cNvSpPr>
            <p:nvPr/>
          </p:nvSpPr>
          <p:spPr bwMode="auto">
            <a:xfrm>
              <a:off x="12513356" y="4639865"/>
              <a:ext cx="15875" cy="28575"/>
            </a:xfrm>
            <a:custGeom>
              <a:avLst/>
              <a:gdLst>
                <a:gd name="T0" fmla="*/ 1 w 84"/>
                <a:gd name="T1" fmla="*/ 93 h 167"/>
                <a:gd name="T2" fmla="*/ 10 w 84"/>
                <a:gd name="T3" fmla="*/ 23 h 167"/>
                <a:gd name="T4" fmla="*/ 32 w 84"/>
                <a:gd name="T5" fmla="*/ 1 h 167"/>
                <a:gd name="T6" fmla="*/ 35 w 84"/>
                <a:gd name="T7" fmla="*/ 1 h 167"/>
                <a:gd name="T8" fmla="*/ 57 w 84"/>
                <a:gd name="T9" fmla="*/ 19 h 167"/>
                <a:gd name="T10" fmla="*/ 57 w 84"/>
                <a:gd name="T11" fmla="*/ 25 h 167"/>
                <a:gd name="T12" fmla="*/ 75 w 84"/>
                <a:gd name="T13" fmla="*/ 97 h 167"/>
                <a:gd name="T14" fmla="*/ 74 w 84"/>
                <a:gd name="T15" fmla="*/ 142 h 167"/>
                <a:gd name="T16" fmla="*/ 30 w 84"/>
                <a:gd name="T17" fmla="*/ 164 h 167"/>
                <a:gd name="T18" fmla="*/ 1 w 84"/>
                <a:gd name="T19" fmla="*/ 126 h 167"/>
                <a:gd name="T20" fmla="*/ 1 w 84"/>
                <a:gd name="T21" fmla="*/ 9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" h="167">
                  <a:moveTo>
                    <a:pt x="1" y="93"/>
                  </a:moveTo>
                  <a:cubicBezTo>
                    <a:pt x="2" y="70"/>
                    <a:pt x="6" y="47"/>
                    <a:pt x="10" y="23"/>
                  </a:cubicBezTo>
                  <a:cubicBezTo>
                    <a:pt x="10" y="11"/>
                    <a:pt x="20" y="1"/>
                    <a:pt x="32" y="1"/>
                  </a:cubicBezTo>
                  <a:cubicBezTo>
                    <a:pt x="33" y="1"/>
                    <a:pt x="34" y="1"/>
                    <a:pt x="35" y="1"/>
                  </a:cubicBezTo>
                  <a:cubicBezTo>
                    <a:pt x="46" y="0"/>
                    <a:pt x="56" y="8"/>
                    <a:pt x="57" y="19"/>
                  </a:cubicBezTo>
                  <a:cubicBezTo>
                    <a:pt x="57" y="21"/>
                    <a:pt x="57" y="23"/>
                    <a:pt x="57" y="25"/>
                  </a:cubicBezTo>
                  <a:cubicBezTo>
                    <a:pt x="55" y="51"/>
                    <a:pt x="62" y="76"/>
                    <a:pt x="75" y="97"/>
                  </a:cubicBezTo>
                  <a:cubicBezTo>
                    <a:pt x="84" y="111"/>
                    <a:pt x="83" y="129"/>
                    <a:pt x="74" y="142"/>
                  </a:cubicBezTo>
                  <a:cubicBezTo>
                    <a:pt x="66" y="158"/>
                    <a:pt x="48" y="167"/>
                    <a:pt x="30" y="164"/>
                  </a:cubicBezTo>
                  <a:cubicBezTo>
                    <a:pt x="12" y="160"/>
                    <a:pt x="0" y="144"/>
                    <a:pt x="1" y="126"/>
                  </a:cubicBezTo>
                  <a:cubicBezTo>
                    <a:pt x="0" y="115"/>
                    <a:pt x="1" y="104"/>
                    <a:pt x="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196" name="그림 195"/>
          <p:cNvPicPr preferRelativeResize="0">
            <a:picLocks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1" t="8192" r="42098" b="25760"/>
          <a:stretch/>
        </p:blipFill>
        <p:spPr>
          <a:xfrm>
            <a:off x="9194769" y="1383988"/>
            <a:ext cx="1767600" cy="1767600"/>
          </a:xfrm>
          <a:prstGeom prst="ellipse">
            <a:avLst/>
          </a:prstGeom>
          <a:effectLst>
            <a:innerShdw blurRad="63500">
              <a:prstClr val="black"/>
            </a:innerShdw>
          </a:effectLst>
        </p:spPr>
      </p:pic>
      <p:pic>
        <p:nvPicPr>
          <p:cNvPr id="198" name="그림 197"/>
          <p:cNvPicPr preferRelativeResize="0"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985" y="1383988"/>
            <a:ext cx="1767600" cy="1767600"/>
          </a:xfrm>
          <a:prstGeom prst="ellipse">
            <a:avLst/>
          </a:prstGeom>
          <a:effectLst>
            <a:innerShdw blurRad="63500">
              <a:prstClr val="black"/>
            </a:innerShdw>
          </a:effectLst>
        </p:spPr>
      </p:pic>
      <p:pic>
        <p:nvPicPr>
          <p:cNvPr id="199" name="그림 19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pic>
        <p:nvPicPr>
          <p:cNvPr id="78" name="그림 77"/>
          <p:cNvPicPr preferRelativeResize="0">
            <a:picLocks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2" t="28130" r="47620" b="23411"/>
          <a:stretch/>
        </p:blipFill>
        <p:spPr>
          <a:xfrm>
            <a:off x="3883877" y="1383988"/>
            <a:ext cx="1767600" cy="1767600"/>
          </a:xfrm>
          <a:prstGeom prst="ellipse">
            <a:avLst/>
          </a:prstGeom>
          <a:effectLst>
            <a:innerShdw blurRad="635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043858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2207" y="0"/>
            <a:ext cx="12192000" cy="6493729"/>
            <a:chOff x="0" y="0"/>
            <a:chExt cx="12192000" cy="6493729"/>
          </a:xfrm>
        </p:grpSpPr>
        <p:pic>
          <p:nvPicPr>
            <p:cNvPr id="69" name="그림 6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988420"/>
            </a:xfrm>
            <a:prstGeom prst="rect">
              <a:avLst/>
            </a:prstGeom>
          </p:spPr>
        </p:pic>
        <p:pic>
          <p:nvPicPr>
            <p:cNvPr id="71" name="그림 7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37157"/>
              <a:ext cx="12192000" cy="5956572"/>
            </a:xfrm>
            <a:prstGeom prst="rect">
              <a:avLst/>
            </a:prstGeom>
          </p:spPr>
        </p:pic>
      </p:grpSp>
      <p:sp>
        <p:nvSpPr>
          <p:cNvPr id="42" name="곱셈 기호 41"/>
          <p:cNvSpPr/>
          <p:nvPr/>
        </p:nvSpPr>
        <p:spPr>
          <a:xfrm>
            <a:off x="1669999" y="3083426"/>
            <a:ext cx="885353" cy="885353"/>
          </a:xfrm>
          <a:prstGeom prst="mathMultiply">
            <a:avLst>
              <a:gd name="adj1" fmla="val 63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2" name="타원 71"/>
          <p:cNvSpPr/>
          <p:nvPr/>
        </p:nvSpPr>
        <p:spPr>
          <a:xfrm>
            <a:off x="9107580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3" name="타원 72"/>
          <p:cNvSpPr/>
          <p:nvPr/>
        </p:nvSpPr>
        <p:spPr>
          <a:xfrm>
            <a:off x="1141457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4" name="타원 73"/>
          <p:cNvSpPr/>
          <p:nvPr/>
        </p:nvSpPr>
        <p:spPr>
          <a:xfrm>
            <a:off x="6452205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5" name="타원 74"/>
          <p:cNvSpPr/>
          <p:nvPr/>
        </p:nvSpPr>
        <p:spPr>
          <a:xfrm>
            <a:off x="3796831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7FC96FAF-1030-440C-BC68-F9AD560A74AC}"/>
              </a:ext>
            </a:extLst>
          </p:cNvPr>
          <p:cNvSpPr/>
          <p:nvPr/>
        </p:nvSpPr>
        <p:spPr>
          <a:xfrm>
            <a:off x="1136850" y="3813998"/>
            <a:ext cx="2013373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일을 하고 있음에도</a:t>
            </a:r>
            <a:endParaRPr lang="en-US" altLang="ko-KR" sz="160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정당한 급여를 받지 않음</a:t>
            </a:r>
            <a:endParaRPr lang="en-US" altLang="ko-KR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CEC72695-17D6-4718-9009-9046D7AB61C1}"/>
              </a:ext>
            </a:extLst>
          </p:cNvPr>
          <p:cNvSpPr/>
          <p:nvPr/>
        </p:nvSpPr>
        <p:spPr>
          <a:xfrm>
            <a:off x="3694301" y="3813998"/>
            <a:ext cx="2148024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정기적 수입이 있음에도</a:t>
            </a:r>
            <a:endParaRPr lang="en-US" altLang="ko-KR" sz="160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생계유지에 어려움을 겪음</a:t>
            </a:r>
            <a:endParaRPr lang="en-US" altLang="ko-KR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2613B772-DAD5-47E0-9456-83AA32A7E994}"/>
              </a:ext>
            </a:extLst>
          </p:cNvPr>
          <p:cNvSpPr/>
          <p:nvPr/>
        </p:nvSpPr>
        <p:spPr>
          <a:xfrm>
            <a:off x="6433368" y="3813999"/>
            <a:ext cx="2013372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지불할 여유가 있음에도</a:t>
            </a:r>
            <a:endParaRPr lang="en-US" altLang="ko-KR" sz="160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미납된 청구서</a:t>
            </a:r>
            <a:endParaRPr lang="en-US" altLang="ko-KR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DACABAB1-598C-45A1-8598-EB48B9A8538F}"/>
              </a:ext>
            </a:extLst>
          </p:cNvPr>
          <p:cNvSpPr/>
          <p:nvPr/>
        </p:nvSpPr>
        <p:spPr>
          <a:xfrm>
            <a:off x="8796959" y="3814000"/>
            <a:ext cx="2622513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본인이 알지 못하거나 설명할 수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/>
            </a:r>
            <a:b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없는 지출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금융거래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대출내역</a:t>
            </a:r>
            <a:endParaRPr lang="ko-KR" altLang="en-US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80" name="그림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005" y="4210692"/>
            <a:ext cx="2864503" cy="2647308"/>
          </a:xfrm>
          <a:prstGeom prst="rect">
            <a:avLst/>
          </a:prstGeom>
        </p:spPr>
      </p:pic>
      <p:cxnSp>
        <p:nvCxnSpPr>
          <p:cNvPr id="81" name="직선 연결선 80"/>
          <p:cNvCxnSpPr/>
          <p:nvPr/>
        </p:nvCxnSpPr>
        <p:spPr>
          <a:xfrm flipH="1">
            <a:off x="3333675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 flipH="1">
            <a:off x="5989049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 flipH="1">
            <a:off x="8636999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그룹 83"/>
          <p:cNvGrpSpPr/>
          <p:nvPr/>
        </p:nvGrpSpPr>
        <p:grpSpPr>
          <a:xfrm>
            <a:off x="10534650" y="0"/>
            <a:ext cx="1435027" cy="742950"/>
            <a:chOff x="10534650" y="0"/>
            <a:chExt cx="1435027" cy="742950"/>
          </a:xfrm>
        </p:grpSpPr>
        <p:sp>
          <p:nvSpPr>
            <p:cNvPr id="85" name="직사각형 84"/>
            <p:cNvSpPr/>
            <p:nvPr/>
          </p:nvSpPr>
          <p:spPr>
            <a:xfrm>
              <a:off x="10534650" y="0"/>
              <a:ext cx="1435027" cy="742950"/>
            </a:xfrm>
            <a:prstGeom prst="rect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0667899" y="537279"/>
              <a:ext cx="1192634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장애인학대 신고 </a:t>
              </a:r>
              <a:r>
                <a:rPr lang="en-US" altLang="ko-KR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&amp; </a:t>
              </a:r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예방</a:t>
              </a:r>
            </a:p>
          </p:txBody>
        </p:sp>
        <p:sp>
          <p:nvSpPr>
            <p:cNvPr id="87" name="타원 86"/>
            <p:cNvSpPr/>
            <p:nvPr/>
          </p:nvSpPr>
          <p:spPr>
            <a:xfrm>
              <a:off x="10813914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8" name="타원 87"/>
            <p:cNvSpPr/>
            <p:nvPr/>
          </p:nvSpPr>
          <p:spPr>
            <a:xfrm>
              <a:off x="11133001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>
              <a:off x="11452089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94" name="Freeform 5"/>
            <p:cNvSpPr>
              <a:spLocks noEditPoints="1"/>
            </p:cNvSpPr>
            <p:nvPr/>
          </p:nvSpPr>
          <p:spPr bwMode="auto">
            <a:xfrm>
              <a:off x="10868622" y="232842"/>
              <a:ext cx="147259" cy="126584"/>
            </a:xfrm>
            <a:custGeom>
              <a:avLst/>
              <a:gdLst>
                <a:gd name="T0" fmla="*/ 221 w 563"/>
                <a:gd name="T1" fmla="*/ 337 h 484"/>
                <a:gd name="T2" fmla="*/ 188 w 563"/>
                <a:gd name="T3" fmla="*/ 336 h 484"/>
                <a:gd name="T4" fmla="*/ 176 w 563"/>
                <a:gd name="T5" fmla="*/ 361 h 484"/>
                <a:gd name="T6" fmla="*/ 192 w 563"/>
                <a:gd name="T7" fmla="*/ 382 h 484"/>
                <a:gd name="T8" fmla="*/ 219 w 563"/>
                <a:gd name="T9" fmla="*/ 404 h 484"/>
                <a:gd name="T10" fmla="*/ 230 w 563"/>
                <a:gd name="T11" fmla="*/ 363 h 484"/>
                <a:gd name="T12" fmla="*/ 202 w 563"/>
                <a:gd name="T13" fmla="*/ 296 h 484"/>
                <a:gd name="T14" fmla="*/ 202 w 563"/>
                <a:gd name="T15" fmla="*/ 71 h 484"/>
                <a:gd name="T16" fmla="*/ 202 w 563"/>
                <a:gd name="T17" fmla="*/ 296 h 484"/>
                <a:gd name="T18" fmla="*/ 168 w 563"/>
                <a:gd name="T19" fmla="*/ 175 h 484"/>
                <a:gd name="T20" fmla="*/ 286 w 563"/>
                <a:gd name="T21" fmla="*/ 159 h 484"/>
                <a:gd name="T22" fmla="*/ 202 w 563"/>
                <a:gd name="T23" fmla="*/ 271 h 484"/>
                <a:gd name="T24" fmla="*/ 118 w 563"/>
                <a:gd name="T25" fmla="*/ 163 h 484"/>
                <a:gd name="T26" fmla="*/ 238 w 563"/>
                <a:gd name="T27" fmla="*/ 484 h 484"/>
                <a:gd name="T28" fmla="*/ 198 w 563"/>
                <a:gd name="T29" fmla="*/ 484 h 484"/>
                <a:gd name="T30" fmla="*/ 175 w 563"/>
                <a:gd name="T31" fmla="*/ 452 h 484"/>
                <a:gd name="T32" fmla="*/ 175 w 563"/>
                <a:gd name="T33" fmla="*/ 484 h 484"/>
                <a:gd name="T34" fmla="*/ 222 w 563"/>
                <a:gd name="T35" fmla="*/ 419 h 484"/>
                <a:gd name="T36" fmla="*/ 304 w 563"/>
                <a:gd name="T37" fmla="*/ 335 h 484"/>
                <a:gd name="T38" fmla="*/ 405 w 563"/>
                <a:gd name="T39" fmla="*/ 483 h 484"/>
                <a:gd name="T40" fmla="*/ 307 w 563"/>
                <a:gd name="T41" fmla="*/ 335 h 484"/>
                <a:gd name="T42" fmla="*/ 0 w 563"/>
                <a:gd name="T43" fmla="*/ 433 h 484"/>
                <a:gd name="T44" fmla="*/ 146 w 563"/>
                <a:gd name="T45" fmla="*/ 484 h 484"/>
                <a:gd name="T46" fmla="*/ 99 w 563"/>
                <a:gd name="T47" fmla="*/ 336 h 484"/>
                <a:gd name="T48" fmla="*/ 415 w 563"/>
                <a:gd name="T49" fmla="*/ 15 h 484"/>
                <a:gd name="T50" fmla="*/ 385 w 563"/>
                <a:gd name="T51" fmla="*/ 210 h 484"/>
                <a:gd name="T52" fmla="*/ 470 w 563"/>
                <a:gd name="T53" fmla="*/ 223 h 484"/>
                <a:gd name="T54" fmla="*/ 449 w 563"/>
                <a:gd name="T55" fmla="*/ 96 h 484"/>
                <a:gd name="T56" fmla="*/ 446 w 563"/>
                <a:gd name="T57" fmla="*/ 101 h 484"/>
                <a:gd name="T58" fmla="*/ 427 w 563"/>
                <a:gd name="T59" fmla="*/ 124 h 484"/>
                <a:gd name="T60" fmla="*/ 445 w 563"/>
                <a:gd name="T61" fmla="*/ 93 h 484"/>
                <a:gd name="T62" fmla="*/ 386 w 563"/>
                <a:gd name="T63" fmla="*/ 121 h 484"/>
                <a:gd name="T64" fmla="*/ 377 w 563"/>
                <a:gd name="T65" fmla="*/ 123 h 484"/>
                <a:gd name="T66" fmla="*/ 431 w 563"/>
                <a:gd name="T67" fmla="*/ 55 h 484"/>
                <a:gd name="T68" fmla="*/ 435 w 563"/>
                <a:gd name="T69" fmla="*/ 62 h 484"/>
                <a:gd name="T70" fmla="*/ 397 w 563"/>
                <a:gd name="T71" fmla="*/ 83 h 484"/>
                <a:gd name="T72" fmla="*/ 404 w 563"/>
                <a:gd name="T73" fmla="*/ 130 h 484"/>
                <a:gd name="T74" fmla="*/ 410 w 563"/>
                <a:gd name="T75" fmla="*/ 91 h 484"/>
                <a:gd name="T76" fmla="*/ 447 w 563"/>
                <a:gd name="T77" fmla="*/ 76 h 484"/>
                <a:gd name="T78" fmla="*/ 443 w 563"/>
                <a:gd name="T79" fmla="*/ 81 h 484"/>
                <a:gd name="T80" fmla="*/ 407 w 563"/>
                <a:gd name="T81" fmla="*/ 126 h 484"/>
                <a:gd name="T82" fmla="*/ 447 w 563"/>
                <a:gd name="T83" fmla="*/ 178 h 484"/>
                <a:gd name="T84" fmla="*/ 433 w 563"/>
                <a:gd name="T85" fmla="*/ 140 h 484"/>
                <a:gd name="T86" fmla="*/ 478 w 563"/>
                <a:gd name="T87" fmla="*/ 113 h 484"/>
                <a:gd name="T88" fmla="*/ 478 w 563"/>
                <a:gd name="T89" fmla="*/ 71 h 484"/>
                <a:gd name="T90" fmla="*/ 447 w 563"/>
                <a:gd name="T91" fmla="*/ 17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3" h="484">
                  <a:moveTo>
                    <a:pt x="231" y="361"/>
                  </a:moveTo>
                  <a:cubicBezTo>
                    <a:pt x="221" y="337"/>
                    <a:pt x="221" y="337"/>
                    <a:pt x="221" y="337"/>
                  </a:cubicBezTo>
                  <a:cubicBezTo>
                    <a:pt x="220" y="336"/>
                    <a:pt x="220" y="336"/>
                    <a:pt x="219" y="336"/>
                  </a:cubicBezTo>
                  <a:cubicBezTo>
                    <a:pt x="188" y="336"/>
                    <a:pt x="188" y="336"/>
                    <a:pt x="188" y="336"/>
                  </a:cubicBezTo>
                  <a:cubicBezTo>
                    <a:pt x="187" y="336"/>
                    <a:pt x="186" y="336"/>
                    <a:pt x="186" y="337"/>
                  </a:cubicBezTo>
                  <a:cubicBezTo>
                    <a:pt x="176" y="361"/>
                    <a:pt x="176" y="361"/>
                    <a:pt x="176" y="361"/>
                  </a:cubicBezTo>
                  <a:cubicBezTo>
                    <a:pt x="175" y="362"/>
                    <a:pt x="176" y="363"/>
                    <a:pt x="176" y="363"/>
                  </a:cubicBezTo>
                  <a:cubicBezTo>
                    <a:pt x="192" y="382"/>
                    <a:pt x="192" y="382"/>
                    <a:pt x="192" y="382"/>
                  </a:cubicBezTo>
                  <a:cubicBezTo>
                    <a:pt x="180" y="432"/>
                    <a:pt x="180" y="432"/>
                    <a:pt x="180" y="432"/>
                  </a:cubicBezTo>
                  <a:cubicBezTo>
                    <a:pt x="219" y="404"/>
                    <a:pt x="219" y="404"/>
                    <a:pt x="219" y="404"/>
                  </a:cubicBezTo>
                  <a:cubicBezTo>
                    <a:pt x="214" y="382"/>
                    <a:pt x="214" y="382"/>
                    <a:pt x="214" y="382"/>
                  </a:cubicBezTo>
                  <a:cubicBezTo>
                    <a:pt x="230" y="363"/>
                    <a:pt x="230" y="363"/>
                    <a:pt x="230" y="363"/>
                  </a:cubicBezTo>
                  <a:cubicBezTo>
                    <a:pt x="231" y="363"/>
                    <a:pt x="231" y="362"/>
                    <a:pt x="231" y="361"/>
                  </a:cubicBezTo>
                  <a:close/>
                  <a:moveTo>
                    <a:pt x="202" y="296"/>
                  </a:moveTo>
                  <a:cubicBezTo>
                    <a:pt x="265" y="296"/>
                    <a:pt x="315" y="246"/>
                    <a:pt x="315" y="184"/>
                  </a:cubicBezTo>
                  <a:cubicBezTo>
                    <a:pt x="315" y="122"/>
                    <a:pt x="265" y="71"/>
                    <a:pt x="202" y="71"/>
                  </a:cubicBezTo>
                  <a:cubicBezTo>
                    <a:pt x="140" y="71"/>
                    <a:pt x="89" y="122"/>
                    <a:pt x="89" y="184"/>
                  </a:cubicBezTo>
                  <a:cubicBezTo>
                    <a:pt x="89" y="246"/>
                    <a:pt x="140" y="296"/>
                    <a:pt x="202" y="296"/>
                  </a:cubicBezTo>
                  <a:close/>
                  <a:moveTo>
                    <a:pt x="118" y="163"/>
                  </a:moveTo>
                  <a:cubicBezTo>
                    <a:pt x="128" y="168"/>
                    <a:pt x="147" y="175"/>
                    <a:pt x="168" y="175"/>
                  </a:cubicBezTo>
                  <a:cubicBezTo>
                    <a:pt x="184" y="175"/>
                    <a:pt x="200" y="171"/>
                    <a:pt x="216" y="160"/>
                  </a:cubicBezTo>
                  <a:cubicBezTo>
                    <a:pt x="217" y="159"/>
                    <a:pt x="256" y="132"/>
                    <a:pt x="286" y="159"/>
                  </a:cubicBezTo>
                  <a:cubicBezTo>
                    <a:pt x="289" y="167"/>
                    <a:pt x="290" y="175"/>
                    <a:pt x="290" y="184"/>
                  </a:cubicBezTo>
                  <a:cubicBezTo>
                    <a:pt x="290" y="232"/>
                    <a:pt x="251" y="271"/>
                    <a:pt x="202" y="271"/>
                  </a:cubicBezTo>
                  <a:cubicBezTo>
                    <a:pt x="154" y="271"/>
                    <a:pt x="115" y="232"/>
                    <a:pt x="115" y="184"/>
                  </a:cubicBezTo>
                  <a:cubicBezTo>
                    <a:pt x="115" y="177"/>
                    <a:pt x="116" y="170"/>
                    <a:pt x="118" y="163"/>
                  </a:cubicBezTo>
                  <a:close/>
                  <a:moveTo>
                    <a:pt x="198" y="484"/>
                  </a:moveTo>
                  <a:cubicBezTo>
                    <a:pt x="238" y="484"/>
                    <a:pt x="238" y="484"/>
                    <a:pt x="238" y="484"/>
                  </a:cubicBezTo>
                  <a:cubicBezTo>
                    <a:pt x="232" y="460"/>
                    <a:pt x="232" y="460"/>
                    <a:pt x="232" y="460"/>
                  </a:cubicBezTo>
                  <a:lnTo>
                    <a:pt x="198" y="484"/>
                  </a:lnTo>
                  <a:close/>
                  <a:moveTo>
                    <a:pt x="222" y="419"/>
                  </a:moveTo>
                  <a:cubicBezTo>
                    <a:pt x="175" y="452"/>
                    <a:pt x="175" y="452"/>
                    <a:pt x="175" y="452"/>
                  </a:cubicBezTo>
                  <a:cubicBezTo>
                    <a:pt x="167" y="484"/>
                    <a:pt x="167" y="484"/>
                    <a:pt x="167" y="484"/>
                  </a:cubicBezTo>
                  <a:cubicBezTo>
                    <a:pt x="175" y="484"/>
                    <a:pt x="175" y="484"/>
                    <a:pt x="175" y="484"/>
                  </a:cubicBezTo>
                  <a:cubicBezTo>
                    <a:pt x="229" y="446"/>
                    <a:pt x="229" y="446"/>
                    <a:pt x="229" y="446"/>
                  </a:cubicBezTo>
                  <a:lnTo>
                    <a:pt x="222" y="419"/>
                  </a:lnTo>
                  <a:close/>
                  <a:moveTo>
                    <a:pt x="307" y="335"/>
                  </a:moveTo>
                  <a:cubicBezTo>
                    <a:pt x="304" y="335"/>
                    <a:pt x="304" y="335"/>
                    <a:pt x="304" y="335"/>
                  </a:cubicBezTo>
                  <a:cubicBezTo>
                    <a:pt x="259" y="483"/>
                    <a:pt x="259" y="483"/>
                    <a:pt x="259" y="483"/>
                  </a:cubicBezTo>
                  <a:cubicBezTo>
                    <a:pt x="405" y="483"/>
                    <a:pt x="405" y="483"/>
                    <a:pt x="405" y="483"/>
                  </a:cubicBezTo>
                  <a:cubicBezTo>
                    <a:pt x="405" y="433"/>
                    <a:pt x="405" y="433"/>
                    <a:pt x="405" y="433"/>
                  </a:cubicBezTo>
                  <a:cubicBezTo>
                    <a:pt x="405" y="379"/>
                    <a:pt x="361" y="335"/>
                    <a:pt x="307" y="335"/>
                  </a:cubicBezTo>
                  <a:close/>
                  <a:moveTo>
                    <a:pt x="99" y="336"/>
                  </a:moveTo>
                  <a:cubicBezTo>
                    <a:pt x="44" y="336"/>
                    <a:pt x="0" y="379"/>
                    <a:pt x="0" y="433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146" y="484"/>
                    <a:pt x="146" y="484"/>
                    <a:pt x="146" y="484"/>
                  </a:cubicBezTo>
                  <a:cubicBezTo>
                    <a:pt x="103" y="336"/>
                    <a:pt x="103" y="336"/>
                    <a:pt x="103" y="336"/>
                  </a:cubicBezTo>
                  <a:lnTo>
                    <a:pt x="99" y="336"/>
                  </a:lnTo>
                  <a:close/>
                  <a:moveTo>
                    <a:pt x="547" y="91"/>
                  </a:moveTo>
                  <a:cubicBezTo>
                    <a:pt x="532" y="34"/>
                    <a:pt x="473" y="0"/>
                    <a:pt x="415" y="15"/>
                  </a:cubicBezTo>
                  <a:cubicBezTo>
                    <a:pt x="358" y="30"/>
                    <a:pt x="323" y="89"/>
                    <a:pt x="338" y="146"/>
                  </a:cubicBezTo>
                  <a:cubicBezTo>
                    <a:pt x="346" y="174"/>
                    <a:pt x="363" y="196"/>
                    <a:pt x="385" y="210"/>
                  </a:cubicBezTo>
                  <a:cubicBezTo>
                    <a:pt x="356" y="253"/>
                    <a:pt x="356" y="253"/>
                    <a:pt x="356" y="253"/>
                  </a:cubicBezTo>
                  <a:cubicBezTo>
                    <a:pt x="470" y="223"/>
                    <a:pt x="470" y="223"/>
                    <a:pt x="470" y="223"/>
                  </a:cubicBezTo>
                  <a:cubicBezTo>
                    <a:pt x="528" y="208"/>
                    <a:pt x="563" y="149"/>
                    <a:pt x="547" y="91"/>
                  </a:cubicBezTo>
                  <a:close/>
                  <a:moveTo>
                    <a:pt x="449" y="96"/>
                  </a:moveTo>
                  <a:cubicBezTo>
                    <a:pt x="449" y="98"/>
                    <a:pt x="449" y="99"/>
                    <a:pt x="448" y="99"/>
                  </a:cubicBezTo>
                  <a:cubicBezTo>
                    <a:pt x="447" y="100"/>
                    <a:pt x="446" y="100"/>
                    <a:pt x="446" y="101"/>
                  </a:cubicBezTo>
                  <a:cubicBezTo>
                    <a:pt x="436" y="102"/>
                    <a:pt x="430" y="111"/>
                    <a:pt x="431" y="120"/>
                  </a:cubicBezTo>
                  <a:cubicBezTo>
                    <a:pt x="431" y="123"/>
                    <a:pt x="430" y="124"/>
                    <a:pt x="427" y="124"/>
                  </a:cubicBezTo>
                  <a:cubicBezTo>
                    <a:pt x="425" y="124"/>
                    <a:pt x="423" y="123"/>
                    <a:pt x="423" y="121"/>
                  </a:cubicBezTo>
                  <a:cubicBezTo>
                    <a:pt x="422" y="107"/>
                    <a:pt x="431" y="95"/>
                    <a:pt x="445" y="93"/>
                  </a:cubicBezTo>
                  <a:cubicBezTo>
                    <a:pt x="447" y="93"/>
                    <a:pt x="449" y="95"/>
                    <a:pt x="449" y="96"/>
                  </a:cubicBezTo>
                  <a:close/>
                  <a:moveTo>
                    <a:pt x="386" y="121"/>
                  </a:moveTo>
                  <a:cubicBezTo>
                    <a:pt x="387" y="124"/>
                    <a:pt x="385" y="127"/>
                    <a:pt x="382" y="127"/>
                  </a:cubicBezTo>
                  <a:cubicBezTo>
                    <a:pt x="379" y="127"/>
                    <a:pt x="377" y="125"/>
                    <a:pt x="377" y="123"/>
                  </a:cubicBezTo>
                  <a:cubicBezTo>
                    <a:pt x="375" y="107"/>
                    <a:pt x="379" y="90"/>
                    <a:pt x="390" y="78"/>
                  </a:cubicBezTo>
                  <a:cubicBezTo>
                    <a:pt x="400" y="65"/>
                    <a:pt x="414" y="57"/>
                    <a:pt x="431" y="55"/>
                  </a:cubicBezTo>
                  <a:cubicBezTo>
                    <a:pt x="434" y="54"/>
                    <a:pt x="436" y="57"/>
                    <a:pt x="436" y="59"/>
                  </a:cubicBezTo>
                  <a:cubicBezTo>
                    <a:pt x="436" y="60"/>
                    <a:pt x="436" y="62"/>
                    <a:pt x="435" y="62"/>
                  </a:cubicBezTo>
                  <a:cubicBezTo>
                    <a:pt x="434" y="63"/>
                    <a:pt x="433" y="64"/>
                    <a:pt x="431" y="64"/>
                  </a:cubicBezTo>
                  <a:cubicBezTo>
                    <a:pt x="418" y="66"/>
                    <a:pt x="406" y="73"/>
                    <a:pt x="397" y="83"/>
                  </a:cubicBezTo>
                  <a:cubicBezTo>
                    <a:pt x="389" y="95"/>
                    <a:pt x="385" y="108"/>
                    <a:pt x="386" y="121"/>
                  </a:cubicBezTo>
                  <a:close/>
                  <a:moveTo>
                    <a:pt x="404" y="130"/>
                  </a:moveTo>
                  <a:cubicBezTo>
                    <a:pt x="402" y="130"/>
                    <a:pt x="400" y="129"/>
                    <a:pt x="399" y="127"/>
                  </a:cubicBezTo>
                  <a:cubicBezTo>
                    <a:pt x="398" y="114"/>
                    <a:pt x="401" y="101"/>
                    <a:pt x="410" y="91"/>
                  </a:cubicBezTo>
                  <a:cubicBezTo>
                    <a:pt x="418" y="81"/>
                    <a:pt x="429" y="74"/>
                    <a:pt x="442" y="73"/>
                  </a:cubicBezTo>
                  <a:cubicBezTo>
                    <a:pt x="445" y="73"/>
                    <a:pt x="446" y="74"/>
                    <a:pt x="447" y="76"/>
                  </a:cubicBezTo>
                  <a:cubicBezTo>
                    <a:pt x="447" y="77"/>
                    <a:pt x="447" y="78"/>
                    <a:pt x="446" y="79"/>
                  </a:cubicBezTo>
                  <a:cubicBezTo>
                    <a:pt x="446" y="79"/>
                    <a:pt x="445" y="80"/>
                    <a:pt x="443" y="81"/>
                  </a:cubicBezTo>
                  <a:cubicBezTo>
                    <a:pt x="433" y="82"/>
                    <a:pt x="423" y="87"/>
                    <a:pt x="416" y="96"/>
                  </a:cubicBezTo>
                  <a:cubicBezTo>
                    <a:pt x="409" y="104"/>
                    <a:pt x="406" y="115"/>
                    <a:pt x="407" y="126"/>
                  </a:cubicBezTo>
                  <a:cubicBezTo>
                    <a:pt x="408" y="128"/>
                    <a:pt x="406" y="130"/>
                    <a:pt x="404" y="130"/>
                  </a:cubicBezTo>
                  <a:close/>
                  <a:moveTo>
                    <a:pt x="447" y="178"/>
                  </a:moveTo>
                  <a:cubicBezTo>
                    <a:pt x="432" y="186"/>
                    <a:pt x="411" y="163"/>
                    <a:pt x="411" y="163"/>
                  </a:cubicBezTo>
                  <a:cubicBezTo>
                    <a:pt x="433" y="140"/>
                    <a:pt x="433" y="140"/>
                    <a:pt x="433" y="140"/>
                  </a:cubicBezTo>
                  <a:cubicBezTo>
                    <a:pt x="433" y="140"/>
                    <a:pt x="446" y="153"/>
                    <a:pt x="451" y="150"/>
                  </a:cubicBezTo>
                  <a:cubicBezTo>
                    <a:pt x="451" y="150"/>
                    <a:pt x="467" y="140"/>
                    <a:pt x="478" y="113"/>
                  </a:cubicBezTo>
                  <a:cubicBezTo>
                    <a:pt x="480" y="108"/>
                    <a:pt x="463" y="99"/>
                    <a:pt x="463" y="99"/>
                  </a:cubicBezTo>
                  <a:cubicBezTo>
                    <a:pt x="478" y="71"/>
                    <a:pt x="478" y="71"/>
                    <a:pt x="478" y="71"/>
                  </a:cubicBezTo>
                  <a:cubicBezTo>
                    <a:pt x="478" y="71"/>
                    <a:pt x="504" y="83"/>
                    <a:pt x="503" y="98"/>
                  </a:cubicBezTo>
                  <a:cubicBezTo>
                    <a:pt x="502" y="113"/>
                    <a:pt x="492" y="153"/>
                    <a:pt x="447" y="1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95" name="그룹 94"/>
            <p:cNvGrpSpPr/>
            <p:nvPr/>
          </p:nvGrpSpPr>
          <p:grpSpPr>
            <a:xfrm>
              <a:off x="11182117" y="256075"/>
              <a:ext cx="139394" cy="104967"/>
              <a:chOff x="3600450" y="1554163"/>
              <a:chExt cx="4987925" cy="3756026"/>
            </a:xfrm>
            <a:solidFill>
              <a:schemeClr val="bg1"/>
            </a:solidFill>
          </p:grpSpPr>
          <p:sp>
            <p:nvSpPr>
              <p:cNvPr id="107" name="Freeform 19"/>
              <p:cNvSpPr>
                <a:spLocks/>
              </p:cNvSpPr>
              <p:nvPr/>
            </p:nvSpPr>
            <p:spPr bwMode="auto">
              <a:xfrm>
                <a:off x="3798888" y="1863726"/>
                <a:ext cx="2484438" cy="1992313"/>
              </a:xfrm>
              <a:custGeom>
                <a:avLst/>
                <a:gdLst>
                  <a:gd name="T0" fmla="*/ 13 w 661"/>
                  <a:gd name="T1" fmla="*/ 185 h 530"/>
                  <a:gd name="T2" fmla="*/ 1 w 661"/>
                  <a:gd name="T3" fmla="*/ 245 h 530"/>
                  <a:gd name="T4" fmla="*/ 0 w 661"/>
                  <a:gd name="T5" fmla="*/ 265 h 530"/>
                  <a:gd name="T6" fmla="*/ 13 w 661"/>
                  <a:gd name="T7" fmla="*/ 346 h 530"/>
                  <a:gd name="T8" fmla="*/ 146 w 661"/>
                  <a:gd name="T9" fmla="*/ 501 h 530"/>
                  <a:gd name="T10" fmla="*/ 266 w 661"/>
                  <a:gd name="T11" fmla="*/ 530 h 530"/>
                  <a:gd name="T12" fmla="*/ 267 w 661"/>
                  <a:gd name="T13" fmla="*/ 530 h 530"/>
                  <a:gd name="T14" fmla="*/ 279 w 661"/>
                  <a:gd name="T15" fmla="*/ 530 h 530"/>
                  <a:gd name="T16" fmla="*/ 661 w 661"/>
                  <a:gd name="T17" fmla="*/ 530 h 530"/>
                  <a:gd name="T18" fmla="*/ 661 w 661"/>
                  <a:gd name="T19" fmla="*/ 0 h 530"/>
                  <a:gd name="T20" fmla="*/ 266 w 661"/>
                  <a:gd name="T21" fmla="*/ 0 h 530"/>
                  <a:gd name="T22" fmla="*/ 13 w 661"/>
                  <a:gd name="T23" fmla="*/ 185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1" h="530">
                    <a:moveTo>
                      <a:pt x="13" y="185"/>
                    </a:moveTo>
                    <a:cubicBezTo>
                      <a:pt x="7" y="205"/>
                      <a:pt x="3" y="225"/>
                      <a:pt x="1" y="245"/>
                    </a:cubicBezTo>
                    <a:cubicBezTo>
                      <a:pt x="1" y="252"/>
                      <a:pt x="0" y="259"/>
                      <a:pt x="0" y="265"/>
                    </a:cubicBezTo>
                    <a:cubicBezTo>
                      <a:pt x="0" y="293"/>
                      <a:pt x="5" y="320"/>
                      <a:pt x="13" y="346"/>
                    </a:cubicBezTo>
                    <a:cubicBezTo>
                      <a:pt x="34" y="413"/>
                      <a:pt x="83" y="469"/>
                      <a:pt x="146" y="501"/>
                    </a:cubicBezTo>
                    <a:cubicBezTo>
                      <a:pt x="183" y="521"/>
                      <a:pt x="223" y="530"/>
                      <a:pt x="266" y="530"/>
                    </a:cubicBezTo>
                    <a:cubicBezTo>
                      <a:pt x="267" y="530"/>
                      <a:pt x="267" y="530"/>
                      <a:pt x="267" y="530"/>
                    </a:cubicBezTo>
                    <a:cubicBezTo>
                      <a:pt x="279" y="530"/>
                      <a:pt x="279" y="530"/>
                      <a:pt x="279" y="530"/>
                    </a:cubicBezTo>
                    <a:cubicBezTo>
                      <a:pt x="661" y="530"/>
                      <a:pt x="661" y="530"/>
                      <a:pt x="661" y="530"/>
                    </a:cubicBezTo>
                    <a:cubicBezTo>
                      <a:pt x="661" y="0"/>
                      <a:pt x="661" y="0"/>
                      <a:pt x="661" y="0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150" y="0"/>
                      <a:pt x="48" y="74"/>
                      <a:pt x="13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8" name="Freeform 20"/>
              <p:cNvSpPr>
                <a:spLocks/>
              </p:cNvSpPr>
              <p:nvPr/>
            </p:nvSpPr>
            <p:spPr bwMode="auto">
              <a:xfrm>
                <a:off x="4370388" y="3870326"/>
                <a:ext cx="379413" cy="1439863"/>
              </a:xfrm>
              <a:custGeom>
                <a:avLst/>
                <a:gdLst>
                  <a:gd name="T0" fmla="*/ 78 w 101"/>
                  <a:gd name="T1" fmla="*/ 20 h 383"/>
                  <a:gd name="T2" fmla="*/ 47 w 101"/>
                  <a:gd name="T3" fmla="*/ 15 h 383"/>
                  <a:gd name="T4" fmla="*/ 40 w 101"/>
                  <a:gd name="T5" fmla="*/ 13 h 383"/>
                  <a:gd name="T6" fmla="*/ 17 w 101"/>
                  <a:gd name="T7" fmla="*/ 6 h 383"/>
                  <a:gd name="T8" fmla="*/ 8 w 101"/>
                  <a:gd name="T9" fmla="*/ 3 h 383"/>
                  <a:gd name="T10" fmla="*/ 0 w 101"/>
                  <a:gd name="T11" fmla="*/ 0 h 383"/>
                  <a:gd name="T12" fmla="*/ 0 w 101"/>
                  <a:gd name="T13" fmla="*/ 383 h 383"/>
                  <a:gd name="T14" fmla="*/ 101 w 101"/>
                  <a:gd name="T15" fmla="*/ 383 h 383"/>
                  <a:gd name="T16" fmla="*/ 101 w 101"/>
                  <a:gd name="T17" fmla="*/ 22 h 383"/>
                  <a:gd name="T18" fmla="*/ 85 w 101"/>
                  <a:gd name="T19" fmla="*/ 21 h 383"/>
                  <a:gd name="T20" fmla="*/ 78 w 101"/>
                  <a:gd name="T21" fmla="*/ 2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383">
                    <a:moveTo>
                      <a:pt x="78" y="20"/>
                    </a:moveTo>
                    <a:cubicBezTo>
                      <a:pt x="67" y="19"/>
                      <a:pt x="58" y="17"/>
                      <a:pt x="47" y="15"/>
                    </a:cubicBezTo>
                    <a:cubicBezTo>
                      <a:pt x="45" y="14"/>
                      <a:pt x="43" y="14"/>
                      <a:pt x="40" y="13"/>
                    </a:cubicBezTo>
                    <a:cubicBezTo>
                      <a:pt x="33" y="11"/>
                      <a:pt x="25" y="9"/>
                      <a:pt x="17" y="6"/>
                    </a:cubicBezTo>
                    <a:cubicBezTo>
                      <a:pt x="14" y="5"/>
                      <a:pt x="11" y="4"/>
                      <a:pt x="8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0" y="383"/>
                      <a:pt x="0" y="383"/>
                      <a:pt x="0" y="383"/>
                    </a:cubicBezTo>
                    <a:cubicBezTo>
                      <a:pt x="101" y="383"/>
                      <a:pt x="101" y="383"/>
                      <a:pt x="101" y="383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96" y="22"/>
                      <a:pt x="91" y="21"/>
                      <a:pt x="85" y="21"/>
                    </a:cubicBezTo>
                    <a:cubicBezTo>
                      <a:pt x="83" y="21"/>
                      <a:pt x="80" y="21"/>
                      <a:pt x="7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9" name="Freeform 21"/>
              <p:cNvSpPr>
                <a:spLocks/>
              </p:cNvSpPr>
              <p:nvPr/>
            </p:nvSpPr>
            <p:spPr bwMode="auto">
              <a:xfrm>
                <a:off x="3600450" y="2592388"/>
                <a:ext cx="134938" cy="538163"/>
              </a:xfrm>
              <a:custGeom>
                <a:avLst/>
                <a:gdLst>
                  <a:gd name="T0" fmla="*/ 30 w 36"/>
                  <a:gd name="T1" fmla="*/ 33 h 143"/>
                  <a:gd name="T2" fmla="*/ 36 w 36"/>
                  <a:gd name="T3" fmla="*/ 2 h 143"/>
                  <a:gd name="T4" fmla="*/ 36 w 36"/>
                  <a:gd name="T5" fmla="*/ 0 h 143"/>
                  <a:gd name="T6" fmla="*/ 0 w 36"/>
                  <a:gd name="T7" fmla="*/ 0 h 143"/>
                  <a:gd name="T8" fmla="*/ 0 w 36"/>
                  <a:gd name="T9" fmla="*/ 143 h 143"/>
                  <a:gd name="T10" fmla="*/ 36 w 36"/>
                  <a:gd name="T11" fmla="*/ 143 h 143"/>
                  <a:gd name="T12" fmla="*/ 36 w 36"/>
                  <a:gd name="T13" fmla="*/ 141 h 143"/>
                  <a:gd name="T14" fmla="*/ 30 w 36"/>
                  <a:gd name="T15" fmla="*/ 110 h 143"/>
                  <a:gd name="T16" fmla="*/ 29 w 36"/>
                  <a:gd name="T17" fmla="*/ 103 h 143"/>
                  <a:gd name="T18" fmla="*/ 27 w 36"/>
                  <a:gd name="T19" fmla="*/ 71 h 143"/>
                  <a:gd name="T20" fmla="*/ 29 w 36"/>
                  <a:gd name="T21" fmla="*/ 39 h 143"/>
                  <a:gd name="T22" fmla="*/ 30 w 36"/>
                  <a:gd name="T23" fmla="*/ 3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43">
                    <a:moveTo>
                      <a:pt x="30" y="33"/>
                    </a:moveTo>
                    <a:cubicBezTo>
                      <a:pt x="32" y="22"/>
                      <a:pt x="33" y="1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36" y="143"/>
                      <a:pt x="36" y="143"/>
                      <a:pt x="36" y="143"/>
                    </a:cubicBezTo>
                    <a:cubicBezTo>
                      <a:pt x="36" y="142"/>
                      <a:pt x="36" y="141"/>
                      <a:pt x="36" y="141"/>
                    </a:cubicBezTo>
                    <a:cubicBezTo>
                      <a:pt x="33" y="131"/>
                      <a:pt x="32" y="120"/>
                      <a:pt x="30" y="110"/>
                    </a:cubicBezTo>
                    <a:cubicBezTo>
                      <a:pt x="30" y="108"/>
                      <a:pt x="30" y="106"/>
                      <a:pt x="29" y="103"/>
                    </a:cubicBezTo>
                    <a:cubicBezTo>
                      <a:pt x="28" y="93"/>
                      <a:pt x="27" y="82"/>
                      <a:pt x="27" y="71"/>
                    </a:cubicBezTo>
                    <a:cubicBezTo>
                      <a:pt x="27" y="61"/>
                      <a:pt x="28" y="50"/>
                      <a:pt x="29" y="39"/>
                    </a:cubicBezTo>
                    <a:cubicBezTo>
                      <a:pt x="30" y="37"/>
                      <a:pt x="30" y="35"/>
                      <a:pt x="3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0" name="Freeform 22"/>
              <p:cNvSpPr>
                <a:spLocks/>
              </p:cNvSpPr>
              <p:nvPr/>
            </p:nvSpPr>
            <p:spPr bwMode="auto">
              <a:xfrm>
                <a:off x="6381750" y="1554163"/>
                <a:ext cx="865188" cy="2689225"/>
              </a:xfrm>
              <a:custGeom>
                <a:avLst/>
                <a:gdLst>
                  <a:gd name="T0" fmla="*/ 0 w 545"/>
                  <a:gd name="T1" fmla="*/ 1462 h 1694"/>
                  <a:gd name="T2" fmla="*/ 545 w 545"/>
                  <a:gd name="T3" fmla="*/ 1694 h 1694"/>
                  <a:gd name="T4" fmla="*/ 545 w 545"/>
                  <a:gd name="T5" fmla="*/ 0 h 1694"/>
                  <a:gd name="T6" fmla="*/ 0 w 545"/>
                  <a:gd name="T7" fmla="*/ 188 h 1694"/>
                  <a:gd name="T8" fmla="*/ 0 w 545"/>
                  <a:gd name="T9" fmla="*/ 1462 h 1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5" h="1694">
                    <a:moveTo>
                      <a:pt x="0" y="1462"/>
                    </a:moveTo>
                    <a:lnTo>
                      <a:pt x="545" y="1694"/>
                    </a:lnTo>
                    <a:lnTo>
                      <a:pt x="545" y="0"/>
                    </a:lnTo>
                    <a:lnTo>
                      <a:pt x="0" y="188"/>
                    </a:lnTo>
                    <a:lnTo>
                      <a:pt x="0" y="14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1" name="Freeform 23"/>
              <p:cNvSpPr>
                <a:spLocks/>
              </p:cNvSpPr>
              <p:nvPr/>
            </p:nvSpPr>
            <p:spPr bwMode="auto">
              <a:xfrm>
                <a:off x="7610475" y="1603376"/>
                <a:ext cx="977900" cy="425450"/>
              </a:xfrm>
              <a:custGeom>
                <a:avLst/>
                <a:gdLst>
                  <a:gd name="T0" fmla="*/ 0 w 616"/>
                  <a:gd name="T1" fmla="*/ 209 h 268"/>
                  <a:gd name="T2" fmla="*/ 595 w 616"/>
                  <a:gd name="T3" fmla="*/ 0 h 268"/>
                  <a:gd name="T4" fmla="*/ 616 w 616"/>
                  <a:gd name="T5" fmla="*/ 59 h 268"/>
                  <a:gd name="T6" fmla="*/ 22 w 616"/>
                  <a:gd name="T7" fmla="*/ 268 h 268"/>
                  <a:gd name="T8" fmla="*/ 0 w 616"/>
                  <a:gd name="T9" fmla="*/ 20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6" h="268">
                    <a:moveTo>
                      <a:pt x="0" y="209"/>
                    </a:moveTo>
                    <a:lnTo>
                      <a:pt x="595" y="0"/>
                    </a:lnTo>
                    <a:lnTo>
                      <a:pt x="616" y="59"/>
                    </a:lnTo>
                    <a:lnTo>
                      <a:pt x="22" y="268"/>
                    </a:lnTo>
                    <a:lnTo>
                      <a:pt x="0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2" name="Freeform 24"/>
              <p:cNvSpPr>
                <a:spLocks/>
              </p:cNvSpPr>
              <p:nvPr/>
            </p:nvSpPr>
            <p:spPr bwMode="auto">
              <a:xfrm>
                <a:off x="7626350" y="3592513"/>
                <a:ext cx="942975" cy="522288"/>
              </a:xfrm>
              <a:custGeom>
                <a:avLst/>
                <a:gdLst>
                  <a:gd name="T0" fmla="*/ 0 w 594"/>
                  <a:gd name="T1" fmla="*/ 57 h 329"/>
                  <a:gd name="T2" fmla="*/ 28 w 594"/>
                  <a:gd name="T3" fmla="*/ 0 h 329"/>
                  <a:gd name="T4" fmla="*/ 594 w 594"/>
                  <a:gd name="T5" fmla="*/ 275 h 329"/>
                  <a:gd name="T6" fmla="*/ 568 w 594"/>
                  <a:gd name="T7" fmla="*/ 329 h 329"/>
                  <a:gd name="T8" fmla="*/ 0 w 594"/>
                  <a:gd name="T9" fmla="*/ 5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29">
                    <a:moveTo>
                      <a:pt x="0" y="57"/>
                    </a:moveTo>
                    <a:lnTo>
                      <a:pt x="28" y="0"/>
                    </a:lnTo>
                    <a:lnTo>
                      <a:pt x="594" y="275"/>
                    </a:lnTo>
                    <a:lnTo>
                      <a:pt x="568" y="329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3" name="Rectangle 25"/>
              <p:cNvSpPr>
                <a:spLocks noChangeArrowheads="1"/>
              </p:cNvSpPr>
              <p:nvPr/>
            </p:nvSpPr>
            <p:spPr bwMode="auto">
              <a:xfrm>
                <a:off x="7648575" y="2809876"/>
                <a:ext cx="923925" cy="1016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cxnSp>
          <p:nvCxnSpPr>
            <p:cNvPr id="104" name="직선 연결선 103"/>
            <p:cNvCxnSpPr/>
            <p:nvPr/>
          </p:nvCxnSpPr>
          <p:spPr>
            <a:xfrm rot="20820000" flipH="1">
              <a:off x="11065258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/>
            <p:cNvCxnSpPr/>
            <p:nvPr/>
          </p:nvCxnSpPr>
          <p:spPr>
            <a:xfrm rot="20820000" flipH="1">
              <a:off x="11384345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Freeform 29"/>
            <p:cNvSpPr>
              <a:spLocks/>
            </p:cNvSpPr>
            <p:nvPr/>
          </p:nvSpPr>
          <p:spPr bwMode="auto">
            <a:xfrm>
              <a:off x="11508785" y="247303"/>
              <a:ext cx="123128" cy="122509"/>
            </a:xfrm>
            <a:custGeom>
              <a:avLst/>
              <a:gdLst>
                <a:gd name="T0" fmla="*/ 422 w 839"/>
                <a:gd name="T1" fmla="*/ 834 h 834"/>
                <a:gd name="T2" fmla="*/ 0 w 839"/>
                <a:gd name="T3" fmla="*/ 417 h 834"/>
                <a:gd name="T4" fmla="*/ 423 w 839"/>
                <a:gd name="T5" fmla="*/ 0 h 834"/>
                <a:gd name="T6" fmla="*/ 838 w 839"/>
                <a:gd name="T7" fmla="*/ 417 h 834"/>
                <a:gd name="T8" fmla="*/ 816 w 839"/>
                <a:gd name="T9" fmla="*/ 549 h 834"/>
                <a:gd name="T10" fmla="*/ 321 w 839"/>
                <a:gd name="T11" fmla="*/ 549 h 834"/>
                <a:gd name="T12" fmla="*/ 300 w 839"/>
                <a:gd name="T13" fmla="*/ 525 h 834"/>
                <a:gd name="T14" fmla="*/ 321 w 839"/>
                <a:gd name="T15" fmla="*/ 506 h 834"/>
                <a:gd name="T16" fmla="*/ 422 w 839"/>
                <a:gd name="T17" fmla="*/ 505 h 834"/>
                <a:gd name="T18" fmla="*/ 422 w 839"/>
                <a:gd name="T19" fmla="*/ 494 h 834"/>
                <a:gd name="T20" fmla="*/ 257 w 839"/>
                <a:gd name="T21" fmla="*/ 494 h 834"/>
                <a:gd name="T22" fmla="*/ 236 w 839"/>
                <a:gd name="T23" fmla="*/ 473 h 834"/>
                <a:gd name="T24" fmla="*/ 257 w 839"/>
                <a:gd name="T25" fmla="*/ 452 h 834"/>
                <a:gd name="T26" fmla="*/ 422 w 839"/>
                <a:gd name="T27" fmla="*/ 452 h 834"/>
                <a:gd name="T28" fmla="*/ 422 w 839"/>
                <a:gd name="T29" fmla="*/ 438 h 834"/>
                <a:gd name="T30" fmla="*/ 236 w 839"/>
                <a:gd name="T31" fmla="*/ 438 h 834"/>
                <a:gd name="T32" fmla="*/ 215 w 839"/>
                <a:gd name="T33" fmla="*/ 417 h 834"/>
                <a:gd name="T34" fmla="*/ 236 w 839"/>
                <a:gd name="T35" fmla="*/ 396 h 834"/>
                <a:gd name="T36" fmla="*/ 422 w 839"/>
                <a:gd name="T37" fmla="*/ 396 h 834"/>
                <a:gd name="T38" fmla="*/ 422 w 839"/>
                <a:gd name="T39" fmla="*/ 382 h 834"/>
                <a:gd name="T40" fmla="*/ 279 w 839"/>
                <a:gd name="T41" fmla="*/ 382 h 834"/>
                <a:gd name="T42" fmla="*/ 258 w 839"/>
                <a:gd name="T43" fmla="*/ 360 h 834"/>
                <a:gd name="T44" fmla="*/ 279 w 839"/>
                <a:gd name="T45" fmla="*/ 340 h 834"/>
                <a:gd name="T46" fmla="*/ 529 w 839"/>
                <a:gd name="T47" fmla="*/ 340 h 834"/>
                <a:gd name="T48" fmla="*/ 529 w 839"/>
                <a:gd name="T49" fmla="*/ 325 h 834"/>
                <a:gd name="T50" fmla="*/ 443 w 839"/>
                <a:gd name="T51" fmla="*/ 325 h 834"/>
                <a:gd name="T52" fmla="*/ 422 w 839"/>
                <a:gd name="T53" fmla="*/ 304 h 834"/>
                <a:gd name="T54" fmla="*/ 443 w 839"/>
                <a:gd name="T55" fmla="*/ 283 h 834"/>
                <a:gd name="T56" fmla="*/ 528 w 839"/>
                <a:gd name="T57" fmla="*/ 283 h 834"/>
                <a:gd name="T58" fmla="*/ 635 w 839"/>
                <a:gd name="T59" fmla="*/ 382 h 834"/>
                <a:gd name="T60" fmla="*/ 669 w 839"/>
                <a:gd name="T61" fmla="*/ 382 h 834"/>
                <a:gd name="T62" fmla="*/ 423 w 839"/>
                <a:gd name="T63" fmla="*/ 170 h 834"/>
                <a:gd name="T64" fmla="*/ 175 w 839"/>
                <a:gd name="T65" fmla="*/ 417 h 834"/>
                <a:gd name="T66" fmla="*/ 417 w 839"/>
                <a:gd name="T67" fmla="*/ 664 h 834"/>
                <a:gd name="T68" fmla="*/ 524 w 839"/>
                <a:gd name="T69" fmla="*/ 566 h 834"/>
                <a:gd name="T70" fmla="*/ 610 w 839"/>
                <a:gd name="T71" fmla="*/ 566 h 834"/>
                <a:gd name="T72" fmla="*/ 630 w 839"/>
                <a:gd name="T73" fmla="*/ 586 h 834"/>
                <a:gd name="T74" fmla="*/ 610 w 839"/>
                <a:gd name="T75" fmla="*/ 608 h 834"/>
                <a:gd name="T76" fmla="*/ 523 w 839"/>
                <a:gd name="T77" fmla="*/ 608 h 834"/>
                <a:gd name="T78" fmla="*/ 523 w 839"/>
                <a:gd name="T79" fmla="*/ 623 h 834"/>
                <a:gd name="T80" fmla="*/ 776 w 839"/>
                <a:gd name="T81" fmla="*/ 623 h 834"/>
                <a:gd name="T82" fmla="*/ 797 w 839"/>
                <a:gd name="T83" fmla="*/ 643 h 834"/>
                <a:gd name="T84" fmla="*/ 776 w 839"/>
                <a:gd name="T85" fmla="*/ 664 h 834"/>
                <a:gd name="T86" fmla="*/ 630 w 839"/>
                <a:gd name="T87" fmla="*/ 664 h 834"/>
                <a:gd name="T88" fmla="*/ 630 w 839"/>
                <a:gd name="T89" fmla="*/ 678 h 834"/>
                <a:gd name="T90" fmla="*/ 818 w 839"/>
                <a:gd name="T91" fmla="*/ 678 h 834"/>
                <a:gd name="T92" fmla="*/ 839 w 839"/>
                <a:gd name="T93" fmla="*/ 699 h 834"/>
                <a:gd name="T94" fmla="*/ 818 w 839"/>
                <a:gd name="T95" fmla="*/ 721 h 834"/>
                <a:gd name="T96" fmla="*/ 630 w 839"/>
                <a:gd name="T97" fmla="*/ 721 h 834"/>
                <a:gd name="T98" fmla="*/ 630 w 839"/>
                <a:gd name="T99" fmla="*/ 735 h 834"/>
                <a:gd name="T100" fmla="*/ 797 w 839"/>
                <a:gd name="T101" fmla="*/ 735 h 834"/>
                <a:gd name="T102" fmla="*/ 819 w 839"/>
                <a:gd name="T103" fmla="*/ 755 h 834"/>
                <a:gd name="T104" fmla="*/ 798 w 839"/>
                <a:gd name="T105" fmla="*/ 777 h 834"/>
                <a:gd name="T106" fmla="*/ 630 w 839"/>
                <a:gd name="T107" fmla="*/ 777 h 834"/>
                <a:gd name="T108" fmla="*/ 630 w 839"/>
                <a:gd name="T109" fmla="*/ 790 h 834"/>
                <a:gd name="T110" fmla="*/ 733 w 839"/>
                <a:gd name="T111" fmla="*/ 791 h 834"/>
                <a:gd name="T112" fmla="*/ 754 w 839"/>
                <a:gd name="T113" fmla="*/ 809 h 834"/>
                <a:gd name="T114" fmla="*/ 733 w 839"/>
                <a:gd name="T115" fmla="*/ 833 h 834"/>
                <a:gd name="T116" fmla="*/ 422 w 839"/>
                <a:gd name="T117" fmla="*/ 834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39" h="834">
                  <a:moveTo>
                    <a:pt x="422" y="834"/>
                  </a:moveTo>
                  <a:cubicBezTo>
                    <a:pt x="193" y="833"/>
                    <a:pt x="1" y="664"/>
                    <a:pt x="0" y="417"/>
                  </a:cubicBezTo>
                  <a:cubicBezTo>
                    <a:pt x="1" y="170"/>
                    <a:pt x="203" y="0"/>
                    <a:pt x="423" y="0"/>
                  </a:cubicBezTo>
                  <a:cubicBezTo>
                    <a:pt x="674" y="0"/>
                    <a:pt x="838" y="224"/>
                    <a:pt x="838" y="417"/>
                  </a:cubicBezTo>
                  <a:cubicBezTo>
                    <a:pt x="838" y="483"/>
                    <a:pt x="838" y="486"/>
                    <a:pt x="816" y="549"/>
                  </a:cubicBezTo>
                  <a:cubicBezTo>
                    <a:pt x="321" y="549"/>
                    <a:pt x="321" y="549"/>
                    <a:pt x="321" y="549"/>
                  </a:cubicBezTo>
                  <a:cubicBezTo>
                    <a:pt x="309" y="549"/>
                    <a:pt x="300" y="536"/>
                    <a:pt x="300" y="525"/>
                  </a:cubicBezTo>
                  <a:cubicBezTo>
                    <a:pt x="300" y="513"/>
                    <a:pt x="310" y="506"/>
                    <a:pt x="321" y="506"/>
                  </a:cubicBezTo>
                  <a:cubicBezTo>
                    <a:pt x="422" y="505"/>
                    <a:pt x="422" y="505"/>
                    <a:pt x="422" y="505"/>
                  </a:cubicBezTo>
                  <a:cubicBezTo>
                    <a:pt x="422" y="494"/>
                    <a:pt x="422" y="494"/>
                    <a:pt x="422" y="494"/>
                  </a:cubicBezTo>
                  <a:cubicBezTo>
                    <a:pt x="257" y="494"/>
                    <a:pt x="257" y="494"/>
                    <a:pt x="257" y="494"/>
                  </a:cubicBezTo>
                  <a:cubicBezTo>
                    <a:pt x="245" y="494"/>
                    <a:pt x="236" y="485"/>
                    <a:pt x="236" y="473"/>
                  </a:cubicBezTo>
                  <a:cubicBezTo>
                    <a:pt x="236" y="461"/>
                    <a:pt x="245" y="452"/>
                    <a:pt x="257" y="452"/>
                  </a:cubicBezTo>
                  <a:cubicBezTo>
                    <a:pt x="422" y="452"/>
                    <a:pt x="422" y="452"/>
                    <a:pt x="422" y="452"/>
                  </a:cubicBezTo>
                  <a:cubicBezTo>
                    <a:pt x="422" y="438"/>
                    <a:pt x="422" y="438"/>
                    <a:pt x="422" y="438"/>
                  </a:cubicBezTo>
                  <a:cubicBezTo>
                    <a:pt x="236" y="438"/>
                    <a:pt x="236" y="438"/>
                    <a:pt x="236" y="438"/>
                  </a:cubicBezTo>
                  <a:cubicBezTo>
                    <a:pt x="224" y="438"/>
                    <a:pt x="215" y="429"/>
                    <a:pt x="215" y="417"/>
                  </a:cubicBezTo>
                  <a:cubicBezTo>
                    <a:pt x="215" y="405"/>
                    <a:pt x="225" y="396"/>
                    <a:pt x="236" y="396"/>
                  </a:cubicBezTo>
                  <a:cubicBezTo>
                    <a:pt x="422" y="396"/>
                    <a:pt x="422" y="396"/>
                    <a:pt x="422" y="396"/>
                  </a:cubicBezTo>
                  <a:cubicBezTo>
                    <a:pt x="422" y="382"/>
                    <a:pt x="422" y="382"/>
                    <a:pt x="422" y="382"/>
                  </a:cubicBezTo>
                  <a:cubicBezTo>
                    <a:pt x="279" y="382"/>
                    <a:pt x="279" y="382"/>
                    <a:pt x="279" y="382"/>
                  </a:cubicBezTo>
                  <a:cubicBezTo>
                    <a:pt x="267" y="382"/>
                    <a:pt x="258" y="372"/>
                    <a:pt x="258" y="360"/>
                  </a:cubicBezTo>
                  <a:cubicBezTo>
                    <a:pt x="258" y="349"/>
                    <a:pt x="267" y="340"/>
                    <a:pt x="279" y="340"/>
                  </a:cubicBezTo>
                  <a:cubicBezTo>
                    <a:pt x="529" y="340"/>
                    <a:pt x="529" y="340"/>
                    <a:pt x="529" y="340"/>
                  </a:cubicBezTo>
                  <a:cubicBezTo>
                    <a:pt x="529" y="325"/>
                    <a:pt x="529" y="325"/>
                    <a:pt x="529" y="325"/>
                  </a:cubicBezTo>
                  <a:cubicBezTo>
                    <a:pt x="443" y="325"/>
                    <a:pt x="443" y="325"/>
                    <a:pt x="443" y="325"/>
                  </a:cubicBezTo>
                  <a:cubicBezTo>
                    <a:pt x="431" y="325"/>
                    <a:pt x="422" y="316"/>
                    <a:pt x="422" y="304"/>
                  </a:cubicBezTo>
                  <a:cubicBezTo>
                    <a:pt x="422" y="292"/>
                    <a:pt x="433" y="283"/>
                    <a:pt x="443" y="283"/>
                  </a:cubicBezTo>
                  <a:cubicBezTo>
                    <a:pt x="528" y="283"/>
                    <a:pt x="528" y="283"/>
                    <a:pt x="528" y="283"/>
                  </a:cubicBezTo>
                  <a:cubicBezTo>
                    <a:pt x="592" y="283"/>
                    <a:pt x="635" y="340"/>
                    <a:pt x="635" y="382"/>
                  </a:cubicBezTo>
                  <a:cubicBezTo>
                    <a:pt x="669" y="382"/>
                    <a:pt x="669" y="382"/>
                    <a:pt x="669" y="382"/>
                  </a:cubicBezTo>
                  <a:cubicBezTo>
                    <a:pt x="661" y="274"/>
                    <a:pt x="564" y="170"/>
                    <a:pt x="423" y="170"/>
                  </a:cubicBezTo>
                  <a:cubicBezTo>
                    <a:pt x="258" y="170"/>
                    <a:pt x="174" y="305"/>
                    <a:pt x="175" y="417"/>
                  </a:cubicBezTo>
                  <a:cubicBezTo>
                    <a:pt x="174" y="549"/>
                    <a:pt x="282" y="661"/>
                    <a:pt x="417" y="664"/>
                  </a:cubicBezTo>
                  <a:cubicBezTo>
                    <a:pt x="417" y="623"/>
                    <a:pt x="460" y="566"/>
                    <a:pt x="524" y="566"/>
                  </a:cubicBezTo>
                  <a:cubicBezTo>
                    <a:pt x="610" y="566"/>
                    <a:pt x="610" y="566"/>
                    <a:pt x="610" y="566"/>
                  </a:cubicBezTo>
                  <a:cubicBezTo>
                    <a:pt x="619" y="566"/>
                    <a:pt x="630" y="575"/>
                    <a:pt x="630" y="586"/>
                  </a:cubicBezTo>
                  <a:cubicBezTo>
                    <a:pt x="630" y="598"/>
                    <a:pt x="621" y="608"/>
                    <a:pt x="610" y="608"/>
                  </a:cubicBezTo>
                  <a:cubicBezTo>
                    <a:pt x="523" y="608"/>
                    <a:pt x="523" y="608"/>
                    <a:pt x="523" y="608"/>
                  </a:cubicBezTo>
                  <a:cubicBezTo>
                    <a:pt x="523" y="623"/>
                    <a:pt x="523" y="623"/>
                    <a:pt x="523" y="623"/>
                  </a:cubicBezTo>
                  <a:cubicBezTo>
                    <a:pt x="776" y="623"/>
                    <a:pt x="776" y="623"/>
                    <a:pt x="776" y="623"/>
                  </a:cubicBezTo>
                  <a:cubicBezTo>
                    <a:pt x="787" y="622"/>
                    <a:pt x="797" y="631"/>
                    <a:pt x="797" y="643"/>
                  </a:cubicBezTo>
                  <a:cubicBezTo>
                    <a:pt x="797" y="655"/>
                    <a:pt x="787" y="664"/>
                    <a:pt x="776" y="664"/>
                  </a:cubicBezTo>
                  <a:cubicBezTo>
                    <a:pt x="630" y="664"/>
                    <a:pt x="630" y="664"/>
                    <a:pt x="630" y="664"/>
                  </a:cubicBezTo>
                  <a:cubicBezTo>
                    <a:pt x="630" y="678"/>
                    <a:pt x="630" y="678"/>
                    <a:pt x="630" y="678"/>
                  </a:cubicBezTo>
                  <a:cubicBezTo>
                    <a:pt x="818" y="678"/>
                    <a:pt x="818" y="678"/>
                    <a:pt x="818" y="678"/>
                  </a:cubicBezTo>
                  <a:cubicBezTo>
                    <a:pt x="830" y="678"/>
                    <a:pt x="839" y="688"/>
                    <a:pt x="839" y="699"/>
                  </a:cubicBezTo>
                  <a:cubicBezTo>
                    <a:pt x="839" y="711"/>
                    <a:pt x="830" y="720"/>
                    <a:pt x="818" y="721"/>
                  </a:cubicBezTo>
                  <a:cubicBezTo>
                    <a:pt x="630" y="721"/>
                    <a:pt x="630" y="721"/>
                    <a:pt x="630" y="721"/>
                  </a:cubicBezTo>
                  <a:cubicBezTo>
                    <a:pt x="630" y="735"/>
                    <a:pt x="630" y="735"/>
                    <a:pt x="630" y="735"/>
                  </a:cubicBezTo>
                  <a:cubicBezTo>
                    <a:pt x="797" y="735"/>
                    <a:pt x="797" y="735"/>
                    <a:pt x="797" y="735"/>
                  </a:cubicBezTo>
                  <a:cubicBezTo>
                    <a:pt x="809" y="735"/>
                    <a:pt x="819" y="744"/>
                    <a:pt x="819" y="755"/>
                  </a:cubicBezTo>
                  <a:cubicBezTo>
                    <a:pt x="819" y="767"/>
                    <a:pt x="809" y="777"/>
                    <a:pt x="798" y="777"/>
                  </a:cubicBezTo>
                  <a:cubicBezTo>
                    <a:pt x="630" y="777"/>
                    <a:pt x="630" y="777"/>
                    <a:pt x="630" y="777"/>
                  </a:cubicBezTo>
                  <a:cubicBezTo>
                    <a:pt x="630" y="790"/>
                    <a:pt x="630" y="790"/>
                    <a:pt x="630" y="790"/>
                  </a:cubicBezTo>
                  <a:cubicBezTo>
                    <a:pt x="733" y="791"/>
                    <a:pt x="733" y="791"/>
                    <a:pt x="733" y="791"/>
                  </a:cubicBezTo>
                  <a:cubicBezTo>
                    <a:pt x="745" y="791"/>
                    <a:pt x="754" y="797"/>
                    <a:pt x="754" y="809"/>
                  </a:cubicBezTo>
                  <a:cubicBezTo>
                    <a:pt x="754" y="821"/>
                    <a:pt x="745" y="833"/>
                    <a:pt x="733" y="833"/>
                  </a:cubicBezTo>
                  <a:cubicBezTo>
                    <a:pt x="422" y="834"/>
                    <a:pt x="422" y="834"/>
                    <a:pt x="422" y="8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59" name="그룹 158"/>
          <p:cNvGrpSpPr/>
          <p:nvPr/>
        </p:nvGrpSpPr>
        <p:grpSpPr>
          <a:xfrm>
            <a:off x="277218" y="293812"/>
            <a:ext cx="11692459" cy="525129"/>
            <a:chOff x="277218" y="293812"/>
            <a:chExt cx="11692459" cy="525129"/>
          </a:xfrm>
        </p:grpSpPr>
        <p:grpSp>
          <p:nvGrpSpPr>
            <p:cNvPr id="160" name="그룹 159"/>
            <p:cNvGrpSpPr/>
            <p:nvPr/>
          </p:nvGrpSpPr>
          <p:grpSpPr>
            <a:xfrm>
              <a:off x="277218" y="293812"/>
              <a:ext cx="525095" cy="525095"/>
              <a:chOff x="5523757" y="2344119"/>
              <a:chExt cx="433963" cy="433963"/>
            </a:xfrm>
          </p:grpSpPr>
          <p:sp>
            <p:nvSpPr>
              <p:cNvPr id="163" name="타원 162"/>
              <p:cNvSpPr/>
              <p:nvPr/>
            </p:nvSpPr>
            <p:spPr>
              <a:xfrm>
                <a:off x="5523757" y="2344119"/>
                <a:ext cx="433963" cy="433963"/>
              </a:xfrm>
              <a:prstGeom prst="ellipse">
                <a:avLst/>
              </a:prstGeom>
              <a:solidFill>
                <a:srgbClr val="005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3200">
                  <a:solidFill>
                    <a:prstClr val="white"/>
                  </a:solidFill>
                </a:endParaRPr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5593683" y="2452453"/>
                <a:ext cx="294106" cy="254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latinLnBrk="0"/>
                <a:r>
                  <a:rPr lang="en-US" altLang="ko-KR" sz="20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04</a:t>
                </a:r>
                <a:endParaRPr lang="ko-KR" altLang="en-US" sz="20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948481" y="388054"/>
              <a:ext cx="6665286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/>
              <a:r>
                <a:rPr lang="ko-KR" altLang="en-US" sz="28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경제적 착취에서 주요하게 </a:t>
              </a:r>
              <a:r>
                <a:rPr lang="ko-KR" altLang="en-US" sz="2800" dirty="0" err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살펴봐야할</a:t>
              </a:r>
              <a:r>
                <a:rPr lang="ko-KR" altLang="en-US" sz="28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징후</a:t>
              </a:r>
            </a:p>
          </p:txBody>
        </p:sp>
        <p:cxnSp>
          <p:nvCxnSpPr>
            <p:cNvPr id="162" name="직선 연결선 161"/>
            <p:cNvCxnSpPr/>
            <p:nvPr/>
          </p:nvCxnSpPr>
          <p:spPr>
            <a:xfrm>
              <a:off x="7736114" y="742197"/>
              <a:ext cx="4233563" cy="0"/>
            </a:xfrm>
            <a:prstGeom prst="line">
              <a:avLst/>
            </a:prstGeom>
            <a:ln w="3175">
              <a:solidFill>
                <a:srgbClr val="00589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2" name="그림 171"/>
          <p:cNvPicPr preferRelativeResize="0"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2" r="17190"/>
          <a:stretch/>
        </p:blipFill>
        <p:spPr>
          <a:xfrm>
            <a:off x="9195261" y="1384623"/>
            <a:ext cx="1767600" cy="1767600"/>
          </a:xfrm>
          <a:prstGeom prst="ellipse">
            <a:avLst/>
          </a:prstGeom>
          <a:noFill/>
          <a:ln>
            <a:noFill/>
          </a:ln>
          <a:effectLst>
            <a:innerShdw blurRad="63500">
              <a:prstClr val="black"/>
            </a:innerShdw>
          </a:effectLst>
        </p:spPr>
      </p:pic>
      <p:grpSp>
        <p:nvGrpSpPr>
          <p:cNvPr id="194" name="그룹 193"/>
          <p:cNvGrpSpPr/>
          <p:nvPr/>
        </p:nvGrpSpPr>
        <p:grpSpPr>
          <a:xfrm>
            <a:off x="9869000" y="3323116"/>
            <a:ext cx="419139" cy="432854"/>
            <a:chOff x="-11198226" y="833438"/>
            <a:chExt cx="8732838" cy="9018588"/>
          </a:xfrm>
          <a:solidFill>
            <a:srgbClr val="00589E"/>
          </a:solidFill>
        </p:grpSpPr>
        <p:sp>
          <p:nvSpPr>
            <p:cNvPr id="195" name="Freeform 43"/>
            <p:cNvSpPr>
              <a:spLocks/>
            </p:cNvSpPr>
            <p:nvPr/>
          </p:nvSpPr>
          <p:spPr bwMode="auto">
            <a:xfrm>
              <a:off x="-6203951" y="8320088"/>
              <a:ext cx="134938" cy="236538"/>
            </a:xfrm>
            <a:custGeom>
              <a:avLst/>
              <a:gdLst>
                <a:gd name="T0" fmla="*/ 35 w 85"/>
                <a:gd name="T1" fmla="*/ 149 h 149"/>
                <a:gd name="T2" fmla="*/ 85 w 85"/>
                <a:gd name="T3" fmla="*/ 0 h 149"/>
                <a:gd name="T4" fmla="*/ 0 w 85"/>
                <a:gd name="T5" fmla="*/ 0 h 149"/>
                <a:gd name="T6" fmla="*/ 35 w 85"/>
                <a:gd name="T7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149">
                  <a:moveTo>
                    <a:pt x="35" y="149"/>
                  </a:moveTo>
                  <a:lnTo>
                    <a:pt x="85" y="0"/>
                  </a:lnTo>
                  <a:lnTo>
                    <a:pt x="0" y="0"/>
                  </a:lnTo>
                  <a:lnTo>
                    <a:pt x="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44"/>
            <p:cNvSpPr>
              <a:spLocks/>
            </p:cNvSpPr>
            <p:nvPr/>
          </p:nvSpPr>
          <p:spPr bwMode="auto">
            <a:xfrm>
              <a:off x="-5840413" y="8467725"/>
              <a:ext cx="123825" cy="190500"/>
            </a:xfrm>
            <a:custGeom>
              <a:avLst/>
              <a:gdLst>
                <a:gd name="T0" fmla="*/ 0 w 78"/>
                <a:gd name="T1" fmla="*/ 120 h 120"/>
                <a:gd name="T2" fmla="*/ 78 w 78"/>
                <a:gd name="T3" fmla="*/ 120 h 120"/>
                <a:gd name="T4" fmla="*/ 38 w 78"/>
                <a:gd name="T5" fmla="*/ 0 h 120"/>
                <a:gd name="T6" fmla="*/ 0 w 78"/>
                <a:gd name="T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20">
                  <a:moveTo>
                    <a:pt x="0" y="120"/>
                  </a:moveTo>
                  <a:lnTo>
                    <a:pt x="78" y="120"/>
                  </a:lnTo>
                  <a:lnTo>
                    <a:pt x="38" y="0"/>
                  </a:lnTo>
                  <a:lnTo>
                    <a:pt x="0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grpSp>
          <p:nvGrpSpPr>
            <p:cNvPr id="197" name="그룹 196"/>
            <p:cNvGrpSpPr/>
            <p:nvPr/>
          </p:nvGrpSpPr>
          <p:grpSpPr>
            <a:xfrm>
              <a:off x="-11198226" y="833438"/>
              <a:ext cx="8732838" cy="9018588"/>
              <a:chOff x="-11198226" y="833438"/>
              <a:chExt cx="8732838" cy="9018588"/>
            </a:xfrm>
            <a:grpFill/>
          </p:grpSpPr>
          <p:sp>
            <p:nvSpPr>
              <p:cNvPr id="199" name="Freeform 41"/>
              <p:cNvSpPr>
                <a:spLocks/>
              </p:cNvSpPr>
              <p:nvPr/>
            </p:nvSpPr>
            <p:spPr bwMode="auto">
              <a:xfrm>
                <a:off x="-11198226" y="833438"/>
                <a:ext cx="7145338" cy="5173663"/>
              </a:xfrm>
              <a:custGeom>
                <a:avLst/>
                <a:gdLst>
                  <a:gd name="T0" fmla="*/ 1858 w 1903"/>
                  <a:gd name="T1" fmla="*/ 635 h 1378"/>
                  <a:gd name="T2" fmla="*/ 1858 w 1903"/>
                  <a:gd name="T3" fmla="*/ 634 h 1378"/>
                  <a:gd name="T4" fmla="*/ 1871 w 1903"/>
                  <a:gd name="T5" fmla="*/ 573 h 1378"/>
                  <a:gd name="T6" fmla="*/ 654 w 1903"/>
                  <a:gd name="T7" fmla="*/ 33 h 1378"/>
                  <a:gd name="T8" fmla="*/ 459 w 1903"/>
                  <a:gd name="T9" fmla="*/ 108 h 1378"/>
                  <a:gd name="T10" fmla="*/ 33 w 1903"/>
                  <a:gd name="T11" fmla="*/ 1064 h 1378"/>
                  <a:gd name="T12" fmla="*/ 107 w 1903"/>
                  <a:gd name="T13" fmla="*/ 1258 h 1378"/>
                  <a:gd name="T14" fmla="*/ 353 w 1903"/>
                  <a:gd name="T15" fmla="*/ 1365 h 1378"/>
                  <a:gd name="T16" fmla="*/ 419 w 1903"/>
                  <a:gd name="T17" fmla="*/ 1322 h 1378"/>
                  <a:gd name="T18" fmla="*/ 419 w 1903"/>
                  <a:gd name="T19" fmla="*/ 916 h 1378"/>
                  <a:gd name="T20" fmla="*/ 700 w 1903"/>
                  <a:gd name="T21" fmla="*/ 635 h 1378"/>
                  <a:gd name="T22" fmla="*/ 1858 w 1903"/>
                  <a:gd name="T23" fmla="*/ 635 h 1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03" h="1378">
                    <a:moveTo>
                      <a:pt x="1858" y="635"/>
                    </a:moveTo>
                    <a:cubicBezTo>
                      <a:pt x="1858" y="634"/>
                      <a:pt x="1858" y="634"/>
                      <a:pt x="1858" y="634"/>
                    </a:cubicBezTo>
                    <a:cubicBezTo>
                      <a:pt x="1893" y="634"/>
                      <a:pt x="1903" y="587"/>
                      <a:pt x="1871" y="573"/>
                    </a:cubicBezTo>
                    <a:cubicBezTo>
                      <a:pt x="654" y="33"/>
                      <a:pt x="654" y="33"/>
                      <a:pt x="654" y="33"/>
                    </a:cubicBezTo>
                    <a:cubicBezTo>
                      <a:pt x="580" y="0"/>
                      <a:pt x="492" y="33"/>
                      <a:pt x="459" y="108"/>
                    </a:cubicBezTo>
                    <a:cubicBezTo>
                      <a:pt x="33" y="1064"/>
                      <a:pt x="33" y="1064"/>
                      <a:pt x="33" y="1064"/>
                    </a:cubicBezTo>
                    <a:cubicBezTo>
                      <a:pt x="0" y="1138"/>
                      <a:pt x="33" y="1225"/>
                      <a:pt x="107" y="1258"/>
                    </a:cubicBezTo>
                    <a:cubicBezTo>
                      <a:pt x="353" y="1365"/>
                      <a:pt x="353" y="1365"/>
                      <a:pt x="353" y="1365"/>
                    </a:cubicBezTo>
                    <a:cubicBezTo>
                      <a:pt x="384" y="1378"/>
                      <a:pt x="419" y="1356"/>
                      <a:pt x="419" y="1322"/>
                    </a:cubicBezTo>
                    <a:cubicBezTo>
                      <a:pt x="419" y="916"/>
                      <a:pt x="419" y="916"/>
                      <a:pt x="419" y="916"/>
                    </a:cubicBezTo>
                    <a:cubicBezTo>
                      <a:pt x="419" y="761"/>
                      <a:pt x="545" y="635"/>
                      <a:pt x="700" y="635"/>
                    </a:cubicBezTo>
                    <a:lnTo>
                      <a:pt x="1858" y="6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Freeform 42"/>
              <p:cNvSpPr>
                <a:spLocks noEditPoints="1"/>
              </p:cNvSpPr>
              <p:nvPr/>
            </p:nvSpPr>
            <p:spPr bwMode="auto">
              <a:xfrm>
                <a:off x="-9129713" y="3713163"/>
                <a:ext cx="6664325" cy="5035550"/>
              </a:xfrm>
              <a:custGeom>
                <a:avLst/>
                <a:gdLst>
                  <a:gd name="T0" fmla="*/ 1626 w 1775"/>
                  <a:gd name="T1" fmla="*/ 0 h 1341"/>
                  <a:gd name="T2" fmla="*/ 149 w 1775"/>
                  <a:gd name="T3" fmla="*/ 0 h 1341"/>
                  <a:gd name="T4" fmla="*/ 0 w 1775"/>
                  <a:gd name="T5" fmla="*/ 149 h 1341"/>
                  <a:gd name="T6" fmla="*/ 0 w 1775"/>
                  <a:gd name="T7" fmla="*/ 1192 h 1341"/>
                  <a:gd name="T8" fmla="*/ 149 w 1775"/>
                  <a:gd name="T9" fmla="*/ 1341 h 1341"/>
                  <a:gd name="T10" fmla="*/ 347 w 1775"/>
                  <a:gd name="T11" fmla="*/ 1341 h 1341"/>
                  <a:gd name="T12" fmla="*/ 340 w 1775"/>
                  <a:gd name="T13" fmla="*/ 1252 h 1341"/>
                  <a:gd name="T14" fmla="*/ 349 w 1775"/>
                  <a:gd name="T15" fmla="*/ 1152 h 1341"/>
                  <a:gd name="T16" fmla="*/ 189 w 1775"/>
                  <a:gd name="T17" fmla="*/ 1152 h 1341"/>
                  <a:gd name="T18" fmla="*/ 189 w 1775"/>
                  <a:gd name="T19" fmla="*/ 653 h 1341"/>
                  <a:gd name="T20" fmla="*/ 1586 w 1775"/>
                  <a:gd name="T21" fmla="*/ 653 h 1341"/>
                  <a:gd name="T22" fmla="*/ 1586 w 1775"/>
                  <a:gd name="T23" fmla="*/ 1152 h 1341"/>
                  <a:gd name="T24" fmla="*/ 1426 w 1775"/>
                  <a:gd name="T25" fmla="*/ 1152 h 1341"/>
                  <a:gd name="T26" fmla="*/ 1435 w 1775"/>
                  <a:gd name="T27" fmla="*/ 1252 h 1341"/>
                  <a:gd name="T28" fmla="*/ 1428 w 1775"/>
                  <a:gd name="T29" fmla="*/ 1341 h 1341"/>
                  <a:gd name="T30" fmla="*/ 1626 w 1775"/>
                  <a:gd name="T31" fmla="*/ 1341 h 1341"/>
                  <a:gd name="T32" fmla="*/ 1775 w 1775"/>
                  <a:gd name="T33" fmla="*/ 1192 h 1341"/>
                  <a:gd name="T34" fmla="*/ 1775 w 1775"/>
                  <a:gd name="T35" fmla="*/ 149 h 1341"/>
                  <a:gd name="T36" fmla="*/ 1626 w 1775"/>
                  <a:gd name="T37" fmla="*/ 0 h 1341"/>
                  <a:gd name="T38" fmla="*/ 1586 w 1775"/>
                  <a:gd name="T39" fmla="*/ 345 h 1341"/>
                  <a:gd name="T40" fmla="*/ 189 w 1775"/>
                  <a:gd name="T41" fmla="*/ 345 h 1341"/>
                  <a:gd name="T42" fmla="*/ 189 w 1775"/>
                  <a:gd name="T43" fmla="*/ 189 h 1341"/>
                  <a:gd name="T44" fmla="*/ 1586 w 1775"/>
                  <a:gd name="T45" fmla="*/ 189 h 1341"/>
                  <a:gd name="T46" fmla="*/ 1586 w 1775"/>
                  <a:gd name="T47" fmla="*/ 345 h 1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75" h="1341">
                    <a:moveTo>
                      <a:pt x="1626" y="0"/>
                    </a:moveTo>
                    <a:cubicBezTo>
                      <a:pt x="149" y="0"/>
                      <a:pt x="149" y="0"/>
                      <a:pt x="149" y="0"/>
                    </a:cubicBezTo>
                    <a:cubicBezTo>
                      <a:pt x="67" y="0"/>
                      <a:pt x="0" y="66"/>
                      <a:pt x="0" y="149"/>
                    </a:cubicBezTo>
                    <a:cubicBezTo>
                      <a:pt x="0" y="1192"/>
                      <a:pt x="0" y="1192"/>
                      <a:pt x="0" y="1192"/>
                    </a:cubicBezTo>
                    <a:cubicBezTo>
                      <a:pt x="0" y="1274"/>
                      <a:pt x="67" y="1341"/>
                      <a:pt x="149" y="1341"/>
                    </a:cubicBezTo>
                    <a:cubicBezTo>
                      <a:pt x="347" y="1341"/>
                      <a:pt x="347" y="1341"/>
                      <a:pt x="347" y="1341"/>
                    </a:cubicBezTo>
                    <a:cubicBezTo>
                      <a:pt x="342" y="1312"/>
                      <a:pt x="340" y="1282"/>
                      <a:pt x="340" y="1252"/>
                    </a:cubicBezTo>
                    <a:cubicBezTo>
                      <a:pt x="340" y="1218"/>
                      <a:pt x="343" y="1185"/>
                      <a:pt x="349" y="1152"/>
                    </a:cubicBezTo>
                    <a:cubicBezTo>
                      <a:pt x="189" y="1152"/>
                      <a:pt x="189" y="1152"/>
                      <a:pt x="189" y="1152"/>
                    </a:cubicBezTo>
                    <a:cubicBezTo>
                      <a:pt x="189" y="653"/>
                      <a:pt x="189" y="653"/>
                      <a:pt x="189" y="653"/>
                    </a:cubicBezTo>
                    <a:cubicBezTo>
                      <a:pt x="1586" y="653"/>
                      <a:pt x="1586" y="653"/>
                      <a:pt x="1586" y="653"/>
                    </a:cubicBezTo>
                    <a:cubicBezTo>
                      <a:pt x="1586" y="1152"/>
                      <a:pt x="1586" y="1152"/>
                      <a:pt x="1586" y="1152"/>
                    </a:cubicBezTo>
                    <a:cubicBezTo>
                      <a:pt x="1426" y="1152"/>
                      <a:pt x="1426" y="1152"/>
                      <a:pt x="1426" y="1152"/>
                    </a:cubicBezTo>
                    <a:cubicBezTo>
                      <a:pt x="1431" y="1184"/>
                      <a:pt x="1435" y="1217"/>
                      <a:pt x="1435" y="1252"/>
                    </a:cubicBezTo>
                    <a:cubicBezTo>
                      <a:pt x="1435" y="1282"/>
                      <a:pt x="1432" y="1311"/>
                      <a:pt x="1428" y="1341"/>
                    </a:cubicBezTo>
                    <a:cubicBezTo>
                      <a:pt x="1626" y="1341"/>
                      <a:pt x="1626" y="1341"/>
                      <a:pt x="1626" y="1341"/>
                    </a:cubicBezTo>
                    <a:cubicBezTo>
                      <a:pt x="1708" y="1341"/>
                      <a:pt x="1775" y="1274"/>
                      <a:pt x="1775" y="1192"/>
                    </a:cubicBezTo>
                    <a:cubicBezTo>
                      <a:pt x="1775" y="149"/>
                      <a:pt x="1775" y="149"/>
                      <a:pt x="1775" y="149"/>
                    </a:cubicBezTo>
                    <a:cubicBezTo>
                      <a:pt x="1775" y="66"/>
                      <a:pt x="1708" y="0"/>
                      <a:pt x="1626" y="0"/>
                    </a:cubicBezTo>
                    <a:close/>
                    <a:moveTo>
                      <a:pt x="1586" y="345"/>
                    </a:moveTo>
                    <a:cubicBezTo>
                      <a:pt x="189" y="345"/>
                      <a:pt x="189" y="345"/>
                      <a:pt x="189" y="345"/>
                    </a:cubicBezTo>
                    <a:cubicBezTo>
                      <a:pt x="189" y="189"/>
                      <a:pt x="189" y="189"/>
                      <a:pt x="189" y="189"/>
                    </a:cubicBezTo>
                    <a:cubicBezTo>
                      <a:pt x="1586" y="189"/>
                      <a:pt x="1586" y="189"/>
                      <a:pt x="1586" y="189"/>
                    </a:cubicBezTo>
                    <a:lnTo>
                      <a:pt x="1586" y="3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Freeform 45"/>
              <p:cNvSpPr>
                <a:spLocks noEditPoints="1"/>
              </p:cNvSpPr>
              <p:nvPr/>
            </p:nvSpPr>
            <p:spPr bwMode="auto">
              <a:xfrm>
                <a:off x="-7232651" y="6977063"/>
                <a:ext cx="2874963" cy="2874963"/>
              </a:xfrm>
              <a:custGeom>
                <a:avLst/>
                <a:gdLst>
                  <a:gd name="T0" fmla="*/ 383 w 766"/>
                  <a:gd name="T1" fmla="*/ 0 h 766"/>
                  <a:gd name="T2" fmla="*/ 0 w 766"/>
                  <a:gd name="T3" fmla="*/ 383 h 766"/>
                  <a:gd name="T4" fmla="*/ 383 w 766"/>
                  <a:gd name="T5" fmla="*/ 766 h 766"/>
                  <a:gd name="T6" fmla="*/ 766 w 766"/>
                  <a:gd name="T7" fmla="*/ 383 h 766"/>
                  <a:gd name="T8" fmla="*/ 383 w 766"/>
                  <a:gd name="T9" fmla="*/ 0 h 766"/>
                  <a:gd name="T10" fmla="*/ 670 w 766"/>
                  <a:gd name="T11" fmla="*/ 358 h 766"/>
                  <a:gd name="T12" fmla="*/ 607 w 766"/>
                  <a:gd name="T13" fmla="*/ 358 h 766"/>
                  <a:gd name="T14" fmla="*/ 580 w 766"/>
                  <a:gd name="T15" fmla="*/ 448 h 766"/>
                  <a:gd name="T16" fmla="*/ 670 w 766"/>
                  <a:gd name="T17" fmla="*/ 448 h 766"/>
                  <a:gd name="T18" fmla="*/ 670 w 766"/>
                  <a:gd name="T19" fmla="*/ 474 h 766"/>
                  <a:gd name="T20" fmla="*/ 573 w 766"/>
                  <a:gd name="T21" fmla="*/ 474 h 766"/>
                  <a:gd name="T22" fmla="*/ 537 w 766"/>
                  <a:gd name="T23" fmla="*/ 591 h 766"/>
                  <a:gd name="T24" fmla="*/ 451 w 766"/>
                  <a:gd name="T25" fmla="*/ 591 h 766"/>
                  <a:gd name="T26" fmla="*/ 413 w 766"/>
                  <a:gd name="T27" fmla="*/ 474 h 766"/>
                  <a:gd name="T28" fmla="*/ 362 w 766"/>
                  <a:gd name="T29" fmla="*/ 474 h 766"/>
                  <a:gd name="T30" fmla="*/ 324 w 766"/>
                  <a:gd name="T31" fmla="*/ 591 h 766"/>
                  <a:gd name="T32" fmla="*/ 238 w 766"/>
                  <a:gd name="T33" fmla="*/ 591 h 766"/>
                  <a:gd name="T34" fmla="*/ 202 w 766"/>
                  <a:gd name="T35" fmla="*/ 474 h 766"/>
                  <a:gd name="T36" fmla="*/ 87 w 766"/>
                  <a:gd name="T37" fmla="*/ 474 h 766"/>
                  <a:gd name="T38" fmla="*/ 87 w 766"/>
                  <a:gd name="T39" fmla="*/ 448 h 766"/>
                  <a:gd name="T40" fmla="*/ 194 w 766"/>
                  <a:gd name="T41" fmla="*/ 448 h 766"/>
                  <a:gd name="T42" fmla="*/ 167 w 766"/>
                  <a:gd name="T43" fmla="*/ 358 h 766"/>
                  <a:gd name="T44" fmla="*/ 87 w 766"/>
                  <a:gd name="T45" fmla="*/ 358 h 766"/>
                  <a:gd name="T46" fmla="*/ 87 w 766"/>
                  <a:gd name="T47" fmla="*/ 332 h 766"/>
                  <a:gd name="T48" fmla="*/ 160 w 766"/>
                  <a:gd name="T49" fmla="*/ 332 h 766"/>
                  <a:gd name="T50" fmla="*/ 131 w 766"/>
                  <a:gd name="T51" fmla="*/ 238 h 766"/>
                  <a:gd name="T52" fmla="*/ 245 w 766"/>
                  <a:gd name="T53" fmla="*/ 238 h 766"/>
                  <a:gd name="T54" fmla="*/ 267 w 766"/>
                  <a:gd name="T55" fmla="*/ 332 h 766"/>
                  <a:gd name="T56" fmla="*/ 319 w 766"/>
                  <a:gd name="T57" fmla="*/ 332 h 766"/>
                  <a:gd name="T58" fmla="*/ 350 w 766"/>
                  <a:gd name="T59" fmla="*/ 238 h 766"/>
                  <a:gd name="T60" fmla="*/ 425 w 766"/>
                  <a:gd name="T61" fmla="*/ 238 h 766"/>
                  <a:gd name="T62" fmla="*/ 456 w 766"/>
                  <a:gd name="T63" fmla="*/ 332 h 766"/>
                  <a:gd name="T64" fmla="*/ 507 w 766"/>
                  <a:gd name="T65" fmla="*/ 332 h 766"/>
                  <a:gd name="T66" fmla="*/ 530 w 766"/>
                  <a:gd name="T67" fmla="*/ 238 h 766"/>
                  <a:gd name="T68" fmla="*/ 644 w 766"/>
                  <a:gd name="T69" fmla="*/ 238 h 766"/>
                  <a:gd name="T70" fmla="*/ 615 w 766"/>
                  <a:gd name="T71" fmla="*/ 332 h 766"/>
                  <a:gd name="T72" fmla="*/ 670 w 766"/>
                  <a:gd name="T73" fmla="*/ 332 h 766"/>
                  <a:gd name="T74" fmla="*/ 670 w 766"/>
                  <a:gd name="T75" fmla="*/ 358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66" h="766">
                    <a:moveTo>
                      <a:pt x="383" y="0"/>
                    </a:moveTo>
                    <a:cubicBezTo>
                      <a:pt x="171" y="0"/>
                      <a:pt x="0" y="171"/>
                      <a:pt x="0" y="383"/>
                    </a:cubicBezTo>
                    <a:cubicBezTo>
                      <a:pt x="0" y="594"/>
                      <a:pt x="171" y="766"/>
                      <a:pt x="383" y="766"/>
                    </a:cubicBezTo>
                    <a:cubicBezTo>
                      <a:pt x="594" y="766"/>
                      <a:pt x="766" y="594"/>
                      <a:pt x="766" y="383"/>
                    </a:cubicBezTo>
                    <a:cubicBezTo>
                      <a:pt x="766" y="171"/>
                      <a:pt x="594" y="0"/>
                      <a:pt x="383" y="0"/>
                    </a:cubicBezTo>
                    <a:close/>
                    <a:moveTo>
                      <a:pt x="670" y="358"/>
                    </a:moveTo>
                    <a:cubicBezTo>
                      <a:pt x="607" y="358"/>
                      <a:pt x="607" y="358"/>
                      <a:pt x="607" y="358"/>
                    </a:cubicBezTo>
                    <a:cubicBezTo>
                      <a:pt x="580" y="448"/>
                      <a:pt x="580" y="448"/>
                      <a:pt x="580" y="448"/>
                    </a:cubicBezTo>
                    <a:cubicBezTo>
                      <a:pt x="670" y="448"/>
                      <a:pt x="670" y="448"/>
                      <a:pt x="670" y="448"/>
                    </a:cubicBezTo>
                    <a:cubicBezTo>
                      <a:pt x="670" y="474"/>
                      <a:pt x="670" y="474"/>
                      <a:pt x="670" y="474"/>
                    </a:cubicBezTo>
                    <a:cubicBezTo>
                      <a:pt x="573" y="474"/>
                      <a:pt x="573" y="474"/>
                      <a:pt x="573" y="474"/>
                    </a:cubicBezTo>
                    <a:cubicBezTo>
                      <a:pt x="537" y="591"/>
                      <a:pt x="537" y="591"/>
                      <a:pt x="537" y="591"/>
                    </a:cubicBezTo>
                    <a:cubicBezTo>
                      <a:pt x="451" y="591"/>
                      <a:pt x="451" y="591"/>
                      <a:pt x="451" y="591"/>
                    </a:cubicBezTo>
                    <a:cubicBezTo>
                      <a:pt x="413" y="474"/>
                      <a:pt x="413" y="474"/>
                      <a:pt x="413" y="474"/>
                    </a:cubicBezTo>
                    <a:cubicBezTo>
                      <a:pt x="362" y="474"/>
                      <a:pt x="362" y="474"/>
                      <a:pt x="362" y="474"/>
                    </a:cubicBezTo>
                    <a:cubicBezTo>
                      <a:pt x="324" y="591"/>
                      <a:pt x="324" y="591"/>
                      <a:pt x="324" y="591"/>
                    </a:cubicBezTo>
                    <a:cubicBezTo>
                      <a:pt x="238" y="591"/>
                      <a:pt x="238" y="591"/>
                      <a:pt x="238" y="591"/>
                    </a:cubicBezTo>
                    <a:cubicBezTo>
                      <a:pt x="202" y="474"/>
                      <a:pt x="202" y="474"/>
                      <a:pt x="202" y="474"/>
                    </a:cubicBezTo>
                    <a:cubicBezTo>
                      <a:pt x="87" y="474"/>
                      <a:pt x="87" y="474"/>
                      <a:pt x="87" y="474"/>
                    </a:cubicBezTo>
                    <a:cubicBezTo>
                      <a:pt x="87" y="448"/>
                      <a:pt x="87" y="448"/>
                      <a:pt x="87" y="448"/>
                    </a:cubicBezTo>
                    <a:cubicBezTo>
                      <a:pt x="194" y="448"/>
                      <a:pt x="194" y="448"/>
                      <a:pt x="194" y="448"/>
                    </a:cubicBezTo>
                    <a:cubicBezTo>
                      <a:pt x="167" y="358"/>
                      <a:pt x="167" y="358"/>
                      <a:pt x="167" y="358"/>
                    </a:cubicBezTo>
                    <a:cubicBezTo>
                      <a:pt x="87" y="358"/>
                      <a:pt x="87" y="358"/>
                      <a:pt x="87" y="358"/>
                    </a:cubicBezTo>
                    <a:cubicBezTo>
                      <a:pt x="87" y="332"/>
                      <a:pt x="87" y="332"/>
                      <a:pt x="87" y="332"/>
                    </a:cubicBezTo>
                    <a:cubicBezTo>
                      <a:pt x="160" y="332"/>
                      <a:pt x="160" y="332"/>
                      <a:pt x="160" y="332"/>
                    </a:cubicBezTo>
                    <a:cubicBezTo>
                      <a:pt x="131" y="238"/>
                      <a:pt x="131" y="238"/>
                      <a:pt x="131" y="238"/>
                    </a:cubicBezTo>
                    <a:cubicBezTo>
                      <a:pt x="245" y="238"/>
                      <a:pt x="245" y="238"/>
                      <a:pt x="245" y="238"/>
                    </a:cubicBezTo>
                    <a:cubicBezTo>
                      <a:pt x="267" y="332"/>
                      <a:pt x="267" y="332"/>
                      <a:pt x="267" y="332"/>
                    </a:cubicBezTo>
                    <a:cubicBezTo>
                      <a:pt x="319" y="332"/>
                      <a:pt x="319" y="332"/>
                      <a:pt x="319" y="332"/>
                    </a:cubicBezTo>
                    <a:cubicBezTo>
                      <a:pt x="350" y="238"/>
                      <a:pt x="350" y="238"/>
                      <a:pt x="350" y="238"/>
                    </a:cubicBezTo>
                    <a:cubicBezTo>
                      <a:pt x="425" y="238"/>
                      <a:pt x="425" y="238"/>
                      <a:pt x="425" y="238"/>
                    </a:cubicBezTo>
                    <a:cubicBezTo>
                      <a:pt x="456" y="332"/>
                      <a:pt x="456" y="332"/>
                      <a:pt x="456" y="332"/>
                    </a:cubicBezTo>
                    <a:cubicBezTo>
                      <a:pt x="507" y="332"/>
                      <a:pt x="507" y="332"/>
                      <a:pt x="507" y="332"/>
                    </a:cubicBezTo>
                    <a:cubicBezTo>
                      <a:pt x="530" y="238"/>
                      <a:pt x="530" y="238"/>
                      <a:pt x="530" y="238"/>
                    </a:cubicBezTo>
                    <a:cubicBezTo>
                      <a:pt x="644" y="238"/>
                      <a:pt x="644" y="238"/>
                      <a:pt x="644" y="238"/>
                    </a:cubicBezTo>
                    <a:cubicBezTo>
                      <a:pt x="615" y="332"/>
                      <a:pt x="615" y="332"/>
                      <a:pt x="615" y="332"/>
                    </a:cubicBezTo>
                    <a:cubicBezTo>
                      <a:pt x="670" y="332"/>
                      <a:pt x="670" y="332"/>
                      <a:pt x="670" y="332"/>
                    </a:cubicBezTo>
                    <a:lnTo>
                      <a:pt x="670" y="3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98" name="Freeform 46"/>
            <p:cNvSpPr>
              <a:spLocks/>
            </p:cNvSpPr>
            <p:nvPr/>
          </p:nvSpPr>
          <p:spPr bwMode="auto">
            <a:xfrm>
              <a:off x="-5487988" y="8320088"/>
              <a:ext cx="134938" cy="236538"/>
            </a:xfrm>
            <a:custGeom>
              <a:avLst/>
              <a:gdLst>
                <a:gd name="T0" fmla="*/ 50 w 85"/>
                <a:gd name="T1" fmla="*/ 149 h 149"/>
                <a:gd name="T2" fmla="*/ 85 w 85"/>
                <a:gd name="T3" fmla="*/ 0 h 149"/>
                <a:gd name="T4" fmla="*/ 0 w 85"/>
                <a:gd name="T5" fmla="*/ 0 h 149"/>
                <a:gd name="T6" fmla="*/ 50 w 85"/>
                <a:gd name="T7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149">
                  <a:moveTo>
                    <a:pt x="50" y="149"/>
                  </a:moveTo>
                  <a:lnTo>
                    <a:pt x="85" y="0"/>
                  </a:lnTo>
                  <a:lnTo>
                    <a:pt x="0" y="0"/>
                  </a:lnTo>
                  <a:lnTo>
                    <a:pt x="50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2" name="그룹 201"/>
          <p:cNvGrpSpPr/>
          <p:nvPr/>
        </p:nvGrpSpPr>
        <p:grpSpPr>
          <a:xfrm>
            <a:off x="7288565" y="3346775"/>
            <a:ext cx="270243" cy="397352"/>
            <a:chOff x="9698037" y="6042025"/>
            <a:chExt cx="1177926" cy="1731963"/>
          </a:xfrm>
          <a:solidFill>
            <a:srgbClr val="00589E"/>
          </a:solidFill>
        </p:grpSpPr>
        <p:sp>
          <p:nvSpPr>
            <p:cNvPr id="203" name="Freeform 5"/>
            <p:cNvSpPr>
              <a:spLocks noEditPoints="1"/>
            </p:cNvSpPr>
            <p:nvPr/>
          </p:nvSpPr>
          <p:spPr bwMode="auto">
            <a:xfrm>
              <a:off x="10053638" y="6042025"/>
              <a:ext cx="822325" cy="1423988"/>
            </a:xfrm>
            <a:custGeom>
              <a:avLst/>
              <a:gdLst>
                <a:gd name="T0" fmla="*/ 833 w 1215"/>
                <a:gd name="T1" fmla="*/ 0 h 2107"/>
                <a:gd name="T2" fmla="*/ 559 w 1215"/>
                <a:gd name="T3" fmla="*/ 131 h 2107"/>
                <a:gd name="T4" fmla="*/ 252 w 1215"/>
                <a:gd name="T5" fmla="*/ 132 h 2107"/>
                <a:gd name="T6" fmla="*/ 24 w 1215"/>
                <a:gd name="T7" fmla="*/ 39 h 2107"/>
                <a:gd name="T8" fmla="*/ 21 w 1215"/>
                <a:gd name="T9" fmla="*/ 2048 h 2107"/>
                <a:gd name="T10" fmla="*/ 10 w 1215"/>
                <a:gd name="T11" fmla="*/ 2086 h 2107"/>
                <a:gd name="T12" fmla="*/ 0 w 1215"/>
                <a:gd name="T13" fmla="*/ 2107 h 2107"/>
                <a:gd name="T14" fmla="*/ 1215 w 1215"/>
                <a:gd name="T15" fmla="*/ 2015 h 2107"/>
                <a:gd name="T16" fmla="*/ 1107 w 1215"/>
                <a:gd name="T17" fmla="*/ 132 h 2107"/>
                <a:gd name="T18" fmla="*/ 208 w 1215"/>
                <a:gd name="T19" fmla="*/ 275 h 2107"/>
                <a:gd name="T20" fmla="*/ 711 w 1215"/>
                <a:gd name="T21" fmla="*/ 320 h 2107"/>
                <a:gd name="T22" fmla="*/ 208 w 1215"/>
                <a:gd name="T23" fmla="*/ 366 h 2107"/>
                <a:gd name="T24" fmla="*/ 208 w 1215"/>
                <a:gd name="T25" fmla="*/ 275 h 2107"/>
                <a:gd name="T26" fmla="*/ 757 w 1215"/>
                <a:gd name="T27" fmla="*/ 504 h 2107"/>
                <a:gd name="T28" fmla="*/ 757 w 1215"/>
                <a:gd name="T29" fmla="*/ 595 h 2107"/>
                <a:gd name="T30" fmla="*/ 162 w 1215"/>
                <a:gd name="T31" fmla="*/ 550 h 2107"/>
                <a:gd name="T32" fmla="*/ 208 w 1215"/>
                <a:gd name="T33" fmla="*/ 733 h 2107"/>
                <a:gd name="T34" fmla="*/ 345 w 1215"/>
                <a:gd name="T35" fmla="*/ 779 h 2107"/>
                <a:gd name="T36" fmla="*/ 208 w 1215"/>
                <a:gd name="T37" fmla="*/ 824 h 2107"/>
                <a:gd name="T38" fmla="*/ 208 w 1215"/>
                <a:gd name="T39" fmla="*/ 733 h 2107"/>
                <a:gd name="T40" fmla="*/ 757 w 1215"/>
                <a:gd name="T41" fmla="*/ 1420 h 2107"/>
                <a:gd name="T42" fmla="*/ 757 w 1215"/>
                <a:gd name="T43" fmla="*/ 1511 h 2107"/>
                <a:gd name="T44" fmla="*/ 162 w 1215"/>
                <a:gd name="T45" fmla="*/ 1466 h 2107"/>
                <a:gd name="T46" fmla="*/ 162 w 1215"/>
                <a:gd name="T47" fmla="*/ 1237 h 2107"/>
                <a:gd name="T48" fmla="*/ 299 w 1215"/>
                <a:gd name="T49" fmla="*/ 1191 h 2107"/>
                <a:gd name="T50" fmla="*/ 299 w 1215"/>
                <a:gd name="T51" fmla="*/ 1282 h 2107"/>
                <a:gd name="T52" fmla="*/ 162 w 1215"/>
                <a:gd name="T53" fmla="*/ 1237 h 2107"/>
                <a:gd name="T54" fmla="*/ 208 w 1215"/>
                <a:gd name="T55" fmla="*/ 1970 h 2107"/>
                <a:gd name="T56" fmla="*/ 208 w 1215"/>
                <a:gd name="T57" fmla="*/ 1878 h 2107"/>
                <a:gd name="T58" fmla="*/ 345 w 1215"/>
                <a:gd name="T59" fmla="*/ 1924 h 2107"/>
                <a:gd name="T60" fmla="*/ 1032 w 1215"/>
                <a:gd name="T61" fmla="*/ 1741 h 2107"/>
                <a:gd name="T62" fmla="*/ 162 w 1215"/>
                <a:gd name="T63" fmla="*/ 1695 h 2107"/>
                <a:gd name="T64" fmla="*/ 1032 w 1215"/>
                <a:gd name="T65" fmla="*/ 1649 h 2107"/>
                <a:gd name="T66" fmla="*/ 1032 w 1215"/>
                <a:gd name="T67" fmla="*/ 1741 h 2107"/>
                <a:gd name="T68" fmla="*/ 941 w 1215"/>
                <a:gd name="T69" fmla="*/ 1511 h 2107"/>
                <a:gd name="T70" fmla="*/ 941 w 1215"/>
                <a:gd name="T71" fmla="*/ 1420 h 2107"/>
                <a:gd name="T72" fmla="*/ 1078 w 1215"/>
                <a:gd name="T73" fmla="*/ 1466 h 2107"/>
                <a:gd name="T74" fmla="*/ 1032 w 1215"/>
                <a:gd name="T75" fmla="*/ 1282 h 2107"/>
                <a:gd name="T76" fmla="*/ 437 w 1215"/>
                <a:gd name="T77" fmla="*/ 1237 h 2107"/>
                <a:gd name="T78" fmla="*/ 1032 w 1215"/>
                <a:gd name="T79" fmla="*/ 1191 h 2107"/>
                <a:gd name="T80" fmla="*/ 1032 w 1215"/>
                <a:gd name="T81" fmla="*/ 1282 h 2107"/>
                <a:gd name="T82" fmla="*/ 208 w 1215"/>
                <a:gd name="T83" fmla="*/ 1053 h 2107"/>
                <a:gd name="T84" fmla="*/ 208 w 1215"/>
                <a:gd name="T85" fmla="*/ 962 h 2107"/>
                <a:gd name="T86" fmla="*/ 1078 w 1215"/>
                <a:gd name="T87" fmla="*/ 1008 h 2107"/>
                <a:gd name="T88" fmla="*/ 1032 w 1215"/>
                <a:gd name="T89" fmla="*/ 824 h 2107"/>
                <a:gd name="T90" fmla="*/ 437 w 1215"/>
                <a:gd name="T91" fmla="*/ 779 h 2107"/>
                <a:gd name="T92" fmla="*/ 1032 w 1215"/>
                <a:gd name="T93" fmla="*/ 733 h 2107"/>
                <a:gd name="T94" fmla="*/ 1032 w 1215"/>
                <a:gd name="T95" fmla="*/ 824 h 2107"/>
                <a:gd name="T96" fmla="*/ 941 w 1215"/>
                <a:gd name="T97" fmla="*/ 595 h 2107"/>
                <a:gd name="T98" fmla="*/ 941 w 1215"/>
                <a:gd name="T99" fmla="*/ 504 h 2107"/>
                <a:gd name="T100" fmla="*/ 1078 w 1215"/>
                <a:gd name="T101" fmla="*/ 550 h 2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5" h="2107">
                  <a:moveTo>
                    <a:pt x="987" y="132"/>
                  </a:moveTo>
                  <a:cubicBezTo>
                    <a:pt x="833" y="0"/>
                    <a:pt x="833" y="0"/>
                    <a:pt x="833" y="0"/>
                  </a:cubicBezTo>
                  <a:cubicBezTo>
                    <a:pt x="679" y="132"/>
                    <a:pt x="679" y="132"/>
                    <a:pt x="679" y="132"/>
                  </a:cubicBezTo>
                  <a:cubicBezTo>
                    <a:pt x="644" y="162"/>
                    <a:pt x="593" y="161"/>
                    <a:pt x="559" y="131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17" y="162"/>
                    <a:pt x="166" y="161"/>
                    <a:pt x="132" y="13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2015"/>
                    <a:pt x="24" y="2015"/>
                    <a:pt x="24" y="2015"/>
                  </a:cubicBezTo>
                  <a:cubicBezTo>
                    <a:pt x="24" y="2026"/>
                    <a:pt x="23" y="2037"/>
                    <a:pt x="21" y="2048"/>
                  </a:cubicBezTo>
                  <a:cubicBezTo>
                    <a:pt x="21" y="2051"/>
                    <a:pt x="20" y="2053"/>
                    <a:pt x="19" y="2056"/>
                  </a:cubicBezTo>
                  <a:cubicBezTo>
                    <a:pt x="17" y="2066"/>
                    <a:pt x="14" y="2077"/>
                    <a:pt x="10" y="2086"/>
                  </a:cubicBezTo>
                  <a:cubicBezTo>
                    <a:pt x="10" y="2087"/>
                    <a:pt x="9" y="2087"/>
                    <a:pt x="9" y="2088"/>
                  </a:cubicBezTo>
                  <a:cubicBezTo>
                    <a:pt x="6" y="2094"/>
                    <a:pt x="3" y="2101"/>
                    <a:pt x="0" y="2107"/>
                  </a:cubicBezTo>
                  <a:cubicBezTo>
                    <a:pt x="1124" y="2107"/>
                    <a:pt x="1124" y="2107"/>
                    <a:pt x="1124" y="2107"/>
                  </a:cubicBezTo>
                  <a:cubicBezTo>
                    <a:pt x="1174" y="2107"/>
                    <a:pt x="1215" y="2066"/>
                    <a:pt x="1215" y="2015"/>
                  </a:cubicBezTo>
                  <a:cubicBezTo>
                    <a:pt x="1215" y="39"/>
                    <a:pt x="1215" y="39"/>
                    <a:pt x="1215" y="39"/>
                  </a:cubicBezTo>
                  <a:cubicBezTo>
                    <a:pt x="1107" y="132"/>
                    <a:pt x="1107" y="132"/>
                    <a:pt x="1107" y="132"/>
                  </a:cubicBezTo>
                  <a:cubicBezTo>
                    <a:pt x="1072" y="162"/>
                    <a:pt x="1022" y="161"/>
                    <a:pt x="987" y="132"/>
                  </a:cubicBezTo>
                  <a:close/>
                  <a:moveTo>
                    <a:pt x="208" y="275"/>
                  </a:moveTo>
                  <a:cubicBezTo>
                    <a:pt x="666" y="275"/>
                    <a:pt x="666" y="275"/>
                    <a:pt x="666" y="275"/>
                  </a:cubicBezTo>
                  <a:cubicBezTo>
                    <a:pt x="691" y="275"/>
                    <a:pt x="711" y="295"/>
                    <a:pt x="711" y="320"/>
                  </a:cubicBezTo>
                  <a:cubicBezTo>
                    <a:pt x="711" y="346"/>
                    <a:pt x="691" y="366"/>
                    <a:pt x="666" y="366"/>
                  </a:cubicBezTo>
                  <a:cubicBezTo>
                    <a:pt x="208" y="366"/>
                    <a:pt x="208" y="366"/>
                    <a:pt x="208" y="366"/>
                  </a:cubicBezTo>
                  <a:cubicBezTo>
                    <a:pt x="182" y="366"/>
                    <a:pt x="162" y="346"/>
                    <a:pt x="162" y="320"/>
                  </a:cubicBezTo>
                  <a:cubicBezTo>
                    <a:pt x="162" y="295"/>
                    <a:pt x="182" y="275"/>
                    <a:pt x="208" y="275"/>
                  </a:cubicBezTo>
                  <a:close/>
                  <a:moveTo>
                    <a:pt x="208" y="504"/>
                  </a:moveTo>
                  <a:cubicBezTo>
                    <a:pt x="757" y="504"/>
                    <a:pt x="757" y="504"/>
                    <a:pt x="757" y="504"/>
                  </a:cubicBezTo>
                  <a:cubicBezTo>
                    <a:pt x="783" y="504"/>
                    <a:pt x="803" y="524"/>
                    <a:pt x="803" y="550"/>
                  </a:cubicBezTo>
                  <a:cubicBezTo>
                    <a:pt x="803" y="575"/>
                    <a:pt x="783" y="595"/>
                    <a:pt x="757" y="595"/>
                  </a:cubicBezTo>
                  <a:cubicBezTo>
                    <a:pt x="208" y="595"/>
                    <a:pt x="208" y="595"/>
                    <a:pt x="208" y="595"/>
                  </a:cubicBezTo>
                  <a:cubicBezTo>
                    <a:pt x="182" y="595"/>
                    <a:pt x="162" y="575"/>
                    <a:pt x="162" y="550"/>
                  </a:cubicBezTo>
                  <a:cubicBezTo>
                    <a:pt x="162" y="524"/>
                    <a:pt x="182" y="504"/>
                    <a:pt x="208" y="504"/>
                  </a:cubicBezTo>
                  <a:close/>
                  <a:moveTo>
                    <a:pt x="208" y="733"/>
                  </a:moveTo>
                  <a:cubicBezTo>
                    <a:pt x="299" y="733"/>
                    <a:pt x="299" y="733"/>
                    <a:pt x="299" y="733"/>
                  </a:cubicBezTo>
                  <a:cubicBezTo>
                    <a:pt x="324" y="733"/>
                    <a:pt x="345" y="753"/>
                    <a:pt x="345" y="779"/>
                  </a:cubicBezTo>
                  <a:cubicBezTo>
                    <a:pt x="345" y="804"/>
                    <a:pt x="324" y="824"/>
                    <a:pt x="299" y="824"/>
                  </a:cubicBezTo>
                  <a:cubicBezTo>
                    <a:pt x="208" y="824"/>
                    <a:pt x="208" y="824"/>
                    <a:pt x="208" y="824"/>
                  </a:cubicBezTo>
                  <a:cubicBezTo>
                    <a:pt x="182" y="824"/>
                    <a:pt x="162" y="804"/>
                    <a:pt x="162" y="779"/>
                  </a:cubicBezTo>
                  <a:cubicBezTo>
                    <a:pt x="162" y="753"/>
                    <a:pt x="182" y="733"/>
                    <a:pt x="208" y="733"/>
                  </a:cubicBezTo>
                  <a:close/>
                  <a:moveTo>
                    <a:pt x="208" y="1420"/>
                  </a:moveTo>
                  <a:cubicBezTo>
                    <a:pt x="757" y="1420"/>
                    <a:pt x="757" y="1420"/>
                    <a:pt x="757" y="1420"/>
                  </a:cubicBezTo>
                  <a:cubicBezTo>
                    <a:pt x="783" y="1420"/>
                    <a:pt x="803" y="1440"/>
                    <a:pt x="803" y="1466"/>
                  </a:cubicBezTo>
                  <a:cubicBezTo>
                    <a:pt x="803" y="1491"/>
                    <a:pt x="783" y="1511"/>
                    <a:pt x="757" y="1511"/>
                  </a:cubicBezTo>
                  <a:cubicBezTo>
                    <a:pt x="208" y="1511"/>
                    <a:pt x="208" y="1511"/>
                    <a:pt x="208" y="1511"/>
                  </a:cubicBezTo>
                  <a:cubicBezTo>
                    <a:pt x="182" y="1511"/>
                    <a:pt x="162" y="1491"/>
                    <a:pt x="162" y="1466"/>
                  </a:cubicBezTo>
                  <a:cubicBezTo>
                    <a:pt x="162" y="1440"/>
                    <a:pt x="182" y="1420"/>
                    <a:pt x="208" y="1420"/>
                  </a:cubicBezTo>
                  <a:close/>
                  <a:moveTo>
                    <a:pt x="162" y="1237"/>
                  </a:moveTo>
                  <a:cubicBezTo>
                    <a:pt x="162" y="1211"/>
                    <a:pt x="182" y="1191"/>
                    <a:pt x="208" y="1191"/>
                  </a:cubicBezTo>
                  <a:cubicBezTo>
                    <a:pt x="299" y="1191"/>
                    <a:pt x="299" y="1191"/>
                    <a:pt x="299" y="1191"/>
                  </a:cubicBezTo>
                  <a:cubicBezTo>
                    <a:pt x="324" y="1191"/>
                    <a:pt x="345" y="1211"/>
                    <a:pt x="345" y="1237"/>
                  </a:cubicBezTo>
                  <a:cubicBezTo>
                    <a:pt x="345" y="1262"/>
                    <a:pt x="324" y="1282"/>
                    <a:pt x="299" y="1282"/>
                  </a:cubicBezTo>
                  <a:cubicBezTo>
                    <a:pt x="208" y="1282"/>
                    <a:pt x="208" y="1282"/>
                    <a:pt x="208" y="1282"/>
                  </a:cubicBezTo>
                  <a:cubicBezTo>
                    <a:pt x="182" y="1282"/>
                    <a:pt x="162" y="1262"/>
                    <a:pt x="162" y="1237"/>
                  </a:cubicBezTo>
                  <a:close/>
                  <a:moveTo>
                    <a:pt x="299" y="1970"/>
                  </a:moveTo>
                  <a:cubicBezTo>
                    <a:pt x="208" y="1970"/>
                    <a:pt x="208" y="1970"/>
                    <a:pt x="208" y="1970"/>
                  </a:cubicBezTo>
                  <a:cubicBezTo>
                    <a:pt x="182" y="1970"/>
                    <a:pt x="162" y="1949"/>
                    <a:pt x="162" y="1924"/>
                  </a:cubicBezTo>
                  <a:cubicBezTo>
                    <a:pt x="162" y="1898"/>
                    <a:pt x="182" y="1878"/>
                    <a:pt x="208" y="1878"/>
                  </a:cubicBezTo>
                  <a:cubicBezTo>
                    <a:pt x="299" y="1878"/>
                    <a:pt x="299" y="1878"/>
                    <a:pt x="299" y="1878"/>
                  </a:cubicBezTo>
                  <a:cubicBezTo>
                    <a:pt x="324" y="1878"/>
                    <a:pt x="345" y="1898"/>
                    <a:pt x="345" y="1924"/>
                  </a:cubicBezTo>
                  <a:cubicBezTo>
                    <a:pt x="345" y="1949"/>
                    <a:pt x="324" y="1970"/>
                    <a:pt x="299" y="1970"/>
                  </a:cubicBezTo>
                  <a:close/>
                  <a:moveTo>
                    <a:pt x="1032" y="1741"/>
                  </a:moveTo>
                  <a:cubicBezTo>
                    <a:pt x="208" y="1741"/>
                    <a:pt x="208" y="1741"/>
                    <a:pt x="208" y="1741"/>
                  </a:cubicBezTo>
                  <a:cubicBezTo>
                    <a:pt x="182" y="1741"/>
                    <a:pt x="162" y="1720"/>
                    <a:pt x="162" y="1695"/>
                  </a:cubicBezTo>
                  <a:cubicBezTo>
                    <a:pt x="162" y="1669"/>
                    <a:pt x="182" y="1649"/>
                    <a:pt x="208" y="1649"/>
                  </a:cubicBezTo>
                  <a:cubicBezTo>
                    <a:pt x="1032" y="1649"/>
                    <a:pt x="1032" y="1649"/>
                    <a:pt x="1032" y="1649"/>
                  </a:cubicBezTo>
                  <a:cubicBezTo>
                    <a:pt x="1057" y="1649"/>
                    <a:pt x="1078" y="1669"/>
                    <a:pt x="1078" y="1695"/>
                  </a:cubicBezTo>
                  <a:cubicBezTo>
                    <a:pt x="1078" y="1720"/>
                    <a:pt x="1057" y="1741"/>
                    <a:pt x="1032" y="1741"/>
                  </a:cubicBezTo>
                  <a:close/>
                  <a:moveTo>
                    <a:pt x="1032" y="1511"/>
                  </a:moveTo>
                  <a:cubicBezTo>
                    <a:pt x="941" y="1511"/>
                    <a:pt x="941" y="1511"/>
                    <a:pt x="941" y="1511"/>
                  </a:cubicBezTo>
                  <a:cubicBezTo>
                    <a:pt x="915" y="1511"/>
                    <a:pt x="895" y="1491"/>
                    <a:pt x="895" y="1466"/>
                  </a:cubicBezTo>
                  <a:cubicBezTo>
                    <a:pt x="895" y="1440"/>
                    <a:pt x="915" y="1420"/>
                    <a:pt x="941" y="1420"/>
                  </a:cubicBezTo>
                  <a:cubicBezTo>
                    <a:pt x="1032" y="1420"/>
                    <a:pt x="1032" y="1420"/>
                    <a:pt x="1032" y="1420"/>
                  </a:cubicBezTo>
                  <a:cubicBezTo>
                    <a:pt x="1057" y="1420"/>
                    <a:pt x="1078" y="1440"/>
                    <a:pt x="1078" y="1466"/>
                  </a:cubicBezTo>
                  <a:cubicBezTo>
                    <a:pt x="1078" y="1491"/>
                    <a:pt x="1057" y="1511"/>
                    <a:pt x="1032" y="1511"/>
                  </a:cubicBezTo>
                  <a:close/>
                  <a:moveTo>
                    <a:pt x="1032" y="1282"/>
                  </a:moveTo>
                  <a:cubicBezTo>
                    <a:pt x="482" y="1282"/>
                    <a:pt x="482" y="1282"/>
                    <a:pt x="482" y="1282"/>
                  </a:cubicBezTo>
                  <a:cubicBezTo>
                    <a:pt x="457" y="1282"/>
                    <a:pt x="437" y="1262"/>
                    <a:pt x="437" y="1237"/>
                  </a:cubicBezTo>
                  <a:cubicBezTo>
                    <a:pt x="437" y="1211"/>
                    <a:pt x="457" y="1191"/>
                    <a:pt x="482" y="1191"/>
                  </a:cubicBezTo>
                  <a:cubicBezTo>
                    <a:pt x="1032" y="1191"/>
                    <a:pt x="1032" y="1191"/>
                    <a:pt x="1032" y="1191"/>
                  </a:cubicBezTo>
                  <a:cubicBezTo>
                    <a:pt x="1057" y="1191"/>
                    <a:pt x="1078" y="1211"/>
                    <a:pt x="1078" y="1237"/>
                  </a:cubicBezTo>
                  <a:cubicBezTo>
                    <a:pt x="1078" y="1262"/>
                    <a:pt x="1057" y="1282"/>
                    <a:pt x="1032" y="1282"/>
                  </a:cubicBezTo>
                  <a:close/>
                  <a:moveTo>
                    <a:pt x="1032" y="1053"/>
                  </a:moveTo>
                  <a:cubicBezTo>
                    <a:pt x="208" y="1053"/>
                    <a:pt x="208" y="1053"/>
                    <a:pt x="208" y="1053"/>
                  </a:cubicBezTo>
                  <a:cubicBezTo>
                    <a:pt x="182" y="1053"/>
                    <a:pt x="162" y="1033"/>
                    <a:pt x="162" y="1008"/>
                  </a:cubicBezTo>
                  <a:cubicBezTo>
                    <a:pt x="162" y="982"/>
                    <a:pt x="182" y="962"/>
                    <a:pt x="208" y="962"/>
                  </a:cubicBezTo>
                  <a:cubicBezTo>
                    <a:pt x="1032" y="962"/>
                    <a:pt x="1032" y="962"/>
                    <a:pt x="1032" y="962"/>
                  </a:cubicBezTo>
                  <a:cubicBezTo>
                    <a:pt x="1057" y="962"/>
                    <a:pt x="1078" y="982"/>
                    <a:pt x="1078" y="1008"/>
                  </a:cubicBezTo>
                  <a:cubicBezTo>
                    <a:pt x="1078" y="1033"/>
                    <a:pt x="1057" y="1053"/>
                    <a:pt x="1032" y="1053"/>
                  </a:cubicBezTo>
                  <a:close/>
                  <a:moveTo>
                    <a:pt x="1032" y="824"/>
                  </a:moveTo>
                  <a:cubicBezTo>
                    <a:pt x="482" y="824"/>
                    <a:pt x="482" y="824"/>
                    <a:pt x="482" y="824"/>
                  </a:cubicBezTo>
                  <a:cubicBezTo>
                    <a:pt x="457" y="824"/>
                    <a:pt x="437" y="804"/>
                    <a:pt x="437" y="779"/>
                  </a:cubicBezTo>
                  <a:cubicBezTo>
                    <a:pt x="437" y="753"/>
                    <a:pt x="457" y="733"/>
                    <a:pt x="482" y="733"/>
                  </a:cubicBezTo>
                  <a:cubicBezTo>
                    <a:pt x="1032" y="733"/>
                    <a:pt x="1032" y="733"/>
                    <a:pt x="1032" y="733"/>
                  </a:cubicBezTo>
                  <a:cubicBezTo>
                    <a:pt x="1057" y="733"/>
                    <a:pt x="1078" y="753"/>
                    <a:pt x="1078" y="779"/>
                  </a:cubicBezTo>
                  <a:cubicBezTo>
                    <a:pt x="1078" y="804"/>
                    <a:pt x="1057" y="824"/>
                    <a:pt x="1032" y="824"/>
                  </a:cubicBezTo>
                  <a:close/>
                  <a:moveTo>
                    <a:pt x="1032" y="595"/>
                  </a:moveTo>
                  <a:cubicBezTo>
                    <a:pt x="941" y="595"/>
                    <a:pt x="941" y="595"/>
                    <a:pt x="941" y="595"/>
                  </a:cubicBezTo>
                  <a:cubicBezTo>
                    <a:pt x="915" y="595"/>
                    <a:pt x="895" y="575"/>
                    <a:pt x="895" y="550"/>
                  </a:cubicBezTo>
                  <a:cubicBezTo>
                    <a:pt x="895" y="524"/>
                    <a:pt x="915" y="504"/>
                    <a:pt x="941" y="504"/>
                  </a:cubicBezTo>
                  <a:cubicBezTo>
                    <a:pt x="1032" y="504"/>
                    <a:pt x="1032" y="504"/>
                    <a:pt x="1032" y="504"/>
                  </a:cubicBezTo>
                  <a:cubicBezTo>
                    <a:pt x="1057" y="504"/>
                    <a:pt x="1078" y="524"/>
                    <a:pt x="1078" y="550"/>
                  </a:cubicBezTo>
                  <a:cubicBezTo>
                    <a:pt x="1078" y="575"/>
                    <a:pt x="1057" y="595"/>
                    <a:pt x="1032" y="5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4" name="Freeform 6"/>
            <p:cNvSpPr>
              <a:spLocks/>
            </p:cNvSpPr>
            <p:nvPr/>
          </p:nvSpPr>
          <p:spPr bwMode="auto">
            <a:xfrm>
              <a:off x="9867900" y="6784975"/>
              <a:ext cx="141288" cy="681038"/>
            </a:xfrm>
            <a:custGeom>
              <a:avLst/>
              <a:gdLst>
                <a:gd name="T0" fmla="*/ 116 w 208"/>
                <a:gd name="T1" fmla="*/ 1008 h 1008"/>
                <a:gd name="T2" fmla="*/ 208 w 208"/>
                <a:gd name="T3" fmla="*/ 916 h 1008"/>
                <a:gd name="T4" fmla="*/ 208 w 208"/>
                <a:gd name="T5" fmla="*/ 0 h 1008"/>
                <a:gd name="T6" fmla="*/ 0 w 208"/>
                <a:gd name="T7" fmla="*/ 0 h 1008"/>
                <a:gd name="T8" fmla="*/ 11 w 208"/>
                <a:gd name="T9" fmla="*/ 22 h 1008"/>
                <a:gd name="T10" fmla="*/ 11 w 208"/>
                <a:gd name="T11" fmla="*/ 22 h 1008"/>
                <a:gd name="T12" fmla="*/ 20 w 208"/>
                <a:gd name="T13" fmla="*/ 52 h 1008"/>
                <a:gd name="T14" fmla="*/ 21 w 208"/>
                <a:gd name="T15" fmla="*/ 60 h 1008"/>
                <a:gd name="T16" fmla="*/ 24 w 208"/>
                <a:gd name="T17" fmla="*/ 92 h 1008"/>
                <a:gd name="T18" fmla="*/ 24 w 208"/>
                <a:gd name="T19" fmla="*/ 916 h 1008"/>
                <a:gd name="T20" fmla="*/ 116 w 208"/>
                <a:gd name="T21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8" h="1008">
                  <a:moveTo>
                    <a:pt x="116" y="1008"/>
                  </a:moveTo>
                  <a:cubicBezTo>
                    <a:pt x="167" y="1008"/>
                    <a:pt x="208" y="967"/>
                    <a:pt x="208" y="916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7"/>
                    <a:pt x="8" y="14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4" y="32"/>
                    <a:pt x="18" y="42"/>
                    <a:pt x="20" y="52"/>
                  </a:cubicBezTo>
                  <a:cubicBezTo>
                    <a:pt x="20" y="55"/>
                    <a:pt x="21" y="57"/>
                    <a:pt x="21" y="60"/>
                  </a:cubicBezTo>
                  <a:cubicBezTo>
                    <a:pt x="23" y="70"/>
                    <a:pt x="24" y="81"/>
                    <a:pt x="24" y="92"/>
                  </a:cubicBezTo>
                  <a:cubicBezTo>
                    <a:pt x="24" y="916"/>
                    <a:pt x="24" y="916"/>
                    <a:pt x="24" y="916"/>
                  </a:cubicBezTo>
                  <a:cubicBezTo>
                    <a:pt x="24" y="967"/>
                    <a:pt x="66" y="1008"/>
                    <a:pt x="116" y="10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5" name="Freeform 7"/>
            <p:cNvSpPr>
              <a:spLocks/>
            </p:cNvSpPr>
            <p:nvPr/>
          </p:nvSpPr>
          <p:spPr bwMode="auto">
            <a:xfrm>
              <a:off x="9698037" y="6784975"/>
              <a:ext cx="806450" cy="989013"/>
            </a:xfrm>
            <a:custGeom>
              <a:avLst/>
              <a:gdLst>
                <a:gd name="T0" fmla="*/ 185 w 1193"/>
                <a:gd name="T1" fmla="*/ 916 h 1466"/>
                <a:gd name="T2" fmla="*/ 185 w 1193"/>
                <a:gd name="T3" fmla="*/ 92 h 1466"/>
                <a:gd name="T4" fmla="*/ 94 w 1193"/>
                <a:gd name="T5" fmla="*/ 0 h 1466"/>
                <a:gd name="T6" fmla="*/ 86 w 1193"/>
                <a:gd name="T7" fmla="*/ 1 h 1466"/>
                <a:gd name="T8" fmla="*/ 2 w 1193"/>
                <a:gd name="T9" fmla="*/ 100 h 1466"/>
                <a:gd name="T10" fmla="*/ 2 w 1193"/>
                <a:gd name="T11" fmla="*/ 1427 h 1466"/>
                <a:gd name="T12" fmla="*/ 110 w 1193"/>
                <a:gd name="T13" fmla="*/ 1334 h 1466"/>
                <a:gd name="T14" fmla="*/ 230 w 1193"/>
                <a:gd name="T15" fmla="*/ 1334 h 1466"/>
                <a:gd name="T16" fmla="*/ 384 w 1193"/>
                <a:gd name="T17" fmla="*/ 1466 h 1466"/>
                <a:gd name="T18" fmla="*/ 538 w 1193"/>
                <a:gd name="T19" fmla="*/ 1334 h 1466"/>
                <a:gd name="T20" fmla="*/ 658 w 1193"/>
                <a:gd name="T21" fmla="*/ 1335 h 1466"/>
                <a:gd name="T22" fmla="*/ 811 w 1193"/>
                <a:gd name="T23" fmla="*/ 1466 h 1466"/>
                <a:gd name="T24" fmla="*/ 965 w 1193"/>
                <a:gd name="T25" fmla="*/ 1334 h 1466"/>
                <a:gd name="T26" fmla="*/ 1085 w 1193"/>
                <a:gd name="T27" fmla="*/ 1335 h 1466"/>
                <a:gd name="T28" fmla="*/ 1193 w 1193"/>
                <a:gd name="T29" fmla="*/ 1427 h 1466"/>
                <a:gd name="T30" fmla="*/ 1193 w 1193"/>
                <a:gd name="T31" fmla="*/ 1100 h 1466"/>
                <a:gd name="T32" fmla="*/ 368 w 1193"/>
                <a:gd name="T33" fmla="*/ 1100 h 1466"/>
                <a:gd name="T34" fmla="*/ 185 w 1193"/>
                <a:gd name="T35" fmla="*/ 916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3" h="1466">
                  <a:moveTo>
                    <a:pt x="185" y="916"/>
                  </a:moveTo>
                  <a:cubicBezTo>
                    <a:pt x="185" y="92"/>
                    <a:pt x="185" y="92"/>
                    <a:pt x="185" y="92"/>
                  </a:cubicBezTo>
                  <a:cubicBezTo>
                    <a:pt x="185" y="41"/>
                    <a:pt x="144" y="0"/>
                    <a:pt x="94" y="0"/>
                  </a:cubicBezTo>
                  <a:cubicBezTo>
                    <a:pt x="93" y="0"/>
                    <a:pt x="87" y="0"/>
                    <a:pt x="86" y="1"/>
                  </a:cubicBezTo>
                  <a:cubicBezTo>
                    <a:pt x="37" y="7"/>
                    <a:pt x="0" y="50"/>
                    <a:pt x="2" y="100"/>
                  </a:cubicBezTo>
                  <a:cubicBezTo>
                    <a:pt x="2" y="1427"/>
                    <a:pt x="2" y="1427"/>
                    <a:pt x="2" y="1427"/>
                  </a:cubicBezTo>
                  <a:cubicBezTo>
                    <a:pt x="110" y="1334"/>
                    <a:pt x="110" y="1334"/>
                    <a:pt x="110" y="1334"/>
                  </a:cubicBezTo>
                  <a:cubicBezTo>
                    <a:pt x="144" y="1304"/>
                    <a:pt x="195" y="1304"/>
                    <a:pt x="230" y="1334"/>
                  </a:cubicBezTo>
                  <a:cubicBezTo>
                    <a:pt x="384" y="1466"/>
                    <a:pt x="384" y="1466"/>
                    <a:pt x="384" y="1466"/>
                  </a:cubicBezTo>
                  <a:cubicBezTo>
                    <a:pt x="538" y="1334"/>
                    <a:pt x="538" y="1334"/>
                    <a:pt x="538" y="1334"/>
                  </a:cubicBezTo>
                  <a:cubicBezTo>
                    <a:pt x="573" y="1304"/>
                    <a:pt x="624" y="1304"/>
                    <a:pt x="658" y="1335"/>
                  </a:cubicBezTo>
                  <a:cubicBezTo>
                    <a:pt x="811" y="1466"/>
                    <a:pt x="811" y="1466"/>
                    <a:pt x="811" y="1466"/>
                  </a:cubicBezTo>
                  <a:cubicBezTo>
                    <a:pt x="965" y="1334"/>
                    <a:pt x="965" y="1334"/>
                    <a:pt x="965" y="1334"/>
                  </a:cubicBezTo>
                  <a:cubicBezTo>
                    <a:pt x="1000" y="1304"/>
                    <a:pt x="1051" y="1304"/>
                    <a:pt x="1085" y="1335"/>
                  </a:cubicBezTo>
                  <a:cubicBezTo>
                    <a:pt x="1193" y="1427"/>
                    <a:pt x="1193" y="1427"/>
                    <a:pt x="1193" y="1427"/>
                  </a:cubicBezTo>
                  <a:cubicBezTo>
                    <a:pt x="1193" y="1100"/>
                    <a:pt x="1193" y="1100"/>
                    <a:pt x="1193" y="1100"/>
                  </a:cubicBezTo>
                  <a:cubicBezTo>
                    <a:pt x="368" y="1100"/>
                    <a:pt x="368" y="1100"/>
                    <a:pt x="368" y="1100"/>
                  </a:cubicBezTo>
                  <a:cubicBezTo>
                    <a:pt x="267" y="1100"/>
                    <a:pt x="185" y="1018"/>
                    <a:pt x="185" y="9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4551796" y="3337636"/>
            <a:ext cx="431762" cy="404330"/>
            <a:chOff x="8821738" y="6283325"/>
            <a:chExt cx="574675" cy="538163"/>
          </a:xfrm>
          <a:solidFill>
            <a:srgbClr val="00589E"/>
          </a:solidFill>
        </p:grpSpPr>
        <p:sp>
          <p:nvSpPr>
            <p:cNvPr id="17" name="Freeform 11"/>
            <p:cNvSpPr>
              <a:spLocks noEditPoints="1"/>
            </p:cNvSpPr>
            <p:nvPr/>
          </p:nvSpPr>
          <p:spPr bwMode="auto">
            <a:xfrm>
              <a:off x="9140826" y="6283325"/>
              <a:ext cx="184150" cy="269875"/>
            </a:xfrm>
            <a:custGeom>
              <a:avLst/>
              <a:gdLst>
                <a:gd name="T0" fmla="*/ 167 w 853"/>
                <a:gd name="T1" fmla="*/ 64 h 1253"/>
                <a:gd name="T2" fmla="*/ 411 w 853"/>
                <a:gd name="T3" fmla="*/ 0 h 1253"/>
                <a:gd name="T4" fmla="*/ 727 w 853"/>
                <a:gd name="T5" fmla="*/ 91 h 1253"/>
                <a:gd name="T6" fmla="*/ 853 w 853"/>
                <a:gd name="T7" fmla="*/ 360 h 1253"/>
                <a:gd name="T8" fmla="*/ 799 w 853"/>
                <a:gd name="T9" fmla="*/ 544 h 1253"/>
                <a:gd name="T10" fmla="*/ 676 w 853"/>
                <a:gd name="T11" fmla="*/ 661 h 1253"/>
                <a:gd name="T12" fmla="*/ 617 w 853"/>
                <a:gd name="T13" fmla="*/ 707 h 1253"/>
                <a:gd name="T14" fmla="*/ 552 w 853"/>
                <a:gd name="T15" fmla="*/ 795 h 1253"/>
                <a:gd name="T16" fmla="*/ 541 w 853"/>
                <a:gd name="T17" fmla="*/ 895 h 1253"/>
                <a:gd name="T18" fmla="*/ 313 w 853"/>
                <a:gd name="T19" fmla="*/ 895 h 1253"/>
                <a:gd name="T20" fmla="*/ 340 w 853"/>
                <a:gd name="T21" fmla="*/ 698 h 1253"/>
                <a:gd name="T22" fmla="*/ 452 w 853"/>
                <a:gd name="T23" fmla="*/ 573 h 1253"/>
                <a:gd name="T24" fmla="*/ 513 w 853"/>
                <a:gd name="T25" fmla="*/ 525 h 1253"/>
                <a:gd name="T26" fmla="*/ 562 w 853"/>
                <a:gd name="T27" fmla="*/ 475 h 1253"/>
                <a:gd name="T28" fmla="*/ 596 w 853"/>
                <a:gd name="T29" fmla="*/ 374 h 1253"/>
                <a:gd name="T30" fmla="*/ 558 w 853"/>
                <a:gd name="T31" fmla="*/ 257 h 1253"/>
                <a:gd name="T32" fmla="*/ 422 w 853"/>
                <a:gd name="T33" fmla="*/ 204 h 1253"/>
                <a:gd name="T34" fmla="*/ 284 w 853"/>
                <a:gd name="T35" fmla="*/ 269 h 1253"/>
                <a:gd name="T36" fmla="*/ 243 w 853"/>
                <a:gd name="T37" fmla="*/ 404 h 1253"/>
                <a:gd name="T38" fmla="*/ 0 w 853"/>
                <a:gd name="T39" fmla="*/ 404 h 1253"/>
                <a:gd name="T40" fmla="*/ 167 w 853"/>
                <a:gd name="T41" fmla="*/ 64 h 1253"/>
                <a:gd name="T42" fmla="*/ 307 w 853"/>
                <a:gd name="T43" fmla="*/ 1010 h 1253"/>
                <a:gd name="T44" fmla="*/ 559 w 853"/>
                <a:gd name="T45" fmla="*/ 1010 h 1253"/>
                <a:gd name="T46" fmla="*/ 559 w 853"/>
                <a:gd name="T47" fmla="*/ 1253 h 1253"/>
                <a:gd name="T48" fmla="*/ 307 w 853"/>
                <a:gd name="T49" fmla="*/ 1253 h 1253"/>
                <a:gd name="T50" fmla="*/ 307 w 853"/>
                <a:gd name="T51" fmla="*/ 1010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3" h="1253">
                  <a:moveTo>
                    <a:pt x="167" y="64"/>
                  </a:moveTo>
                  <a:cubicBezTo>
                    <a:pt x="233" y="21"/>
                    <a:pt x="315" y="0"/>
                    <a:pt x="411" y="0"/>
                  </a:cubicBezTo>
                  <a:cubicBezTo>
                    <a:pt x="538" y="0"/>
                    <a:pt x="643" y="30"/>
                    <a:pt x="727" y="91"/>
                  </a:cubicBezTo>
                  <a:cubicBezTo>
                    <a:pt x="811" y="151"/>
                    <a:pt x="853" y="241"/>
                    <a:pt x="853" y="360"/>
                  </a:cubicBezTo>
                  <a:cubicBezTo>
                    <a:pt x="853" y="433"/>
                    <a:pt x="835" y="495"/>
                    <a:pt x="799" y="544"/>
                  </a:cubicBezTo>
                  <a:cubicBezTo>
                    <a:pt x="777" y="575"/>
                    <a:pt x="736" y="614"/>
                    <a:pt x="676" y="661"/>
                  </a:cubicBezTo>
                  <a:cubicBezTo>
                    <a:pt x="617" y="707"/>
                    <a:pt x="617" y="707"/>
                    <a:pt x="617" y="707"/>
                  </a:cubicBezTo>
                  <a:cubicBezTo>
                    <a:pt x="584" y="732"/>
                    <a:pt x="563" y="762"/>
                    <a:pt x="552" y="795"/>
                  </a:cubicBezTo>
                  <a:cubicBezTo>
                    <a:pt x="545" y="817"/>
                    <a:pt x="541" y="850"/>
                    <a:pt x="541" y="895"/>
                  </a:cubicBezTo>
                  <a:cubicBezTo>
                    <a:pt x="313" y="895"/>
                    <a:pt x="313" y="895"/>
                    <a:pt x="313" y="895"/>
                  </a:cubicBezTo>
                  <a:cubicBezTo>
                    <a:pt x="316" y="800"/>
                    <a:pt x="325" y="734"/>
                    <a:pt x="340" y="698"/>
                  </a:cubicBezTo>
                  <a:cubicBezTo>
                    <a:pt x="354" y="662"/>
                    <a:pt x="392" y="620"/>
                    <a:pt x="452" y="573"/>
                  </a:cubicBezTo>
                  <a:cubicBezTo>
                    <a:pt x="513" y="525"/>
                    <a:pt x="513" y="525"/>
                    <a:pt x="513" y="525"/>
                  </a:cubicBezTo>
                  <a:cubicBezTo>
                    <a:pt x="533" y="510"/>
                    <a:pt x="550" y="493"/>
                    <a:pt x="562" y="475"/>
                  </a:cubicBezTo>
                  <a:cubicBezTo>
                    <a:pt x="584" y="445"/>
                    <a:pt x="596" y="411"/>
                    <a:pt x="596" y="374"/>
                  </a:cubicBezTo>
                  <a:cubicBezTo>
                    <a:pt x="596" y="331"/>
                    <a:pt x="583" y="292"/>
                    <a:pt x="558" y="257"/>
                  </a:cubicBezTo>
                  <a:cubicBezTo>
                    <a:pt x="533" y="222"/>
                    <a:pt x="488" y="204"/>
                    <a:pt x="422" y="204"/>
                  </a:cubicBezTo>
                  <a:cubicBezTo>
                    <a:pt x="357" y="204"/>
                    <a:pt x="311" y="226"/>
                    <a:pt x="284" y="269"/>
                  </a:cubicBezTo>
                  <a:cubicBezTo>
                    <a:pt x="257" y="312"/>
                    <a:pt x="243" y="357"/>
                    <a:pt x="243" y="404"/>
                  </a:cubicBezTo>
                  <a:cubicBezTo>
                    <a:pt x="0" y="404"/>
                    <a:pt x="0" y="404"/>
                    <a:pt x="0" y="404"/>
                  </a:cubicBezTo>
                  <a:cubicBezTo>
                    <a:pt x="6" y="244"/>
                    <a:pt x="62" y="131"/>
                    <a:pt x="167" y="64"/>
                  </a:cubicBezTo>
                  <a:close/>
                  <a:moveTo>
                    <a:pt x="307" y="1010"/>
                  </a:moveTo>
                  <a:cubicBezTo>
                    <a:pt x="559" y="1010"/>
                    <a:pt x="559" y="1010"/>
                    <a:pt x="559" y="1010"/>
                  </a:cubicBezTo>
                  <a:cubicBezTo>
                    <a:pt x="559" y="1253"/>
                    <a:pt x="559" y="1253"/>
                    <a:pt x="559" y="1253"/>
                  </a:cubicBezTo>
                  <a:cubicBezTo>
                    <a:pt x="307" y="1253"/>
                    <a:pt x="307" y="1253"/>
                    <a:pt x="307" y="1253"/>
                  </a:cubicBezTo>
                  <a:lnTo>
                    <a:pt x="307" y="10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8821738" y="6526213"/>
              <a:ext cx="574675" cy="295275"/>
            </a:xfrm>
            <a:custGeom>
              <a:avLst/>
              <a:gdLst>
                <a:gd name="T0" fmla="*/ 2185 w 2667"/>
                <a:gd name="T1" fmla="*/ 983 h 1372"/>
                <a:gd name="T2" fmla="*/ 2588 w 2667"/>
                <a:gd name="T3" fmla="*/ 794 h 1372"/>
                <a:gd name="T4" fmla="*/ 2641 w 2667"/>
                <a:gd name="T5" fmla="*/ 647 h 1372"/>
                <a:gd name="T6" fmla="*/ 2555 w 2667"/>
                <a:gd name="T7" fmla="*/ 584 h 1372"/>
                <a:gd name="T8" fmla="*/ 2494 w 2667"/>
                <a:gd name="T9" fmla="*/ 594 h 1372"/>
                <a:gd name="T10" fmla="*/ 2293 w 2667"/>
                <a:gd name="T11" fmla="*/ 688 h 1372"/>
                <a:gd name="T12" fmla="*/ 2384 w 2667"/>
                <a:gd name="T13" fmla="*/ 602 h 1372"/>
                <a:gd name="T14" fmla="*/ 2394 w 2667"/>
                <a:gd name="T15" fmla="*/ 593 h 1372"/>
                <a:gd name="T16" fmla="*/ 2398 w 2667"/>
                <a:gd name="T17" fmla="*/ 437 h 1372"/>
                <a:gd name="T18" fmla="*/ 2242 w 2667"/>
                <a:gd name="T19" fmla="*/ 432 h 1372"/>
                <a:gd name="T20" fmla="*/ 1908 w 2667"/>
                <a:gd name="T21" fmla="*/ 748 h 1372"/>
                <a:gd name="T22" fmla="*/ 1363 w 2667"/>
                <a:gd name="T23" fmla="*/ 635 h 1372"/>
                <a:gd name="T24" fmla="*/ 1202 w 2667"/>
                <a:gd name="T25" fmla="*/ 458 h 1372"/>
                <a:gd name="T26" fmla="*/ 1616 w 2667"/>
                <a:gd name="T27" fmla="*/ 576 h 1372"/>
                <a:gd name="T28" fmla="*/ 1796 w 2667"/>
                <a:gd name="T29" fmla="*/ 555 h 1372"/>
                <a:gd name="T30" fmla="*/ 1887 w 2667"/>
                <a:gd name="T31" fmla="*/ 406 h 1372"/>
                <a:gd name="T32" fmla="*/ 1738 w 2667"/>
                <a:gd name="T33" fmla="*/ 316 h 1372"/>
                <a:gd name="T34" fmla="*/ 1306 w 2667"/>
                <a:gd name="T35" fmla="*/ 231 h 1372"/>
                <a:gd name="T36" fmla="*/ 730 w 2667"/>
                <a:gd name="T37" fmla="*/ 207 h 1372"/>
                <a:gd name="T38" fmla="*/ 0 w 2667"/>
                <a:gd name="T39" fmla="*/ 0 h 1372"/>
                <a:gd name="T40" fmla="*/ 0 w 2667"/>
                <a:gd name="T41" fmla="*/ 682 h 1372"/>
                <a:gd name="T42" fmla="*/ 517 w 2667"/>
                <a:gd name="T43" fmla="*/ 799 h 1372"/>
                <a:gd name="T44" fmla="*/ 642 w 2667"/>
                <a:gd name="T45" fmla="*/ 994 h 1372"/>
                <a:gd name="T46" fmla="*/ 1127 w 2667"/>
                <a:gd name="T47" fmla="*/ 1264 h 1372"/>
                <a:gd name="T48" fmla="*/ 1303 w 2667"/>
                <a:gd name="T49" fmla="*/ 1327 h 1372"/>
                <a:gd name="T50" fmla="*/ 1305 w 2667"/>
                <a:gd name="T51" fmla="*/ 1327 h 1372"/>
                <a:gd name="T52" fmla="*/ 2029 w 2667"/>
                <a:gd name="T53" fmla="*/ 1367 h 1372"/>
                <a:gd name="T54" fmla="*/ 2401 w 2667"/>
                <a:gd name="T55" fmla="*/ 1347 h 1372"/>
                <a:gd name="T56" fmla="*/ 2505 w 2667"/>
                <a:gd name="T57" fmla="*/ 1230 h 1372"/>
                <a:gd name="T58" fmla="*/ 2437 w 2667"/>
                <a:gd name="T59" fmla="*/ 1135 h 1372"/>
                <a:gd name="T60" fmla="*/ 2544 w 2667"/>
                <a:gd name="T61" fmla="*/ 1101 h 1372"/>
                <a:gd name="T62" fmla="*/ 2616 w 2667"/>
                <a:gd name="T63" fmla="*/ 963 h 1372"/>
                <a:gd name="T64" fmla="*/ 2510 w 2667"/>
                <a:gd name="T65" fmla="*/ 886 h 1372"/>
                <a:gd name="T66" fmla="*/ 2477 w 2667"/>
                <a:gd name="T67" fmla="*/ 891 h 1372"/>
                <a:gd name="T68" fmla="*/ 2179 w 2667"/>
                <a:gd name="T69" fmla="*/ 986 h 1372"/>
                <a:gd name="T70" fmla="*/ 2185 w 2667"/>
                <a:gd name="T71" fmla="*/ 983 h 1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67" h="1372">
                  <a:moveTo>
                    <a:pt x="2185" y="983"/>
                  </a:moveTo>
                  <a:cubicBezTo>
                    <a:pt x="2588" y="794"/>
                    <a:pt x="2588" y="794"/>
                    <a:pt x="2588" y="794"/>
                  </a:cubicBezTo>
                  <a:cubicBezTo>
                    <a:pt x="2643" y="768"/>
                    <a:pt x="2667" y="702"/>
                    <a:pt x="2641" y="647"/>
                  </a:cubicBezTo>
                  <a:cubicBezTo>
                    <a:pt x="2625" y="612"/>
                    <a:pt x="2591" y="589"/>
                    <a:pt x="2555" y="584"/>
                  </a:cubicBezTo>
                  <a:cubicBezTo>
                    <a:pt x="2535" y="582"/>
                    <a:pt x="2514" y="585"/>
                    <a:pt x="2494" y="594"/>
                  </a:cubicBezTo>
                  <a:cubicBezTo>
                    <a:pt x="2293" y="688"/>
                    <a:pt x="2293" y="688"/>
                    <a:pt x="2293" y="688"/>
                  </a:cubicBezTo>
                  <a:cubicBezTo>
                    <a:pt x="2384" y="602"/>
                    <a:pt x="2384" y="602"/>
                    <a:pt x="2384" y="602"/>
                  </a:cubicBezTo>
                  <a:cubicBezTo>
                    <a:pt x="2394" y="593"/>
                    <a:pt x="2394" y="593"/>
                    <a:pt x="2394" y="593"/>
                  </a:cubicBezTo>
                  <a:cubicBezTo>
                    <a:pt x="2438" y="551"/>
                    <a:pt x="2440" y="481"/>
                    <a:pt x="2398" y="437"/>
                  </a:cubicBezTo>
                  <a:cubicBezTo>
                    <a:pt x="2356" y="393"/>
                    <a:pt x="2287" y="391"/>
                    <a:pt x="2242" y="432"/>
                  </a:cubicBezTo>
                  <a:cubicBezTo>
                    <a:pt x="2242" y="432"/>
                    <a:pt x="1930" y="729"/>
                    <a:pt x="1908" y="748"/>
                  </a:cubicBezTo>
                  <a:cubicBezTo>
                    <a:pt x="1863" y="790"/>
                    <a:pt x="1809" y="781"/>
                    <a:pt x="1363" y="635"/>
                  </a:cubicBezTo>
                  <a:cubicBezTo>
                    <a:pt x="1274" y="605"/>
                    <a:pt x="1202" y="458"/>
                    <a:pt x="1202" y="458"/>
                  </a:cubicBezTo>
                  <a:cubicBezTo>
                    <a:pt x="1351" y="551"/>
                    <a:pt x="1501" y="576"/>
                    <a:pt x="1616" y="576"/>
                  </a:cubicBezTo>
                  <a:cubicBezTo>
                    <a:pt x="1699" y="576"/>
                    <a:pt x="1764" y="563"/>
                    <a:pt x="1796" y="555"/>
                  </a:cubicBezTo>
                  <a:cubicBezTo>
                    <a:pt x="1862" y="539"/>
                    <a:pt x="1903" y="473"/>
                    <a:pt x="1887" y="406"/>
                  </a:cubicBezTo>
                  <a:cubicBezTo>
                    <a:pt x="1871" y="340"/>
                    <a:pt x="1804" y="300"/>
                    <a:pt x="1738" y="316"/>
                  </a:cubicBezTo>
                  <a:cubicBezTo>
                    <a:pt x="1683" y="329"/>
                    <a:pt x="1490" y="362"/>
                    <a:pt x="1306" y="231"/>
                  </a:cubicBezTo>
                  <a:cubicBezTo>
                    <a:pt x="1131" y="106"/>
                    <a:pt x="899" y="132"/>
                    <a:pt x="730" y="20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82"/>
                    <a:pt x="0" y="682"/>
                    <a:pt x="0" y="682"/>
                  </a:cubicBezTo>
                  <a:cubicBezTo>
                    <a:pt x="517" y="799"/>
                    <a:pt x="517" y="799"/>
                    <a:pt x="517" y="799"/>
                  </a:cubicBezTo>
                  <a:cubicBezTo>
                    <a:pt x="574" y="814"/>
                    <a:pt x="548" y="941"/>
                    <a:pt x="642" y="994"/>
                  </a:cubicBezTo>
                  <a:cubicBezTo>
                    <a:pt x="736" y="1047"/>
                    <a:pt x="1046" y="1220"/>
                    <a:pt x="1127" y="1264"/>
                  </a:cubicBezTo>
                  <a:cubicBezTo>
                    <a:pt x="1185" y="1296"/>
                    <a:pt x="1238" y="1319"/>
                    <a:pt x="1303" y="1327"/>
                  </a:cubicBezTo>
                  <a:cubicBezTo>
                    <a:pt x="1303" y="1327"/>
                    <a:pt x="1304" y="1327"/>
                    <a:pt x="1305" y="1327"/>
                  </a:cubicBezTo>
                  <a:cubicBezTo>
                    <a:pt x="1384" y="1342"/>
                    <a:pt x="1938" y="1372"/>
                    <a:pt x="2029" y="1367"/>
                  </a:cubicBezTo>
                  <a:cubicBezTo>
                    <a:pt x="2119" y="1361"/>
                    <a:pt x="2401" y="1347"/>
                    <a:pt x="2401" y="1347"/>
                  </a:cubicBezTo>
                  <a:cubicBezTo>
                    <a:pt x="2462" y="1343"/>
                    <a:pt x="2508" y="1291"/>
                    <a:pt x="2505" y="1230"/>
                  </a:cubicBezTo>
                  <a:cubicBezTo>
                    <a:pt x="2502" y="1187"/>
                    <a:pt x="2475" y="1151"/>
                    <a:pt x="2437" y="1135"/>
                  </a:cubicBezTo>
                  <a:cubicBezTo>
                    <a:pt x="2499" y="1115"/>
                    <a:pt x="2544" y="1101"/>
                    <a:pt x="2544" y="1101"/>
                  </a:cubicBezTo>
                  <a:cubicBezTo>
                    <a:pt x="2602" y="1083"/>
                    <a:pt x="2634" y="1021"/>
                    <a:pt x="2616" y="963"/>
                  </a:cubicBezTo>
                  <a:cubicBezTo>
                    <a:pt x="2601" y="916"/>
                    <a:pt x="2557" y="886"/>
                    <a:pt x="2510" y="886"/>
                  </a:cubicBezTo>
                  <a:cubicBezTo>
                    <a:pt x="2499" y="886"/>
                    <a:pt x="2488" y="887"/>
                    <a:pt x="2477" y="891"/>
                  </a:cubicBezTo>
                  <a:cubicBezTo>
                    <a:pt x="2179" y="986"/>
                    <a:pt x="2179" y="986"/>
                    <a:pt x="2179" y="986"/>
                  </a:cubicBezTo>
                  <a:cubicBezTo>
                    <a:pt x="2185" y="983"/>
                    <a:pt x="2185" y="983"/>
                    <a:pt x="2185" y="9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1927070" y="3383448"/>
            <a:ext cx="347413" cy="317714"/>
            <a:chOff x="2932113" y="531813"/>
            <a:chExt cx="6332538" cy="5791200"/>
          </a:xfrm>
          <a:solidFill>
            <a:srgbClr val="00589E"/>
          </a:solidFill>
        </p:grpSpPr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3971926" y="3159126"/>
              <a:ext cx="698500" cy="461963"/>
            </a:xfrm>
            <a:custGeom>
              <a:avLst/>
              <a:gdLst>
                <a:gd name="T0" fmla="*/ 106 w 186"/>
                <a:gd name="T1" fmla="*/ 13 h 123"/>
                <a:gd name="T2" fmla="*/ 7 w 186"/>
                <a:gd name="T3" fmla="*/ 38 h 123"/>
                <a:gd name="T4" fmla="*/ 80 w 186"/>
                <a:gd name="T5" fmla="*/ 110 h 123"/>
                <a:gd name="T6" fmla="*/ 179 w 186"/>
                <a:gd name="T7" fmla="*/ 84 h 123"/>
                <a:gd name="T8" fmla="*/ 106 w 186"/>
                <a:gd name="T9" fmla="*/ 1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23">
                  <a:moveTo>
                    <a:pt x="106" y="13"/>
                  </a:moveTo>
                  <a:cubicBezTo>
                    <a:pt x="59" y="0"/>
                    <a:pt x="14" y="11"/>
                    <a:pt x="7" y="38"/>
                  </a:cubicBezTo>
                  <a:cubicBezTo>
                    <a:pt x="0" y="65"/>
                    <a:pt x="33" y="97"/>
                    <a:pt x="80" y="110"/>
                  </a:cubicBezTo>
                  <a:cubicBezTo>
                    <a:pt x="128" y="123"/>
                    <a:pt x="172" y="111"/>
                    <a:pt x="179" y="84"/>
                  </a:cubicBezTo>
                  <a:cubicBezTo>
                    <a:pt x="186" y="57"/>
                    <a:pt x="154" y="25"/>
                    <a:pt x="10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7521576" y="4110038"/>
              <a:ext cx="701675" cy="461963"/>
            </a:xfrm>
            <a:custGeom>
              <a:avLst/>
              <a:gdLst>
                <a:gd name="T0" fmla="*/ 81 w 187"/>
                <a:gd name="T1" fmla="*/ 110 h 123"/>
                <a:gd name="T2" fmla="*/ 180 w 187"/>
                <a:gd name="T3" fmla="*/ 85 h 123"/>
                <a:gd name="T4" fmla="*/ 107 w 187"/>
                <a:gd name="T5" fmla="*/ 13 h 123"/>
                <a:gd name="T6" fmla="*/ 8 w 187"/>
                <a:gd name="T7" fmla="*/ 39 h 123"/>
                <a:gd name="T8" fmla="*/ 81 w 187"/>
                <a:gd name="T9" fmla="*/ 11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23">
                  <a:moveTo>
                    <a:pt x="81" y="110"/>
                  </a:moveTo>
                  <a:cubicBezTo>
                    <a:pt x="128" y="123"/>
                    <a:pt x="172" y="112"/>
                    <a:pt x="180" y="85"/>
                  </a:cubicBezTo>
                  <a:cubicBezTo>
                    <a:pt x="187" y="58"/>
                    <a:pt x="154" y="26"/>
                    <a:pt x="107" y="13"/>
                  </a:cubicBezTo>
                  <a:cubicBezTo>
                    <a:pt x="59" y="0"/>
                    <a:pt x="15" y="12"/>
                    <a:pt x="8" y="39"/>
                  </a:cubicBezTo>
                  <a:cubicBezTo>
                    <a:pt x="0" y="66"/>
                    <a:pt x="33" y="98"/>
                    <a:pt x="81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4764088" y="2530476"/>
              <a:ext cx="2667000" cy="2668588"/>
            </a:xfrm>
            <a:custGeom>
              <a:avLst/>
              <a:gdLst>
                <a:gd name="T0" fmla="*/ 46 w 710"/>
                <a:gd name="T1" fmla="*/ 272 h 710"/>
                <a:gd name="T2" fmla="*/ 272 w 710"/>
                <a:gd name="T3" fmla="*/ 664 h 710"/>
                <a:gd name="T4" fmla="*/ 664 w 710"/>
                <a:gd name="T5" fmla="*/ 438 h 710"/>
                <a:gd name="T6" fmla="*/ 438 w 710"/>
                <a:gd name="T7" fmla="*/ 46 h 710"/>
                <a:gd name="T8" fmla="*/ 46 w 710"/>
                <a:gd name="T9" fmla="*/ 272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0" h="710">
                  <a:moveTo>
                    <a:pt x="46" y="272"/>
                  </a:moveTo>
                  <a:cubicBezTo>
                    <a:pt x="0" y="443"/>
                    <a:pt x="101" y="618"/>
                    <a:pt x="272" y="664"/>
                  </a:cubicBezTo>
                  <a:cubicBezTo>
                    <a:pt x="443" y="710"/>
                    <a:pt x="618" y="609"/>
                    <a:pt x="664" y="438"/>
                  </a:cubicBezTo>
                  <a:cubicBezTo>
                    <a:pt x="710" y="267"/>
                    <a:pt x="609" y="92"/>
                    <a:pt x="438" y="46"/>
                  </a:cubicBezTo>
                  <a:cubicBezTo>
                    <a:pt x="267" y="0"/>
                    <a:pt x="92" y="101"/>
                    <a:pt x="46" y="2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2932113" y="1392238"/>
              <a:ext cx="6332538" cy="4930775"/>
            </a:xfrm>
            <a:custGeom>
              <a:avLst/>
              <a:gdLst>
                <a:gd name="T0" fmla="*/ 1680 w 1686"/>
                <a:gd name="T1" fmla="*/ 392 h 1312"/>
                <a:gd name="T2" fmla="*/ 1656 w 1686"/>
                <a:gd name="T3" fmla="*/ 373 h 1312"/>
                <a:gd name="T4" fmla="*/ 1046 w 1686"/>
                <a:gd name="T5" fmla="*/ 210 h 1312"/>
                <a:gd name="T6" fmla="*/ 876 w 1686"/>
                <a:gd name="T7" fmla="*/ 246 h 1312"/>
                <a:gd name="T8" fmla="*/ 1406 w 1686"/>
                <a:gd name="T9" fmla="*/ 388 h 1312"/>
                <a:gd name="T10" fmla="*/ 1552 w 1686"/>
                <a:gd name="T11" fmla="*/ 609 h 1312"/>
                <a:gd name="T12" fmla="*/ 1433 w 1686"/>
                <a:gd name="T13" fmla="*/ 1055 h 1312"/>
                <a:gd name="T14" fmla="*/ 1195 w 1686"/>
                <a:gd name="T15" fmla="*/ 1173 h 1312"/>
                <a:gd name="T16" fmla="*/ 280 w 1686"/>
                <a:gd name="T17" fmla="*/ 928 h 1312"/>
                <a:gd name="T18" fmla="*/ 134 w 1686"/>
                <a:gd name="T19" fmla="*/ 707 h 1312"/>
                <a:gd name="T20" fmla="*/ 254 w 1686"/>
                <a:gd name="T21" fmla="*/ 261 h 1312"/>
                <a:gd name="T22" fmla="*/ 281 w 1686"/>
                <a:gd name="T23" fmla="*/ 264 h 1312"/>
                <a:gd name="T24" fmla="*/ 325 w 1686"/>
                <a:gd name="T25" fmla="*/ 226 h 1312"/>
                <a:gd name="T26" fmla="*/ 445 w 1686"/>
                <a:gd name="T27" fmla="*/ 89 h 1312"/>
                <a:gd name="T28" fmla="*/ 468 w 1686"/>
                <a:gd name="T29" fmla="*/ 55 h 1312"/>
                <a:gd name="T30" fmla="*/ 282 w 1686"/>
                <a:gd name="T31" fmla="*/ 5 h 1312"/>
                <a:gd name="T32" fmla="*/ 233 w 1686"/>
                <a:gd name="T33" fmla="*/ 33 h 1312"/>
                <a:gd name="T34" fmla="*/ 3 w 1686"/>
                <a:gd name="T35" fmla="*/ 894 h 1312"/>
                <a:gd name="T36" fmla="*/ 6 w 1686"/>
                <a:gd name="T37" fmla="*/ 924 h 1312"/>
                <a:gd name="T38" fmla="*/ 30 w 1686"/>
                <a:gd name="T39" fmla="*/ 943 h 1312"/>
                <a:gd name="T40" fmla="*/ 1405 w 1686"/>
                <a:gd name="T41" fmla="*/ 1311 h 1312"/>
                <a:gd name="T42" fmla="*/ 1415 w 1686"/>
                <a:gd name="T43" fmla="*/ 1312 h 1312"/>
                <a:gd name="T44" fmla="*/ 1434 w 1686"/>
                <a:gd name="T45" fmla="*/ 1307 h 1312"/>
                <a:gd name="T46" fmla="*/ 1453 w 1686"/>
                <a:gd name="T47" fmla="*/ 1283 h 1312"/>
                <a:gd name="T48" fmla="*/ 1683 w 1686"/>
                <a:gd name="T49" fmla="*/ 422 h 1312"/>
                <a:gd name="T50" fmla="*/ 1680 w 1686"/>
                <a:gd name="T51" fmla="*/ 39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86" h="1312">
                  <a:moveTo>
                    <a:pt x="1680" y="392"/>
                  </a:moveTo>
                  <a:cubicBezTo>
                    <a:pt x="1674" y="383"/>
                    <a:pt x="1666" y="376"/>
                    <a:pt x="1656" y="373"/>
                  </a:cubicBezTo>
                  <a:cubicBezTo>
                    <a:pt x="1046" y="210"/>
                    <a:pt x="1046" y="210"/>
                    <a:pt x="1046" y="210"/>
                  </a:cubicBezTo>
                  <a:cubicBezTo>
                    <a:pt x="982" y="212"/>
                    <a:pt x="924" y="227"/>
                    <a:pt x="876" y="246"/>
                  </a:cubicBezTo>
                  <a:cubicBezTo>
                    <a:pt x="1406" y="388"/>
                    <a:pt x="1406" y="388"/>
                    <a:pt x="1406" y="388"/>
                  </a:cubicBezTo>
                  <a:cubicBezTo>
                    <a:pt x="1398" y="485"/>
                    <a:pt x="1457" y="577"/>
                    <a:pt x="1552" y="609"/>
                  </a:cubicBezTo>
                  <a:cubicBezTo>
                    <a:pt x="1433" y="1055"/>
                    <a:pt x="1433" y="1055"/>
                    <a:pt x="1433" y="1055"/>
                  </a:cubicBezTo>
                  <a:cubicBezTo>
                    <a:pt x="1334" y="1035"/>
                    <a:pt x="1237" y="1085"/>
                    <a:pt x="1195" y="1173"/>
                  </a:cubicBezTo>
                  <a:cubicBezTo>
                    <a:pt x="280" y="928"/>
                    <a:pt x="280" y="928"/>
                    <a:pt x="280" y="928"/>
                  </a:cubicBezTo>
                  <a:cubicBezTo>
                    <a:pt x="288" y="831"/>
                    <a:pt x="229" y="739"/>
                    <a:pt x="134" y="707"/>
                  </a:cubicBezTo>
                  <a:cubicBezTo>
                    <a:pt x="254" y="261"/>
                    <a:pt x="254" y="261"/>
                    <a:pt x="254" y="261"/>
                  </a:cubicBezTo>
                  <a:cubicBezTo>
                    <a:pt x="263" y="263"/>
                    <a:pt x="272" y="264"/>
                    <a:pt x="281" y="264"/>
                  </a:cubicBezTo>
                  <a:cubicBezTo>
                    <a:pt x="289" y="251"/>
                    <a:pt x="302" y="238"/>
                    <a:pt x="325" y="226"/>
                  </a:cubicBezTo>
                  <a:cubicBezTo>
                    <a:pt x="370" y="202"/>
                    <a:pt x="408" y="145"/>
                    <a:pt x="445" y="89"/>
                  </a:cubicBezTo>
                  <a:cubicBezTo>
                    <a:pt x="453" y="78"/>
                    <a:pt x="460" y="66"/>
                    <a:pt x="468" y="55"/>
                  </a:cubicBezTo>
                  <a:cubicBezTo>
                    <a:pt x="282" y="5"/>
                    <a:pt x="282" y="5"/>
                    <a:pt x="282" y="5"/>
                  </a:cubicBezTo>
                  <a:cubicBezTo>
                    <a:pt x="261" y="0"/>
                    <a:pt x="239" y="12"/>
                    <a:pt x="233" y="33"/>
                  </a:cubicBezTo>
                  <a:cubicBezTo>
                    <a:pt x="3" y="894"/>
                    <a:pt x="3" y="894"/>
                    <a:pt x="3" y="894"/>
                  </a:cubicBezTo>
                  <a:cubicBezTo>
                    <a:pt x="0" y="905"/>
                    <a:pt x="1" y="915"/>
                    <a:pt x="6" y="924"/>
                  </a:cubicBezTo>
                  <a:cubicBezTo>
                    <a:pt x="12" y="933"/>
                    <a:pt x="20" y="940"/>
                    <a:pt x="30" y="943"/>
                  </a:cubicBezTo>
                  <a:cubicBezTo>
                    <a:pt x="1405" y="1311"/>
                    <a:pt x="1405" y="1311"/>
                    <a:pt x="1405" y="1311"/>
                  </a:cubicBezTo>
                  <a:cubicBezTo>
                    <a:pt x="1408" y="1312"/>
                    <a:pt x="1411" y="1312"/>
                    <a:pt x="1415" y="1312"/>
                  </a:cubicBezTo>
                  <a:cubicBezTo>
                    <a:pt x="1422" y="1312"/>
                    <a:pt x="1428" y="1310"/>
                    <a:pt x="1434" y="1307"/>
                  </a:cubicBezTo>
                  <a:cubicBezTo>
                    <a:pt x="1443" y="1302"/>
                    <a:pt x="1450" y="1293"/>
                    <a:pt x="1453" y="1283"/>
                  </a:cubicBezTo>
                  <a:cubicBezTo>
                    <a:pt x="1683" y="422"/>
                    <a:pt x="1683" y="422"/>
                    <a:pt x="1683" y="422"/>
                  </a:cubicBezTo>
                  <a:cubicBezTo>
                    <a:pt x="1686" y="411"/>
                    <a:pt x="1685" y="401"/>
                    <a:pt x="1680" y="3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20"/>
            <p:cNvSpPr>
              <a:spLocks/>
            </p:cNvSpPr>
            <p:nvPr/>
          </p:nvSpPr>
          <p:spPr bwMode="auto">
            <a:xfrm>
              <a:off x="3795713" y="531813"/>
              <a:ext cx="5345113" cy="2401888"/>
            </a:xfrm>
            <a:custGeom>
              <a:avLst/>
              <a:gdLst>
                <a:gd name="T0" fmla="*/ 117 w 1423"/>
                <a:gd name="T1" fmla="*/ 496 h 639"/>
                <a:gd name="T2" fmla="*/ 500 w 1423"/>
                <a:gd name="T3" fmla="*/ 496 h 639"/>
                <a:gd name="T4" fmla="*/ 820 w 1423"/>
                <a:gd name="T5" fmla="*/ 393 h 639"/>
                <a:gd name="T6" fmla="*/ 1300 w 1423"/>
                <a:gd name="T7" fmla="*/ 522 h 639"/>
                <a:gd name="T8" fmla="*/ 1423 w 1423"/>
                <a:gd name="T9" fmla="*/ 363 h 639"/>
                <a:gd name="T10" fmla="*/ 1020 w 1423"/>
                <a:gd name="T11" fmla="*/ 0 h 639"/>
                <a:gd name="T12" fmla="*/ 726 w 1423"/>
                <a:gd name="T13" fmla="*/ 216 h 639"/>
                <a:gd name="T14" fmla="*/ 392 w 1423"/>
                <a:gd name="T15" fmla="*/ 216 h 639"/>
                <a:gd name="T16" fmla="*/ 117 w 1423"/>
                <a:gd name="T17" fmla="*/ 496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3" h="639">
                  <a:moveTo>
                    <a:pt x="117" y="496"/>
                  </a:moveTo>
                  <a:cubicBezTo>
                    <a:pt x="0" y="559"/>
                    <a:pt x="255" y="639"/>
                    <a:pt x="500" y="496"/>
                  </a:cubicBezTo>
                  <a:cubicBezTo>
                    <a:pt x="500" y="496"/>
                    <a:pt x="631" y="389"/>
                    <a:pt x="820" y="393"/>
                  </a:cubicBezTo>
                  <a:cubicBezTo>
                    <a:pt x="1300" y="522"/>
                    <a:pt x="1300" y="522"/>
                    <a:pt x="1300" y="522"/>
                  </a:cubicBezTo>
                  <a:cubicBezTo>
                    <a:pt x="1423" y="363"/>
                    <a:pt x="1423" y="363"/>
                    <a:pt x="1423" y="363"/>
                  </a:cubicBezTo>
                  <a:cubicBezTo>
                    <a:pt x="1020" y="0"/>
                    <a:pt x="1020" y="0"/>
                    <a:pt x="1020" y="0"/>
                  </a:cubicBezTo>
                  <a:cubicBezTo>
                    <a:pt x="726" y="216"/>
                    <a:pt x="726" y="216"/>
                    <a:pt x="726" y="216"/>
                  </a:cubicBezTo>
                  <a:cubicBezTo>
                    <a:pt x="726" y="216"/>
                    <a:pt x="490" y="216"/>
                    <a:pt x="392" y="216"/>
                  </a:cubicBezTo>
                  <a:cubicBezTo>
                    <a:pt x="294" y="216"/>
                    <a:pt x="235" y="433"/>
                    <a:pt x="117" y="4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206" name="그림 2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4948" r="24088"/>
          <a:stretch/>
        </p:blipFill>
        <p:spPr>
          <a:xfrm>
            <a:off x="3883877" y="1384623"/>
            <a:ext cx="1767600" cy="1767600"/>
          </a:xfrm>
          <a:prstGeom prst="ellipse">
            <a:avLst/>
          </a:prstGeom>
          <a:effectLst>
            <a:innerShdw blurRad="63500">
              <a:prstClr val="black"/>
            </a:innerShdw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382"/>
                    </a14:imgEffect>
                    <a14:imgEffect>
                      <a14:saturation sat="43000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21" t="947" r="13521" b="947"/>
          <a:stretch/>
        </p:blipFill>
        <p:spPr>
          <a:xfrm>
            <a:off x="1228875" y="1384623"/>
            <a:ext cx="1767600" cy="1767600"/>
          </a:xfrm>
          <a:prstGeom prst="ellipse">
            <a:avLst/>
          </a:prstGeom>
          <a:effectLst>
            <a:innerShdw blurRad="63500">
              <a:prstClr val="black"/>
            </a:innerShdw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7" t="2476" r="18315" b="2474"/>
          <a:stretch/>
        </p:blipFill>
        <p:spPr>
          <a:xfrm>
            <a:off x="6539886" y="1384623"/>
            <a:ext cx="1767600" cy="1767600"/>
          </a:xfrm>
          <a:prstGeom prst="ellipse">
            <a:avLst/>
          </a:prstGeom>
          <a:effectLst>
            <a:innerShdw blurRad="635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774471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2207" y="0"/>
            <a:ext cx="12192000" cy="6493729"/>
            <a:chOff x="0" y="0"/>
            <a:chExt cx="12192000" cy="6493729"/>
          </a:xfrm>
        </p:grpSpPr>
        <p:pic>
          <p:nvPicPr>
            <p:cNvPr id="52" name="그림 5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988420"/>
            </a:xfrm>
            <a:prstGeom prst="rect">
              <a:avLst/>
            </a:prstGeom>
          </p:spPr>
        </p:pic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37157"/>
              <a:ext cx="12192000" cy="5956572"/>
            </a:xfrm>
            <a:prstGeom prst="rect">
              <a:avLst/>
            </a:prstGeom>
          </p:spPr>
        </p:pic>
      </p:grpSp>
      <p:sp>
        <p:nvSpPr>
          <p:cNvPr id="56" name="타원 55"/>
          <p:cNvSpPr/>
          <p:nvPr/>
        </p:nvSpPr>
        <p:spPr>
          <a:xfrm>
            <a:off x="9107580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7" name="타원 56"/>
          <p:cNvSpPr/>
          <p:nvPr/>
        </p:nvSpPr>
        <p:spPr>
          <a:xfrm>
            <a:off x="1141457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8" name="타원 57"/>
          <p:cNvSpPr/>
          <p:nvPr/>
        </p:nvSpPr>
        <p:spPr>
          <a:xfrm>
            <a:off x="6452205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59" name="타원 58"/>
          <p:cNvSpPr/>
          <p:nvPr/>
        </p:nvSpPr>
        <p:spPr>
          <a:xfrm>
            <a:off x="3796831" y="1296942"/>
            <a:ext cx="1942963" cy="1942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7FC96FAF-1030-440C-BC68-F9AD560A74AC}"/>
              </a:ext>
            </a:extLst>
          </p:cNvPr>
          <p:cNvSpPr/>
          <p:nvPr/>
        </p:nvSpPr>
        <p:spPr>
          <a:xfrm>
            <a:off x="1136850" y="3813998"/>
            <a:ext cx="2013373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저체중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전신쇠약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</a:p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치료가 필요한 건강상태</a:t>
            </a:r>
            <a:endParaRPr lang="ko-KR" altLang="en-US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CEC72695-17D6-4718-9009-9046D7AB61C1}"/>
              </a:ext>
            </a:extLst>
          </p:cNvPr>
          <p:cNvSpPr/>
          <p:nvPr/>
        </p:nvSpPr>
        <p:spPr>
          <a:xfrm>
            <a:off x="3998871" y="3813999"/>
            <a:ext cx="153888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부적절한 거주환경</a:t>
            </a:r>
            <a:endParaRPr lang="ko-KR" altLang="en-US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2613B772-DAD5-47E0-9456-83AA32A7E994}"/>
              </a:ext>
            </a:extLst>
          </p:cNvPr>
          <p:cNvSpPr/>
          <p:nvPr/>
        </p:nvSpPr>
        <p:spPr>
          <a:xfrm>
            <a:off x="6186505" y="3813999"/>
            <a:ext cx="2507097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본인의 신체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의복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주거공간의</a:t>
            </a:r>
            <a: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/>
            </a:r>
            <a:br>
              <a:rPr lang="en-US" altLang="ko-KR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ko-KR" altLang="en-US" sz="16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위생상태 불량</a:t>
            </a:r>
            <a:endParaRPr lang="ko-KR" altLang="en-US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DACABAB1-598C-45A1-8598-EB48B9A8538F}"/>
              </a:ext>
            </a:extLst>
          </p:cNvPr>
          <p:cNvSpPr/>
          <p:nvPr/>
        </p:nvSpPr>
        <p:spPr>
          <a:xfrm>
            <a:off x="8817798" y="3814001"/>
            <a:ext cx="2580836" cy="738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보호의무자와 </a:t>
            </a:r>
            <a:r>
              <a:rPr lang="ko-KR" altLang="en-US" sz="1600" dirty="0" err="1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연락단절</a:t>
            </a:r>
            <a:r>
              <a:rPr lang="en-US" altLang="ko-KR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유기</a:t>
            </a:r>
            <a:r>
              <a:rPr lang="en-US" altLang="ko-KR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),</a:t>
            </a:r>
          </a:p>
          <a:p>
            <a:pPr algn="ctr"/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보호의무자의 치료 및 </a:t>
            </a:r>
            <a:endParaRPr lang="en-US" altLang="ko-KR" sz="16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서비스 제공 거부 의사표시</a:t>
            </a:r>
            <a:r>
              <a:rPr lang="en-US" altLang="ko-KR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방임</a:t>
            </a:r>
            <a:r>
              <a:rPr lang="en-US" altLang="ko-KR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endParaRPr lang="ko-KR" altLang="en-US" sz="12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70" name="그림 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005" y="4210692"/>
            <a:ext cx="2864503" cy="2647308"/>
          </a:xfrm>
          <a:prstGeom prst="rect">
            <a:avLst/>
          </a:prstGeom>
        </p:spPr>
      </p:pic>
      <p:cxnSp>
        <p:nvCxnSpPr>
          <p:cNvPr id="71" name="직선 연결선 70"/>
          <p:cNvCxnSpPr/>
          <p:nvPr/>
        </p:nvCxnSpPr>
        <p:spPr>
          <a:xfrm flipH="1">
            <a:off x="3333675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H="1">
            <a:off x="5989049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 flipH="1">
            <a:off x="8636999" y="2160411"/>
            <a:ext cx="213901" cy="21602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그룹 73"/>
          <p:cNvGrpSpPr/>
          <p:nvPr/>
        </p:nvGrpSpPr>
        <p:grpSpPr>
          <a:xfrm>
            <a:off x="10534650" y="0"/>
            <a:ext cx="1435027" cy="742950"/>
            <a:chOff x="10534650" y="0"/>
            <a:chExt cx="1435027" cy="742950"/>
          </a:xfrm>
        </p:grpSpPr>
        <p:sp>
          <p:nvSpPr>
            <p:cNvPr id="75" name="직사각형 74"/>
            <p:cNvSpPr/>
            <p:nvPr/>
          </p:nvSpPr>
          <p:spPr>
            <a:xfrm>
              <a:off x="10534650" y="0"/>
              <a:ext cx="1435027" cy="742950"/>
            </a:xfrm>
            <a:prstGeom prst="rect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0667899" y="537279"/>
              <a:ext cx="1192634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장애인학대 신고 </a:t>
              </a:r>
              <a:r>
                <a:rPr lang="en-US" altLang="ko-KR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&amp; </a:t>
              </a:r>
              <a:r>
                <a:rPr lang="ko-KR" altLang="en-US" sz="9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예방</a:t>
              </a:r>
            </a:p>
          </p:txBody>
        </p:sp>
        <p:sp>
          <p:nvSpPr>
            <p:cNvPr id="77" name="타원 76"/>
            <p:cNvSpPr/>
            <p:nvPr/>
          </p:nvSpPr>
          <p:spPr>
            <a:xfrm>
              <a:off x="10813914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>
              <a:off x="11133001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9" name="타원 78"/>
            <p:cNvSpPr/>
            <p:nvPr/>
          </p:nvSpPr>
          <p:spPr>
            <a:xfrm>
              <a:off x="11452089" y="189745"/>
              <a:ext cx="237626" cy="237626"/>
            </a:xfrm>
            <a:prstGeom prst="ellipse">
              <a:avLst/>
            </a:prstGeom>
            <a:solidFill>
              <a:srgbClr val="004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0" name="Freeform 5"/>
            <p:cNvSpPr>
              <a:spLocks noEditPoints="1"/>
            </p:cNvSpPr>
            <p:nvPr/>
          </p:nvSpPr>
          <p:spPr bwMode="auto">
            <a:xfrm>
              <a:off x="10868622" y="232842"/>
              <a:ext cx="147259" cy="126584"/>
            </a:xfrm>
            <a:custGeom>
              <a:avLst/>
              <a:gdLst>
                <a:gd name="T0" fmla="*/ 221 w 563"/>
                <a:gd name="T1" fmla="*/ 337 h 484"/>
                <a:gd name="T2" fmla="*/ 188 w 563"/>
                <a:gd name="T3" fmla="*/ 336 h 484"/>
                <a:gd name="T4" fmla="*/ 176 w 563"/>
                <a:gd name="T5" fmla="*/ 361 h 484"/>
                <a:gd name="T6" fmla="*/ 192 w 563"/>
                <a:gd name="T7" fmla="*/ 382 h 484"/>
                <a:gd name="T8" fmla="*/ 219 w 563"/>
                <a:gd name="T9" fmla="*/ 404 h 484"/>
                <a:gd name="T10" fmla="*/ 230 w 563"/>
                <a:gd name="T11" fmla="*/ 363 h 484"/>
                <a:gd name="T12" fmla="*/ 202 w 563"/>
                <a:gd name="T13" fmla="*/ 296 h 484"/>
                <a:gd name="T14" fmla="*/ 202 w 563"/>
                <a:gd name="T15" fmla="*/ 71 h 484"/>
                <a:gd name="T16" fmla="*/ 202 w 563"/>
                <a:gd name="T17" fmla="*/ 296 h 484"/>
                <a:gd name="T18" fmla="*/ 168 w 563"/>
                <a:gd name="T19" fmla="*/ 175 h 484"/>
                <a:gd name="T20" fmla="*/ 286 w 563"/>
                <a:gd name="T21" fmla="*/ 159 h 484"/>
                <a:gd name="T22" fmla="*/ 202 w 563"/>
                <a:gd name="T23" fmla="*/ 271 h 484"/>
                <a:gd name="T24" fmla="*/ 118 w 563"/>
                <a:gd name="T25" fmla="*/ 163 h 484"/>
                <a:gd name="T26" fmla="*/ 238 w 563"/>
                <a:gd name="T27" fmla="*/ 484 h 484"/>
                <a:gd name="T28" fmla="*/ 198 w 563"/>
                <a:gd name="T29" fmla="*/ 484 h 484"/>
                <a:gd name="T30" fmla="*/ 175 w 563"/>
                <a:gd name="T31" fmla="*/ 452 h 484"/>
                <a:gd name="T32" fmla="*/ 175 w 563"/>
                <a:gd name="T33" fmla="*/ 484 h 484"/>
                <a:gd name="T34" fmla="*/ 222 w 563"/>
                <a:gd name="T35" fmla="*/ 419 h 484"/>
                <a:gd name="T36" fmla="*/ 304 w 563"/>
                <a:gd name="T37" fmla="*/ 335 h 484"/>
                <a:gd name="T38" fmla="*/ 405 w 563"/>
                <a:gd name="T39" fmla="*/ 483 h 484"/>
                <a:gd name="T40" fmla="*/ 307 w 563"/>
                <a:gd name="T41" fmla="*/ 335 h 484"/>
                <a:gd name="T42" fmla="*/ 0 w 563"/>
                <a:gd name="T43" fmla="*/ 433 h 484"/>
                <a:gd name="T44" fmla="*/ 146 w 563"/>
                <a:gd name="T45" fmla="*/ 484 h 484"/>
                <a:gd name="T46" fmla="*/ 99 w 563"/>
                <a:gd name="T47" fmla="*/ 336 h 484"/>
                <a:gd name="T48" fmla="*/ 415 w 563"/>
                <a:gd name="T49" fmla="*/ 15 h 484"/>
                <a:gd name="T50" fmla="*/ 385 w 563"/>
                <a:gd name="T51" fmla="*/ 210 h 484"/>
                <a:gd name="T52" fmla="*/ 470 w 563"/>
                <a:gd name="T53" fmla="*/ 223 h 484"/>
                <a:gd name="T54" fmla="*/ 449 w 563"/>
                <a:gd name="T55" fmla="*/ 96 h 484"/>
                <a:gd name="T56" fmla="*/ 446 w 563"/>
                <a:gd name="T57" fmla="*/ 101 h 484"/>
                <a:gd name="T58" fmla="*/ 427 w 563"/>
                <a:gd name="T59" fmla="*/ 124 h 484"/>
                <a:gd name="T60" fmla="*/ 445 w 563"/>
                <a:gd name="T61" fmla="*/ 93 h 484"/>
                <a:gd name="T62" fmla="*/ 386 w 563"/>
                <a:gd name="T63" fmla="*/ 121 h 484"/>
                <a:gd name="T64" fmla="*/ 377 w 563"/>
                <a:gd name="T65" fmla="*/ 123 h 484"/>
                <a:gd name="T66" fmla="*/ 431 w 563"/>
                <a:gd name="T67" fmla="*/ 55 h 484"/>
                <a:gd name="T68" fmla="*/ 435 w 563"/>
                <a:gd name="T69" fmla="*/ 62 h 484"/>
                <a:gd name="T70" fmla="*/ 397 w 563"/>
                <a:gd name="T71" fmla="*/ 83 h 484"/>
                <a:gd name="T72" fmla="*/ 404 w 563"/>
                <a:gd name="T73" fmla="*/ 130 h 484"/>
                <a:gd name="T74" fmla="*/ 410 w 563"/>
                <a:gd name="T75" fmla="*/ 91 h 484"/>
                <a:gd name="T76" fmla="*/ 447 w 563"/>
                <a:gd name="T77" fmla="*/ 76 h 484"/>
                <a:gd name="T78" fmla="*/ 443 w 563"/>
                <a:gd name="T79" fmla="*/ 81 h 484"/>
                <a:gd name="T80" fmla="*/ 407 w 563"/>
                <a:gd name="T81" fmla="*/ 126 h 484"/>
                <a:gd name="T82" fmla="*/ 447 w 563"/>
                <a:gd name="T83" fmla="*/ 178 h 484"/>
                <a:gd name="T84" fmla="*/ 433 w 563"/>
                <a:gd name="T85" fmla="*/ 140 h 484"/>
                <a:gd name="T86" fmla="*/ 478 w 563"/>
                <a:gd name="T87" fmla="*/ 113 h 484"/>
                <a:gd name="T88" fmla="*/ 478 w 563"/>
                <a:gd name="T89" fmla="*/ 71 h 484"/>
                <a:gd name="T90" fmla="*/ 447 w 563"/>
                <a:gd name="T91" fmla="*/ 17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3" h="484">
                  <a:moveTo>
                    <a:pt x="231" y="361"/>
                  </a:moveTo>
                  <a:cubicBezTo>
                    <a:pt x="221" y="337"/>
                    <a:pt x="221" y="337"/>
                    <a:pt x="221" y="337"/>
                  </a:cubicBezTo>
                  <a:cubicBezTo>
                    <a:pt x="220" y="336"/>
                    <a:pt x="220" y="336"/>
                    <a:pt x="219" y="336"/>
                  </a:cubicBezTo>
                  <a:cubicBezTo>
                    <a:pt x="188" y="336"/>
                    <a:pt x="188" y="336"/>
                    <a:pt x="188" y="336"/>
                  </a:cubicBezTo>
                  <a:cubicBezTo>
                    <a:pt x="187" y="336"/>
                    <a:pt x="186" y="336"/>
                    <a:pt x="186" y="337"/>
                  </a:cubicBezTo>
                  <a:cubicBezTo>
                    <a:pt x="176" y="361"/>
                    <a:pt x="176" y="361"/>
                    <a:pt x="176" y="361"/>
                  </a:cubicBezTo>
                  <a:cubicBezTo>
                    <a:pt x="175" y="362"/>
                    <a:pt x="176" y="363"/>
                    <a:pt x="176" y="363"/>
                  </a:cubicBezTo>
                  <a:cubicBezTo>
                    <a:pt x="192" y="382"/>
                    <a:pt x="192" y="382"/>
                    <a:pt x="192" y="382"/>
                  </a:cubicBezTo>
                  <a:cubicBezTo>
                    <a:pt x="180" y="432"/>
                    <a:pt x="180" y="432"/>
                    <a:pt x="180" y="432"/>
                  </a:cubicBezTo>
                  <a:cubicBezTo>
                    <a:pt x="219" y="404"/>
                    <a:pt x="219" y="404"/>
                    <a:pt x="219" y="404"/>
                  </a:cubicBezTo>
                  <a:cubicBezTo>
                    <a:pt x="214" y="382"/>
                    <a:pt x="214" y="382"/>
                    <a:pt x="214" y="382"/>
                  </a:cubicBezTo>
                  <a:cubicBezTo>
                    <a:pt x="230" y="363"/>
                    <a:pt x="230" y="363"/>
                    <a:pt x="230" y="363"/>
                  </a:cubicBezTo>
                  <a:cubicBezTo>
                    <a:pt x="231" y="363"/>
                    <a:pt x="231" y="362"/>
                    <a:pt x="231" y="361"/>
                  </a:cubicBezTo>
                  <a:close/>
                  <a:moveTo>
                    <a:pt x="202" y="296"/>
                  </a:moveTo>
                  <a:cubicBezTo>
                    <a:pt x="265" y="296"/>
                    <a:pt x="315" y="246"/>
                    <a:pt x="315" y="184"/>
                  </a:cubicBezTo>
                  <a:cubicBezTo>
                    <a:pt x="315" y="122"/>
                    <a:pt x="265" y="71"/>
                    <a:pt x="202" y="71"/>
                  </a:cubicBezTo>
                  <a:cubicBezTo>
                    <a:pt x="140" y="71"/>
                    <a:pt x="89" y="122"/>
                    <a:pt x="89" y="184"/>
                  </a:cubicBezTo>
                  <a:cubicBezTo>
                    <a:pt x="89" y="246"/>
                    <a:pt x="140" y="296"/>
                    <a:pt x="202" y="296"/>
                  </a:cubicBezTo>
                  <a:close/>
                  <a:moveTo>
                    <a:pt x="118" y="163"/>
                  </a:moveTo>
                  <a:cubicBezTo>
                    <a:pt x="128" y="168"/>
                    <a:pt x="147" y="175"/>
                    <a:pt x="168" y="175"/>
                  </a:cubicBezTo>
                  <a:cubicBezTo>
                    <a:pt x="184" y="175"/>
                    <a:pt x="200" y="171"/>
                    <a:pt x="216" y="160"/>
                  </a:cubicBezTo>
                  <a:cubicBezTo>
                    <a:pt x="217" y="159"/>
                    <a:pt x="256" y="132"/>
                    <a:pt x="286" y="159"/>
                  </a:cubicBezTo>
                  <a:cubicBezTo>
                    <a:pt x="289" y="167"/>
                    <a:pt x="290" y="175"/>
                    <a:pt x="290" y="184"/>
                  </a:cubicBezTo>
                  <a:cubicBezTo>
                    <a:pt x="290" y="232"/>
                    <a:pt x="251" y="271"/>
                    <a:pt x="202" y="271"/>
                  </a:cubicBezTo>
                  <a:cubicBezTo>
                    <a:pt x="154" y="271"/>
                    <a:pt x="115" y="232"/>
                    <a:pt x="115" y="184"/>
                  </a:cubicBezTo>
                  <a:cubicBezTo>
                    <a:pt x="115" y="177"/>
                    <a:pt x="116" y="170"/>
                    <a:pt x="118" y="163"/>
                  </a:cubicBezTo>
                  <a:close/>
                  <a:moveTo>
                    <a:pt x="198" y="484"/>
                  </a:moveTo>
                  <a:cubicBezTo>
                    <a:pt x="238" y="484"/>
                    <a:pt x="238" y="484"/>
                    <a:pt x="238" y="484"/>
                  </a:cubicBezTo>
                  <a:cubicBezTo>
                    <a:pt x="232" y="460"/>
                    <a:pt x="232" y="460"/>
                    <a:pt x="232" y="460"/>
                  </a:cubicBezTo>
                  <a:lnTo>
                    <a:pt x="198" y="484"/>
                  </a:lnTo>
                  <a:close/>
                  <a:moveTo>
                    <a:pt x="222" y="419"/>
                  </a:moveTo>
                  <a:cubicBezTo>
                    <a:pt x="175" y="452"/>
                    <a:pt x="175" y="452"/>
                    <a:pt x="175" y="452"/>
                  </a:cubicBezTo>
                  <a:cubicBezTo>
                    <a:pt x="167" y="484"/>
                    <a:pt x="167" y="484"/>
                    <a:pt x="167" y="484"/>
                  </a:cubicBezTo>
                  <a:cubicBezTo>
                    <a:pt x="175" y="484"/>
                    <a:pt x="175" y="484"/>
                    <a:pt x="175" y="484"/>
                  </a:cubicBezTo>
                  <a:cubicBezTo>
                    <a:pt x="229" y="446"/>
                    <a:pt x="229" y="446"/>
                    <a:pt x="229" y="446"/>
                  </a:cubicBezTo>
                  <a:lnTo>
                    <a:pt x="222" y="419"/>
                  </a:lnTo>
                  <a:close/>
                  <a:moveTo>
                    <a:pt x="307" y="335"/>
                  </a:moveTo>
                  <a:cubicBezTo>
                    <a:pt x="304" y="335"/>
                    <a:pt x="304" y="335"/>
                    <a:pt x="304" y="335"/>
                  </a:cubicBezTo>
                  <a:cubicBezTo>
                    <a:pt x="259" y="483"/>
                    <a:pt x="259" y="483"/>
                    <a:pt x="259" y="483"/>
                  </a:cubicBezTo>
                  <a:cubicBezTo>
                    <a:pt x="405" y="483"/>
                    <a:pt x="405" y="483"/>
                    <a:pt x="405" y="483"/>
                  </a:cubicBezTo>
                  <a:cubicBezTo>
                    <a:pt x="405" y="433"/>
                    <a:pt x="405" y="433"/>
                    <a:pt x="405" y="433"/>
                  </a:cubicBezTo>
                  <a:cubicBezTo>
                    <a:pt x="405" y="379"/>
                    <a:pt x="361" y="335"/>
                    <a:pt x="307" y="335"/>
                  </a:cubicBezTo>
                  <a:close/>
                  <a:moveTo>
                    <a:pt x="99" y="336"/>
                  </a:moveTo>
                  <a:cubicBezTo>
                    <a:pt x="44" y="336"/>
                    <a:pt x="0" y="379"/>
                    <a:pt x="0" y="433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146" y="484"/>
                    <a:pt x="146" y="484"/>
                    <a:pt x="146" y="484"/>
                  </a:cubicBezTo>
                  <a:cubicBezTo>
                    <a:pt x="103" y="336"/>
                    <a:pt x="103" y="336"/>
                    <a:pt x="103" y="336"/>
                  </a:cubicBezTo>
                  <a:lnTo>
                    <a:pt x="99" y="336"/>
                  </a:lnTo>
                  <a:close/>
                  <a:moveTo>
                    <a:pt x="547" y="91"/>
                  </a:moveTo>
                  <a:cubicBezTo>
                    <a:pt x="532" y="34"/>
                    <a:pt x="473" y="0"/>
                    <a:pt x="415" y="15"/>
                  </a:cubicBezTo>
                  <a:cubicBezTo>
                    <a:pt x="358" y="30"/>
                    <a:pt x="323" y="89"/>
                    <a:pt x="338" y="146"/>
                  </a:cubicBezTo>
                  <a:cubicBezTo>
                    <a:pt x="346" y="174"/>
                    <a:pt x="363" y="196"/>
                    <a:pt x="385" y="210"/>
                  </a:cubicBezTo>
                  <a:cubicBezTo>
                    <a:pt x="356" y="253"/>
                    <a:pt x="356" y="253"/>
                    <a:pt x="356" y="253"/>
                  </a:cubicBezTo>
                  <a:cubicBezTo>
                    <a:pt x="470" y="223"/>
                    <a:pt x="470" y="223"/>
                    <a:pt x="470" y="223"/>
                  </a:cubicBezTo>
                  <a:cubicBezTo>
                    <a:pt x="528" y="208"/>
                    <a:pt x="563" y="149"/>
                    <a:pt x="547" y="91"/>
                  </a:cubicBezTo>
                  <a:close/>
                  <a:moveTo>
                    <a:pt x="449" y="96"/>
                  </a:moveTo>
                  <a:cubicBezTo>
                    <a:pt x="449" y="98"/>
                    <a:pt x="449" y="99"/>
                    <a:pt x="448" y="99"/>
                  </a:cubicBezTo>
                  <a:cubicBezTo>
                    <a:pt x="447" y="100"/>
                    <a:pt x="446" y="100"/>
                    <a:pt x="446" y="101"/>
                  </a:cubicBezTo>
                  <a:cubicBezTo>
                    <a:pt x="436" y="102"/>
                    <a:pt x="430" y="111"/>
                    <a:pt x="431" y="120"/>
                  </a:cubicBezTo>
                  <a:cubicBezTo>
                    <a:pt x="431" y="123"/>
                    <a:pt x="430" y="124"/>
                    <a:pt x="427" y="124"/>
                  </a:cubicBezTo>
                  <a:cubicBezTo>
                    <a:pt x="425" y="124"/>
                    <a:pt x="423" y="123"/>
                    <a:pt x="423" y="121"/>
                  </a:cubicBezTo>
                  <a:cubicBezTo>
                    <a:pt x="422" y="107"/>
                    <a:pt x="431" y="95"/>
                    <a:pt x="445" y="93"/>
                  </a:cubicBezTo>
                  <a:cubicBezTo>
                    <a:pt x="447" y="93"/>
                    <a:pt x="449" y="95"/>
                    <a:pt x="449" y="96"/>
                  </a:cubicBezTo>
                  <a:close/>
                  <a:moveTo>
                    <a:pt x="386" y="121"/>
                  </a:moveTo>
                  <a:cubicBezTo>
                    <a:pt x="387" y="124"/>
                    <a:pt x="385" y="127"/>
                    <a:pt x="382" y="127"/>
                  </a:cubicBezTo>
                  <a:cubicBezTo>
                    <a:pt x="379" y="127"/>
                    <a:pt x="377" y="125"/>
                    <a:pt x="377" y="123"/>
                  </a:cubicBezTo>
                  <a:cubicBezTo>
                    <a:pt x="375" y="107"/>
                    <a:pt x="379" y="90"/>
                    <a:pt x="390" y="78"/>
                  </a:cubicBezTo>
                  <a:cubicBezTo>
                    <a:pt x="400" y="65"/>
                    <a:pt x="414" y="57"/>
                    <a:pt x="431" y="55"/>
                  </a:cubicBezTo>
                  <a:cubicBezTo>
                    <a:pt x="434" y="54"/>
                    <a:pt x="436" y="57"/>
                    <a:pt x="436" y="59"/>
                  </a:cubicBezTo>
                  <a:cubicBezTo>
                    <a:pt x="436" y="60"/>
                    <a:pt x="436" y="62"/>
                    <a:pt x="435" y="62"/>
                  </a:cubicBezTo>
                  <a:cubicBezTo>
                    <a:pt x="434" y="63"/>
                    <a:pt x="433" y="64"/>
                    <a:pt x="431" y="64"/>
                  </a:cubicBezTo>
                  <a:cubicBezTo>
                    <a:pt x="418" y="66"/>
                    <a:pt x="406" y="73"/>
                    <a:pt x="397" y="83"/>
                  </a:cubicBezTo>
                  <a:cubicBezTo>
                    <a:pt x="389" y="95"/>
                    <a:pt x="385" y="108"/>
                    <a:pt x="386" y="121"/>
                  </a:cubicBezTo>
                  <a:close/>
                  <a:moveTo>
                    <a:pt x="404" y="130"/>
                  </a:moveTo>
                  <a:cubicBezTo>
                    <a:pt x="402" y="130"/>
                    <a:pt x="400" y="129"/>
                    <a:pt x="399" y="127"/>
                  </a:cubicBezTo>
                  <a:cubicBezTo>
                    <a:pt x="398" y="114"/>
                    <a:pt x="401" y="101"/>
                    <a:pt x="410" y="91"/>
                  </a:cubicBezTo>
                  <a:cubicBezTo>
                    <a:pt x="418" y="81"/>
                    <a:pt x="429" y="74"/>
                    <a:pt x="442" y="73"/>
                  </a:cubicBezTo>
                  <a:cubicBezTo>
                    <a:pt x="445" y="73"/>
                    <a:pt x="446" y="74"/>
                    <a:pt x="447" y="76"/>
                  </a:cubicBezTo>
                  <a:cubicBezTo>
                    <a:pt x="447" y="77"/>
                    <a:pt x="447" y="78"/>
                    <a:pt x="446" y="79"/>
                  </a:cubicBezTo>
                  <a:cubicBezTo>
                    <a:pt x="446" y="79"/>
                    <a:pt x="445" y="80"/>
                    <a:pt x="443" y="81"/>
                  </a:cubicBezTo>
                  <a:cubicBezTo>
                    <a:pt x="433" y="82"/>
                    <a:pt x="423" y="87"/>
                    <a:pt x="416" y="96"/>
                  </a:cubicBezTo>
                  <a:cubicBezTo>
                    <a:pt x="409" y="104"/>
                    <a:pt x="406" y="115"/>
                    <a:pt x="407" y="126"/>
                  </a:cubicBezTo>
                  <a:cubicBezTo>
                    <a:pt x="408" y="128"/>
                    <a:pt x="406" y="130"/>
                    <a:pt x="404" y="130"/>
                  </a:cubicBezTo>
                  <a:close/>
                  <a:moveTo>
                    <a:pt x="447" y="178"/>
                  </a:moveTo>
                  <a:cubicBezTo>
                    <a:pt x="432" y="186"/>
                    <a:pt x="411" y="163"/>
                    <a:pt x="411" y="163"/>
                  </a:cubicBezTo>
                  <a:cubicBezTo>
                    <a:pt x="433" y="140"/>
                    <a:pt x="433" y="140"/>
                    <a:pt x="433" y="140"/>
                  </a:cubicBezTo>
                  <a:cubicBezTo>
                    <a:pt x="433" y="140"/>
                    <a:pt x="446" y="153"/>
                    <a:pt x="451" y="150"/>
                  </a:cubicBezTo>
                  <a:cubicBezTo>
                    <a:pt x="451" y="150"/>
                    <a:pt x="467" y="140"/>
                    <a:pt x="478" y="113"/>
                  </a:cubicBezTo>
                  <a:cubicBezTo>
                    <a:pt x="480" y="108"/>
                    <a:pt x="463" y="99"/>
                    <a:pt x="463" y="99"/>
                  </a:cubicBezTo>
                  <a:cubicBezTo>
                    <a:pt x="478" y="71"/>
                    <a:pt x="478" y="71"/>
                    <a:pt x="478" y="71"/>
                  </a:cubicBezTo>
                  <a:cubicBezTo>
                    <a:pt x="478" y="71"/>
                    <a:pt x="504" y="83"/>
                    <a:pt x="503" y="98"/>
                  </a:cubicBezTo>
                  <a:cubicBezTo>
                    <a:pt x="502" y="113"/>
                    <a:pt x="492" y="153"/>
                    <a:pt x="447" y="1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81" name="그룹 80"/>
            <p:cNvGrpSpPr/>
            <p:nvPr/>
          </p:nvGrpSpPr>
          <p:grpSpPr>
            <a:xfrm>
              <a:off x="11182117" y="256075"/>
              <a:ext cx="139394" cy="104967"/>
              <a:chOff x="3600450" y="1554163"/>
              <a:chExt cx="4987925" cy="3756026"/>
            </a:xfrm>
            <a:solidFill>
              <a:schemeClr val="bg1"/>
            </a:solidFill>
          </p:grpSpPr>
          <p:sp>
            <p:nvSpPr>
              <p:cNvPr id="85" name="Freeform 19"/>
              <p:cNvSpPr>
                <a:spLocks/>
              </p:cNvSpPr>
              <p:nvPr/>
            </p:nvSpPr>
            <p:spPr bwMode="auto">
              <a:xfrm>
                <a:off x="3798888" y="1863726"/>
                <a:ext cx="2484438" cy="1992313"/>
              </a:xfrm>
              <a:custGeom>
                <a:avLst/>
                <a:gdLst>
                  <a:gd name="T0" fmla="*/ 13 w 661"/>
                  <a:gd name="T1" fmla="*/ 185 h 530"/>
                  <a:gd name="T2" fmla="*/ 1 w 661"/>
                  <a:gd name="T3" fmla="*/ 245 h 530"/>
                  <a:gd name="T4" fmla="*/ 0 w 661"/>
                  <a:gd name="T5" fmla="*/ 265 h 530"/>
                  <a:gd name="T6" fmla="*/ 13 w 661"/>
                  <a:gd name="T7" fmla="*/ 346 h 530"/>
                  <a:gd name="T8" fmla="*/ 146 w 661"/>
                  <a:gd name="T9" fmla="*/ 501 h 530"/>
                  <a:gd name="T10" fmla="*/ 266 w 661"/>
                  <a:gd name="T11" fmla="*/ 530 h 530"/>
                  <a:gd name="T12" fmla="*/ 267 w 661"/>
                  <a:gd name="T13" fmla="*/ 530 h 530"/>
                  <a:gd name="T14" fmla="*/ 279 w 661"/>
                  <a:gd name="T15" fmla="*/ 530 h 530"/>
                  <a:gd name="T16" fmla="*/ 661 w 661"/>
                  <a:gd name="T17" fmla="*/ 530 h 530"/>
                  <a:gd name="T18" fmla="*/ 661 w 661"/>
                  <a:gd name="T19" fmla="*/ 0 h 530"/>
                  <a:gd name="T20" fmla="*/ 266 w 661"/>
                  <a:gd name="T21" fmla="*/ 0 h 530"/>
                  <a:gd name="T22" fmla="*/ 13 w 661"/>
                  <a:gd name="T23" fmla="*/ 185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1" h="530">
                    <a:moveTo>
                      <a:pt x="13" y="185"/>
                    </a:moveTo>
                    <a:cubicBezTo>
                      <a:pt x="7" y="205"/>
                      <a:pt x="3" y="225"/>
                      <a:pt x="1" y="245"/>
                    </a:cubicBezTo>
                    <a:cubicBezTo>
                      <a:pt x="1" y="252"/>
                      <a:pt x="0" y="259"/>
                      <a:pt x="0" y="265"/>
                    </a:cubicBezTo>
                    <a:cubicBezTo>
                      <a:pt x="0" y="293"/>
                      <a:pt x="5" y="320"/>
                      <a:pt x="13" y="346"/>
                    </a:cubicBezTo>
                    <a:cubicBezTo>
                      <a:pt x="34" y="413"/>
                      <a:pt x="83" y="469"/>
                      <a:pt x="146" y="501"/>
                    </a:cubicBezTo>
                    <a:cubicBezTo>
                      <a:pt x="183" y="521"/>
                      <a:pt x="223" y="530"/>
                      <a:pt x="266" y="530"/>
                    </a:cubicBezTo>
                    <a:cubicBezTo>
                      <a:pt x="267" y="530"/>
                      <a:pt x="267" y="530"/>
                      <a:pt x="267" y="530"/>
                    </a:cubicBezTo>
                    <a:cubicBezTo>
                      <a:pt x="279" y="530"/>
                      <a:pt x="279" y="530"/>
                      <a:pt x="279" y="530"/>
                    </a:cubicBezTo>
                    <a:cubicBezTo>
                      <a:pt x="661" y="530"/>
                      <a:pt x="661" y="530"/>
                      <a:pt x="661" y="530"/>
                    </a:cubicBezTo>
                    <a:cubicBezTo>
                      <a:pt x="661" y="0"/>
                      <a:pt x="661" y="0"/>
                      <a:pt x="661" y="0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150" y="0"/>
                      <a:pt x="48" y="74"/>
                      <a:pt x="13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6" name="Freeform 20"/>
              <p:cNvSpPr>
                <a:spLocks/>
              </p:cNvSpPr>
              <p:nvPr/>
            </p:nvSpPr>
            <p:spPr bwMode="auto">
              <a:xfrm>
                <a:off x="4370388" y="3870326"/>
                <a:ext cx="379413" cy="1439863"/>
              </a:xfrm>
              <a:custGeom>
                <a:avLst/>
                <a:gdLst>
                  <a:gd name="T0" fmla="*/ 78 w 101"/>
                  <a:gd name="T1" fmla="*/ 20 h 383"/>
                  <a:gd name="T2" fmla="*/ 47 w 101"/>
                  <a:gd name="T3" fmla="*/ 15 h 383"/>
                  <a:gd name="T4" fmla="*/ 40 w 101"/>
                  <a:gd name="T5" fmla="*/ 13 h 383"/>
                  <a:gd name="T6" fmla="*/ 17 w 101"/>
                  <a:gd name="T7" fmla="*/ 6 h 383"/>
                  <a:gd name="T8" fmla="*/ 8 w 101"/>
                  <a:gd name="T9" fmla="*/ 3 h 383"/>
                  <a:gd name="T10" fmla="*/ 0 w 101"/>
                  <a:gd name="T11" fmla="*/ 0 h 383"/>
                  <a:gd name="T12" fmla="*/ 0 w 101"/>
                  <a:gd name="T13" fmla="*/ 383 h 383"/>
                  <a:gd name="T14" fmla="*/ 101 w 101"/>
                  <a:gd name="T15" fmla="*/ 383 h 383"/>
                  <a:gd name="T16" fmla="*/ 101 w 101"/>
                  <a:gd name="T17" fmla="*/ 22 h 383"/>
                  <a:gd name="T18" fmla="*/ 85 w 101"/>
                  <a:gd name="T19" fmla="*/ 21 h 383"/>
                  <a:gd name="T20" fmla="*/ 78 w 101"/>
                  <a:gd name="T21" fmla="*/ 2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383">
                    <a:moveTo>
                      <a:pt x="78" y="20"/>
                    </a:moveTo>
                    <a:cubicBezTo>
                      <a:pt x="67" y="19"/>
                      <a:pt x="58" y="17"/>
                      <a:pt x="47" y="15"/>
                    </a:cubicBezTo>
                    <a:cubicBezTo>
                      <a:pt x="45" y="14"/>
                      <a:pt x="43" y="14"/>
                      <a:pt x="40" y="13"/>
                    </a:cubicBezTo>
                    <a:cubicBezTo>
                      <a:pt x="33" y="11"/>
                      <a:pt x="25" y="9"/>
                      <a:pt x="17" y="6"/>
                    </a:cubicBezTo>
                    <a:cubicBezTo>
                      <a:pt x="14" y="5"/>
                      <a:pt x="11" y="4"/>
                      <a:pt x="8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0" y="383"/>
                      <a:pt x="0" y="383"/>
                      <a:pt x="0" y="383"/>
                    </a:cubicBezTo>
                    <a:cubicBezTo>
                      <a:pt x="101" y="383"/>
                      <a:pt x="101" y="383"/>
                      <a:pt x="101" y="383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96" y="22"/>
                      <a:pt x="91" y="21"/>
                      <a:pt x="85" y="21"/>
                    </a:cubicBezTo>
                    <a:cubicBezTo>
                      <a:pt x="83" y="21"/>
                      <a:pt x="80" y="21"/>
                      <a:pt x="7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7" name="Freeform 21"/>
              <p:cNvSpPr>
                <a:spLocks/>
              </p:cNvSpPr>
              <p:nvPr/>
            </p:nvSpPr>
            <p:spPr bwMode="auto">
              <a:xfrm>
                <a:off x="3600450" y="2592388"/>
                <a:ext cx="134938" cy="538163"/>
              </a:xfrm>
              <a:custGeom>
                <a:avLst/>
                <a:gdLst>
                  <a:gd name="T0" fmla="*/ 30 w 36"/>
                  <a:gd name="T1" fmla="*/ 33 h 143"/>
                  <a:gd name="T2" fmla="*/ 36 w 36"/>
                  <a:gd name="T3" fmla="*/ 2 h 143"/>
                  <a:gd name="T4" fmla="*/ 36 w 36"/>
                  <a:gd name="T5" fmla="*/ 0 h 143"/>
                  <a:gd name="T6" fmla="*/ 0 w 36"/>
                  <a:gd name="T7" fmla="*/ 0 h 143"/>
                  <a:gd name="T8" fmla="*/ 0 w 36"/>
                  <a:gd name="T9" fmla="*/ 143 h 143"/>
                  <a:gd name="T10" fmla="*/ 36 w 36"/>
                  <a:gd name="T11" fmla="*/ 143 h 143"/>
                  <a:gd name="T12" fmla="*/ 36 w 36"/>
                  <a:gd name="T13" fmla="*/ 141 h 143"/>
                  <a:gd name="T14" fmla="*/ 30 w 36"/>
                  <a:gd name="T15" fmla="*/ 110 h 143"/>
                  <a:gd name="T16" fmla="*/ 29 w 36"/>
                  <a:gd name="T17" fmla="*/ 103 h 143"/>
                  <a:gd name="T18" fmla="*/ 27 w 36"/>
                  <a:gd name="T19" fmla="*/ 71 h 143"/>
                  <a:gd name="T20" fmla="*/ 29 w 36"/>
                  <a:gd name="T21" fmla="*/ 39 h 143"/>
                  <a:gd name="T22" fmla="*/ 30 w 36"/>
                  <a:gd name="T23" fmla="*/ 3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43">
                    <a:moveTo>
                      <a:pt x="30" y="33"/>
                    </a:moveTo>
                    <a:cubicBezTo>
                      <a:pt x="32" y="22"/>
                      <a:pt x="33" y="1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36" y="143"/>
                      <a:pt x="36" y="143"/>
                      <a:pt x="36" y="143"/>
                    </a:cubicBezTo>
                    <a:cubicBezTo>
                      <a:pt x="36" y="142"/>
                      <a:pt x="36" y="141"/>
                      <a:pt x="36" y="141"/>
                    </a:cubicBezTo>
                    <a:cubicBezTo>
                      <a:pt x="33" y="131"/>
                      <a:pt x="32" y="120"/>
                      <a:pt x="30" y="110"/>
                    </a:cubicBezTo>
                    <a:cubicBezTo>
                      <a:pt x="30" y="108"/>
                      <a:pt x="30" y="106"/>
                      <a:pt x="29" y="103"/>
                    </a:cubicBezTo>
                    <a:cubicBezTo>
                      <a:pt x="28" y="93"/>
                      <a:pt x="27" y="82"/>
                      <a:pt x="27" y="71"/>
                    </a:cubicBezTo>
                    <a:cubicBezTo>
                      <a:pt x="27" y="61"/>
                      <a:pt x="28" y="50"/>
                      <a:pt x="29" y="39"/>
                    </a:cubicBezTo>
                    <a:cubicBezTo>
                      <a:pt x="30" y="37"/>
                      <a:pt x="30" y="35"/>
                      <a:pt x="3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8" name="Freeform 22"/>
              <p:cNvSpPr>
                <a:spLocks/>
              </p:cNvSpPr>
              <p:nvPr/>
            </p:nvSpPr>
            <p:spPr bwMode="auto">
              <a:xfrm>
                <a:off x="6381750" y="1554163"/>
                <a:ext cx="865188" cy="2689225"/>
              </a:xfrm>
              <a:custGeom>
                <a:avLst/>
                <a:gdLst>
                  <a:gd name="T0" fmla="*/ 0 w 545"/>
                  <a:gd name="T1" fmla="*/ 1462 h 1694"/>
                  <a:gd name="T2" fmla="*/ 545 w 545"/>
                  <a:gd name="T3" fmla="*/ 1694 h 1694"/>
                  <a:gd name="T4" fmla="*/ 545 w 545"/>
                  <a:gd name="T5" fmla="*/ 0 h 1694"/>
                  <a:gd name="T6" fmla="*/ 0 w 545"/>
                  <a:gd name="T7" fmla="*/ 188 h 1694"/>
                  <a:gd name="T8" fmla="*/ 0 w 545"/>
                  <a:gd name="T9" fmla="*/ 1462 h 1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5" h="1694">
                    <a:moveTo>
                      <a:pt x="0" y="1462"/>
                    </a:moveTo>
                    <a:lnTo>
                      <a:pt x="545" y="1694"/>
                    </a:lnTo>
                    <a:lnTo>
                      <a:pt x="545" y="0"/>
                    </a:lnTo>
                    <a:lnTo>
                      <a:pt x="0" y="188"/>
                    </a:lnTo>
                    <a:lnTo>
                      <a:pt x="0" y="14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9" name="Freeform 23"/>
              <p:cNvSpPr>
                <a:spLocks/>
              </p:cNvSpPr>
              <p:nvPr/>
            </p:nvSpPr>
            <p:spPr bwMode="auto">
              <a:xfrm>
                <a:off x="7610475" y="1603376"/>
                <a:ext cx="977900" cy="425450"/>
              </a:xfrm>
              <a:custGeom>
                <a:avLst/>
                <a:gdLst>
                  <a:gd name="T0" fmla="*/ 0 w 616"/>
                  <a:gd name="T1" fmla="*/ 209 h 268"/>
                  <a:gd name="T2" fmla="*/ 595 w 616"/>
                  <a:gd name="T3" fmla="*/ 0 h 268"/>
                  <a:gd name="T4" fmla="*/ 616 w 616"/>
                  <a:gd name="T5" fmla="*/ 59 h 268"/>
                  <a:gd name="T6" fmla="*/ 22 w 616"/>
                  <a:gd name="T7" fmla="*/ 268 h 268"/>
                  <a:gd name="T8" fmla="*/ 0 w 616"/>
                  <a:gd name="T9" fmla="*/ 20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6" h="268">
                    <a:moveTo>
                      <a:pt x="0" y="209"/>
                    </a:moveTo>
                    <a:lnTo>
                      <a:pt x="595" y="0"/>
                    </a:lnTo>
                    <a:lnTo>
                      <a:pt x="616" y="59"/>
                    </a:lnTo>
                    <a:lnTo>
                      <a:pt x="22" y="268"/>
                    </a:lnTo>
                    <a:lnTo>
                      <a:pt x="0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0" name="Freeform 24"/>
              <p:cNvSpPr>
                <a:spLocks/>
              </p:cNvSpPr>
              <p:nvPr/>
            </p:nvSpPr>
            <p:spPr bwMode="auto">
              <a:xfrm>
                <a:off x="7626350" y="3592513"/>
                <a:ext cx="942975" cy="522288"/>
              </a:xfrm>
              <a:custGeom>
                <a:avLst/>
                <a:gdLst>
                  <a:gd name="T0" fmla="*/ 0 w 594"/>
                  <a:gd name="T1" fmla="*/ 57 h 329"/>
                  <a:gd name="T2" fmla="*/ 28 w 594"/>
                  <a:gd name="T3" fmla="*/ 0 h 329"/>
                  <a:gd name="T4" fmla="*/ 594 w 594"/>
                  <a:gd name="T5" fmla="*/ 275 h 329"/>
                  <a:gd name="T6" fmla="*/ 568 w 594"/>
                  <a:gd name="T7" fmla="*/ 329 h 329"/>
                  <a:gd name="T8" fmla="*/ 0 w 594"/>
                  <a:gd name="T9" fmla="*/ 5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29">
                    <a:moveTo>
                      <a:pt x="0" y="57"/>
                    </a:moveTo>
                    <a:lnTo>
                      <a:pt x="28" y="0"/>
                    </a:lnTo>
                    <a:lnTo>
                      <a:pt x="594" y="275"/>
                    </a:lnTo>
                    <a:lnTo>
                      <a:pt x="568" y="329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1" name="Rectangle 25"/>
              <p:cNvSpPr>
                <a:spLocks noChangeArrowheads="1"/>
              </p:cNvSpPr>
              <p:nvPr/>
            </p:nvSpPr>
            <p:spPr bwMode="auto">
              <a:xfrm>
                <a:off x="7648575" y="2809876"/>
                <a:ext cx="923925" cy="1016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cxnSp>
          <p:nvCxnSpPr>
            <p:cNvPr id="82" name="직선 연결선 81"/>
            <p:cNvCxnSpPr/>
            <p:nvPr/>
          </p:nvCxnSpPr>
          <p:spPr>
            <a:xfrm rot="20820000" flipH="1">
              <a:off x="11065258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 rot="20820000" flipH="1">
              <a:off x="11384345" y="287859"/>
              <a:ext cx="54025" cy="41399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Freeform 29"/>
            <p:cNvSpPr>
              <a:spLocks/>
            </p:cNvSpPr>
            <p:nvPr/>
          </p:nvSpPr>
          <p:spPr bwMode="auto">
            <a:xfrm>
              <a:off x="11508785" y="247303"/>
              <a:ext cx="123128" cy="122509"/>
            </a:xfrm>
            <a:custGeom>
              <a:avLst/>
              <a:gdLst>
                <a:gd name="T0" fmla="*/ 422 w 839"/>
                <a:gd name="T1" fmla="*/ 834 h 834"/>
                <a:gd name="T2" fmla="*/ 0 w 839"/>
                <a:gd name="T3" fmla="*/ 417 h 834"/>
                <a:gd name="T4" fmla="*/ 423 w 839"/>
                <a:gd name="T5" fmla="*/ 0 h 834"/>
                <a:gd name="T6" fmla="*/ 838 w 839"/>
                <a:gd name="T7" fmla="*/ 417 h 834"/>
                <a:gd name="T8" fmla="*/ 816 w 839"/>
                <a:gd name="T9" fmla="*/ 549 h 834"/>
                <a:gd name="T10" fmla="*/ 321 w 839"/>
                <a:gd name="T11" fmla="*/ 549 h 834"/>
                <a:gd name="T12" fmla="*/ 300 w 839"/>
                <a:gd name="T13" fmla="*/ 525 h 834"/>
                <a:gd name="T14" fmla="*/ 321 w 839"/>
                <a:gd name="T15" fmla="*/ 506 h 834"/>
                <a:gd name="T16" fmla="*/ 422 w 839"/>
                <a:gd name="T17" fmla="*/ 505 h 834"/>
                <a:gd name="T18" fmla="*/ 422 w 839"/>
                <a:gd name="T19" fmla="*/ 494 h 834"/>
                <a:gd name="T20" fmla="*/ 257 w 839"/>
                <a:gd name="T21" fmla="*/ 494 h 834"/>
                <a:gd name="T22" fmla="*/ 236 w 839"/>
                <a:gd name="T23" fmla="*/ 473 h 834"/>
                <a:gd name="T24" fmla="*/ 257 w 839"/>
                <a:gd name="T25" fmla="*/ 452 h 834"/>
                <a:gd name="T26" fmla="*/ 422 w 839"/>
                <a:gd name="T27" fmla="*/ 452 h 834"/>
                <a:gd name="T28" fmla="*/ 422 w 839"/>
                <a:gd name="T29" fmla="*/ 438 h 834"/>
                <a:gd name="T30" fmla="*/ 236 w 839"/>
                <a:gd name="T31" fmla="*/ 438 h 834"/>
                <a:gd name="T32" fmla="*/ 215 w 839"/>
                <a:gd name="T33" fmla="*/ 417 h 834"/>
                <a:gd name="T34" fmla="*/ 236 w 839"/>
                <a:gd name="T35" fmla="*/ 396 h 834"/>
                <a:gd name="T36" fmla="*/ 422 w 839"/>
                <a:gd name="T37" fmla="*/ 396 h 834"/>
                <a:gd name="T38" fmla="*/ 422 w 839"/>
                <a:gd name="T39" fmla="*/ 382 h 834"/>
                <a:gd name="T40" fmla="*/ 279 w 839"/>
                <a:gd name="T41" fmla="*/ 382 h 834"/>
                <a:gd name="T42" fmla="*/ 258 w 839"/>
                <a:gd name="T43" fmla="*/ 360 h 834"/>
                <a:gd name="T44" fmla="*/ 279 w 839"/>
                <a:gd name="T45" fmla="*/ 340 h 834"/>
                <a:gd name="T46" fmla="*/ 529 w 839"/>
                <a:gd name="T47" fmla="*/ 340 h 834"/>
                <a:gd name="T48" fmla="*/ 529 w 839"/>
                <a:gd name="T49" fmla="*/ 325 h 834"/>
                <a:gd name="T50" fmla="*/ 443 w 839"/>
                <a:gd name="T51" fmla="*/ 325 h 834"/>
                <a:gd name="T52" fmla="*/ 422 w 839"/>
                <a:gd name="T53" fmla="*/ 304 h 834"/>
                <a:gd name="T54" fmla="*/ 443 w 839"/>
                <a:gd name="T55" fmla="*/ 283 h 834"/>
                <a:gd name="T56" fmla="*/ 528 w 839"/>
                <a:gd name="T57" fmla="*/ 283 h 834"/>
                <a:gd name="T58" fmla="*/ 635 w 839"/>
                <a:gd name="T59" fmla="*/ 382 h 834"/>
                <a:gd name="T60" fmla="*/ 669 w 839"/>
                <a:gd name="T61" fmla="*/ 382 h 834"/>
                <a:gd name="T62" fmla="*/ 423 w 839"/>
                <a:gd name="T63" fmla="*/ 170 h 834"/>
                <a:gd name="T64" fmla="*/ 175 w 839"/>
                <a:gd name="T65" fmla="*/ 417 h 834"/>
                <a:gd name="T66" fmla="*/ 417 w 839"/>
                <a:gd name="T67" fmla="*/ 664 h 834"/>
                <a:gd name="T68" fmla="*/ 524 w 839"/>
                <a:gd name="T69" fmla="*/ 566 h 834"/>
                <a:gd name="T70" fmla="*/ 610 w 839"/>
                <a:gd name="T71" fmla="*/ 566 h 834"/>
                <a:gd name="T72" fmla="*/ 630 w 839"/>
                <a:gd name="T73" fmla="*/ 586 h 834"/>
                <a:gd name="T74" fmla="*/ 610 w 839"/>
                <a:gd name="T75" fmla="*/ 608 h 834"/>
                <a:gd name="T76" fmla="*/ 523 w 839"/>
                <a:gd name="T77" fmla="*/ 608 h 834"/>
                <a:gd name="T78" fmla="*/ 523 w 839"/>
                <a:gd name="T79" fmla="*/ 623 h 834"/>
                <a:gd name="T80" fmla="*/ 776 w 839"/>
                <a:gd name="T81" fmla="*/ 623 h 834"/>
                <a:gd name="T82" fmla="*/ 797 w 839"/>
                <a:gd name="T83" fmla="*/ 643 h 834"/>
                <a:gd name="T84" fmla="*/ 776 w 839"/>
                <a:gd name="T85" fmla="*/ 664 h 834"/>
                <a:gd name="T86" fmla="*/ 630 w 839"/>
                <a:gd name="T87" fmla="*/ 664 h 834"/>
                <a:gd name="T88" fmla="*/ 630 w 839"/>
                <a:gd name="T89" fmla="*/ 678 h 834"/>
                <a:gd name="T90" fmla="*/ 818 w 839"/>
                <a:gd name="T91" fmla="*/ 678 h 834"/>
                <a:gd name="T92" fmla="*/ 839 w 839"/>
                <a:gd name="T93" fmla="*/ 699 h 834"/>
                <a:gd name="T94" fmla="*/ 818 w 839"/>
                <a:gd name="T95" fmla="*/ 721 h 834"/>
                <a:gd name="T96" fmla="*/ 630 w 839"/>
                <a:gd name="T97" fmla="*/ 721 h 834"/>
                <a:gd name="T98" fmla="*/ 630 w 839"/>
                <a:gd name="T99" fmla="*/ 735 h 834"/>
                <a:gd name="T100" fmla="*/ 797 w 839"/>
                <a:gd name="T101" fmla="*/ 735 h 834"/>
                <a:gd name="T102" fmla="*/ 819 w 839"/>
                <a:gd name="T103" fmla="*/ 755 h 834"/>
                <a:gd name="T104" fmla="*/ 798 w 839"/>
                <a:gd name="T105" fmla="*/ 777 h 834"/>
                <a:gd name="T106" fmla="*/ 630 w 839"/>
                <a:gd name="T107" fmla="*/ 777 h 834"/>
                <a:gd name="T108" fmla="*/ 630 w 839"/>
                <a:gd name="T109" fmla="*/ 790 h 834"/>
                <a:gd name="T110" fmla="*/ 733 w 839"/>
                <a:gd name="T111" fmla="*/ 791 h 834"/>
                <a:gd name="T112" fmla="*/ 754 w 839"/>
                <a:gd name="T113" fmla="*/ 809 h 834"/>
                <a:gd name="T114" fmla="*/ 733 w 839"/>
                <a:gd name="T115" fmla="*/ 833 h 834"/>
                <a:gd name="T116" fmla="*/ 422 w 839"/>
                <a:gd name="T117" fmla="*/ 834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39" h="834">
                  <a:moveTo>
                    <a:pt x="422" y="834"/>
                  </a:moveTo>
                  <a:cubicBezTo>
                    <a:pt x="193" y="833"/>
                    <a:pt x="1" y="664"/>
                    <a:pt x="0" y="417"/>
                  </a:cubicBezTo>
                  <a:cubicBezTo>
                    <a:pt x="1" y="170"/>
                    <a:pt x="203" y="0"/>
                    <a:pt x="423" y="0"/>
                  </a:cubicBezTo>
                  <a:cubicBezTo>
                    <a:pt x="674" y="0"/>
                    <a:pt x="838" y="224"/>
                    <a:pt x="838" y="417"/>
                  </a:cubicBezTo>
                  <a:cubicBezTo>
                    <a:pt x="838" y="483"/>
                    <a:pt x="838" y="486"/>
                    <a:pt x="816" y="549"/>
                  </a:cubicBezTo>
                  <a:cubicBezTo>
                    <a:pt x="321" y="549"/>
                    <a:pt x="321" y="549"/>
                    <a:pt x="321" y="549"/>
                  </a:cubicBezTo>
                  <a:cubicBezTo>
                    <a:pt x="309" y="549"/>
                    <a:pt x="300" y="536"/>
                    <a:pt x="300" y="525"/>
                  </a:cubicBezTo>
                  <a:cubicBezTo>
                    <a:pt x="300" y="513"/>
                    <a:pt x="310" y="506"/>
                    <a:pt x="321" y="506"/>
                  </a:cubicBezTo>
                  <a:cubicBezTo>
                    <a:pt x="422" y="505"/>
                    <a:pt x="422" y="505"/>
                    <a:pt x="422" y="505"/>
                  </a:cubicBezTo>
                  <a:cubicBezTo>
                    <a:pt x="422" y="494"/>
                    <a:pt x="422" y="494"/>
                    <a:pt x="422" y="494"/>
                  </a:cubicBezTo>
                  <a:cubicBezTo>
                    <a:pt x="257" y="494"/>
                    <a:pt x="257" y="494"/>
                    <a:pt x="257" y="494"/>
                  </a:cubicBezTo>
                  <a:cubicBezTo>
                    <a:pt x="245" y="494"/>
                    <a:pt x="236" y="485"/>
                    <a:pt x="236" y="473"/>
                  </a:cubicBezTo>
                  <a:cubicBezTo>
                    <a:pt x="236" y="461"/>
                    <a:pt x="245" y="452"/>
                    <a:pt x="257" y="452"/>
                  </a:cubicBezTo>
                  <a:cubicBezTo>
                    <a:pt x="422" y="452"/>
                    <a:pt x="422" y="452"/>
                    <a:pt x="422" y="452"/>
                  </a:cubicBezTo>
                  <a:cubicBezTo>
                    <a:pt x="422" y="438"/>
                    <a:pt x="422" y="438"/>
                    <a:pt x="422" y="438"/>
                  </a:cubicBezTo>
                  <a:cubicBezTo>
                    <a:pt x="236" y="438"/>
                    <a:pt x="236" y="438"/>
                    <a:pt x="236" y="438"/>
                  </a:cubicBezTo>
                  <a:cubicBezTo>
                    <a:pt x="224" y="438"/>
                    <a:pt x="215" y="429"/>
                    <a:pt x="215" y="417"/>
                  </a:cubicBezTo>
                  <a:cubicBezTo>
                    <a:pt x="215" y="405"/>
                    <a:pt x="225" y="396"/>
                    <a:pt x="236" y="396"/>
                  </a:cubicBezTo>
                  <a:cubicBezTo>
                    <a:pt x="422" y="396"/>
                    <a:pt x="422" y="396"/>
                    <a:pt x="422" y="396"/>
                  </a:cubicBezTo>
                  <a:cubicBezTo>
                    <a:pt x="422" y="382"/>
                    <a:pt x="422" y="382"/>
                    <a:pt x="422" y="382"/>
                  </a:cubicBezTo>
                  <a:cubicBezTo>
                    <a:pt x="279" y="382"/>
                    <a:pt x="279" y="382"/>
                    <a:pt x="279" y="382"/>
                  </a:cubicBezTo>
                  <a:cubicBezTo>
                    <a:pt x="267" y="382"/>
                    <a:pt x="258" y="372"/>
                    <a:pt x="258" y="360"/>
                  </a:cubicBezTo>
                  <a:cubicBezTo>
                    <a:pt x="258" y="349"/>
                    <a:pt x="267" y="340"/>
                    <a:pt x="279" y="340"/>
                  </a:cubicBezTo>
                  <a:cubicBezTo>
                    <a:pt x="529" y="340"/>
                    <a:pt x="529" y="340"/>
                    <a:pt x="529" y="340"/>
                  </a:cubicBezTo>
                  <a:cubicBezTo>
                    <a:pt x="529" y="325"/>
                    <a:pt x="529" y="325"/>
                    <a:pt x="529" y="325"/>
                  </a:cubicBezTo>
                  <a:cubicBezTo>
                    <a:pt x="443" y="325"/>
                    <a:pt x="443" y="325"/>
                    <a:pt x="443" y="325"/>
                  </a:cubicBezTo>
                  <a:cubicBezTo>
                    <a:pt x="431" y="325"/>
                    <a:pt x="422" y="316"/>
                    <a:pt x="422" y="304"/>
                  </a:cubicBezTo>
                  <a:cubicBezTo>
                    <a:pt x="422" y="292"/>
                    <a:pt x="433" y="283"/>
                    <a:pt x="443" y="283"/>
                  </a:cubicBezTo>
                  <a:cubicBezTo>
                    <a:pt x="528" y="283"/>
                    <a:pt x="528" y="283"/>
                    <a:pt x="528" y="283"/>
                  </a:cubicBezTo>
                  <a:cubicBezTo>
                    <a:pt x="592" y="283"/>
                    <a:pt x="635" y="340"/>
                    <a:pt x="635" y="382"/>
                  </a:cubicBezTo>
                  <a:cubicBezTo>
                    <a:pt x="669" y="382"/>
                    <a:pt x="669" y="382"/>
                    <a:pt x="669" y="382"/>
                  </a:cubicBezTo>
                  <a:cubicBezTo>
                    <a:pt x="661" y="274"/>
                    <a:pt x="564" y="170"/>
                    <a:pt x="423" y="170"/>
                  </a:cubicBezTo>
                  <a:cubicBezTo>
                    <a:pt x="258" y="170"/>
                    <a:pt x="174" y="305"/>
                    <a:pt x="175" y="417"/>
                  </a:cubicBezTo>
                  <a:cubicBezTo>
                    <a:pt x="174" y="549"/>
                    <a:pt x="282" y="661"/>
                    <a:pt x="417" y="664"/>
                  </a:cubicBezTo>
                  <a:cubicBezTo>
                    <a:pt x="417" y="623"/>
                    <a:pt x="460" y="566"/>
                    <a:pt x="524" y="566"/>
                  </a:cubicBezTo>
                  <a:cubicBezTo>
                    <a:pt x="610" y="566"/>
                    <a:pt x="610" y="566"/>
                    <a:pt x="610" y="566"/>
                  </a:cubicBezTo>
                  <a:cubicBezTo>
                    <a:pt x="619" y="566"/>
                    <a:pt x="630" y="575"/>
                    <a:pt x="630" y="586"/>
                  </a:cubicBezTo>
                  <a:cubicBezTo>
                    <a:pt x="630" y="598"/>
                    <a:pt x="621" y="608"/>
                    <a:pt x="610" y="608"/>
                  </a:cubicBezTo>
                  <a:cubicBezTo>
                    <a:pt x="523" y="608"/>
                    <a:pt x="523" y="608"/>
                    <a:pt x="523" y="608"/>
                  </a:cubicBezTo>
                  <a:cubicBezTo>
                    <a:pt x="523" y="623"/>
                    <a:pt x="523" y="623"/>
                    <a:pt x="523" y="623"/>
                  </a:cubicBezTo>
                  <a:cubicBezTo>
                    <a:pt x="776" y="623"/>
                    <a:pt x="776" y="623"/>
                    <a:pt x="776" y="623"/>
                  </a:cubicBezTo>
                  <a:cubicBezTo>
                    <a:pt x="787" y="622"/>
                    <a:pt x="797" y="631"/>
                    <a:pt x="797" y="643"/>
                  </a:cubicBezTo>
                  <a:cubicBezTo>
                    <a:pt x="797" y="655"/>
                    <a:pt x="787" y="664"/>
                    <a:pt x="776" y="664"/>
                  </a:cubicBezTo>
                  <a:cubicBezTo>
                    <a:pt x="630" y="664"/>
                    <a:pt x="630" y="664"/>
                    <a:pt x="630" y="664"/>
                  </a:cubicBezTo>
                  <a:cubicBezTo>
                    <a:pt x="630" y="678"/>
                    <a:pt x="630" y="678"/>
                    <a:pt x="630" y="678"/>
                  </a:cubicBezTo>
                  <a:cubicBezTo>
                    <a:pt x="818" y="678"/>
                    <a:pt x="818" y="678"/>
                    <a:pt x="818" y="678"/>
                  </a:cubicBezTo>
                  <a:cubicBezTo>
                    <a:pt x="830" y="678"/>
                    <a:pt x="839" y="688"/>
                    <a:pt x="839" y="699"/>
                  </a:cubicBezTo>
                  <a:cubicBezTo>
                    <a:pt x="839" y="711"/>
                    <a:pt x="830" y="720"/>
                    <a:pt x="818" y="721"/>
                  </a:cubicBezTo>
                  <a:cubicBezTo>
                    <a:pt x="630" y="721"/>
                    <a:pt x="630" y="721"/>
                    <a:pt x="630" y="721"/>
                  </a:cubicBezTo>
                  <a:cubicBezTo>
                    <a:pt x="630" y="735"/>
                    <a:pt x="630" y="735"/>
                    <a:pt x="630" y="735"/>
                  </a:cubicBezTo>
                  <a:cubicBezTo>
                    <a:pt x="797" y="735"/>
                    <a:pt x="797" y="735"/>
                    <a:pt x="797" y="735"/>
                  </a:cubicBezTo>
                  <a:cubicBezTo>
                    <a:pt x="809" y="735"/>
                    <a:pt x="819" y="744"/>
                    <a:pt x="819" y="755"/>
                  </a:cubicBezTo>
                  <a:cubicBezTo>
                    <a:pt x="819" y="767"/>
                    <a:pt x="809" y="777"/>
                    <a:pt x="798" y="777"/>
                  </a:cubicBezTo>
                  <a:cubicBezTo>
                    <a:pt x="630" y="777"/>
                    <a:pt x="630" y="777"/>
                    <a:pt x="630" y="777"/>
                  </a:cubicBezTo>
                  <a:cubicBezTo>
                    <a:pt x="630" y="790"/>
                    <a:pt x="630" y="790"/>
                    <a:pt x="630" y="790"/>
                  </a:cubicBezTo>
                  <a:cubicBezTo>
                    <a:pt x="733" y="791"/>
                    <a:pt x="733" y="791"/>
                    <a:pt x="733" y="791"/>
                  </a:cubicBezTo>
                  <a:cubicBezTo>
                    <a:pt x="745" y="791"/>
                    <a:pt x="754" y="797"/>
                    <a:pt x="754" y="809"/>
                  </a:cubicBezTo>
                  <a:cubicBezTo>
                    <a:pt x="754" y="821"/>
                    <a:pt x="745" y="833"/>
                    <a:pt x="733" y="833"/>
                  </a:cubicBezTo>
                  <a:cubicBezTo>
                    <a:pt x="422" y="834"/>
                    <a:pt x="422" y="834"/>
                    <a:pt x="422" y="8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277218" y="293812"/>
            <a:ext cx="11692459" cy="525129"/>
            <a:chOff x="277218" y="293812"/>
            <a:chExt cx="11692459" cy="525129"/>
          </a:xfrm>
        </p:grpSpPr>
        <p:grpSp>
          <p:nvGrpSpPr>
            <p:cNvPr id="126" name="그룹 125"/>
            <p:cNvGrpSpPr/>
            <p:nvPr/>
          </p:nvGrpSpPr>
          <p:grpSpPr>
            <a:xfrm>
              <a:off x="277218" y="293812"/>
              <a:ext cx="525095" cy="525095"/>
              <a:chOff x="5523757" y="2344119"/>
              <a:chExt cx="433963" cy="433963"/>
            </a:xfrm>
          </p:grpSpPr>
          <p:sp>
            <p:nvSpPr>
              <p:cNvPr id="129" name="타원 128"/>
              <p:cNvSpPr/>
              <p:nvPr/>
            </p:nvSpPr>
            <p:spPr>
              <a:xfrm>
                <a:off x="5523757" y="2344119"/>
                <a:ext cx="433963" cy="433963"/>
              </a:xfrm>
              <a:prstGeom prst="ellipse">
                <a:avLst/>
              </a:prstGeom>
              <a:solidFill>
                <a:srgbClr val="005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3200">
                  <a:solidFill>
                    <a:prstClr val="white"/>
                  </a:solidFill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5593683" y="2452453"/>
                <a:ext cx="294106" cy="254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latinLnBrk="0"/>
                <a:r>
                  <a:rPr lang="en-US" altLang="ko-KR" sz="20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04</a:t>
                </a:r>
                <a:endParaRPr lang="ko-KR" altLang="en-US" sz="20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  <p:sp>
          <p:nvSpPr>
            <p:cNvPr id="127" name="TextBox 126"/>
            <p:cNvSpPr txBox="1"/>
            <p:nvPr/>
          </p:nvSpPr>
          <p:spPr>
            <a:xfrm>
              <a:off x="948481" y="388054"/>
              <a:ext cx="6320641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/>
              <a:r>
                <a:rPr lang="ko-KR" altLang="en-US" sz="28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유기</a:t>
              </a:r>
              <a:r>
                <a:rPr lang="en-US" altLang="ko-KR" sz="28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·</a:t>
              </a:r>
              <a:r>
                <a:rPr lang="ko-KR" altLang="en-US" sz="28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방임에서 주요하게 </a:t>
              </a:r>
              <a:r>
                <a:rPr lang="ko-KR" altLang="en-US" sz="2800" dirty="0" err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살펴봐야할</a:t>
              </a:r>
              <a:r>
                <a:rPr lang="ko-KR" altLang="en-US" sz="28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 징후</a:t>
              </a:r>
            </a:p>
          </p:txBody>
        </p:sp>
        <p:cxnSp>
          <p:nvCxnSpPr>
            <p:cNvPr id="128" name="직선 연결선 127"/>
            <p:cNvCxnSpPr/>
            <p:nvPr/>
          </p:nvCxnSpPr>
          <p:spPr>
            <a:xfrm>
              <a:off x="7324725" y="742197"/>
              <a:ext cx="4644952" cy="0"/>
            </a:xfrm>
            <a:prstGeom prst="line">
              <a:avLst/>
            </a:prstGeom>
            <a:ln w="3175">
              <a:solidFill>
                <a:srgbClr val="00589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8" name="그림 147"/>
          <p:cNvPicPr preferRelativeResize="0"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6" t="10278" r="44022" b="7662"/>
          <a:stretch/>
        </p:blipFill>
        <p:spPr>
          <a:xfrm>
            <a:off x="9194769" y="1383988"/>
            <a:ext cx="1767600" cy="1767600"/>
          </a:xfrm>
          <a:prstGeom prst="ellipse">
            <a:avLst/>
          </a:prstGeom>
        </p:spPr>
      </p:pic>
      <p:grpSp>
        <p:nvGrpSpPr>
          <p:cNvPr id="42" name="그룹 41"/>
          <p:cNvGrpSpPr/>
          <p:nvPr/>
        </p:nvGrpSpPr>
        <p:grpSpPr>
          <a:xfrm>
            <a:off x="4361421" y="3374737"/>
            <a:ext cx="812512" cy="343478"/>
            <a:chOff x="7040563" y="3319463"/>
            <a:chExt cx="893763" cy="377826"/>
          </a:xfrm>
          <a:solidFill>
            <a:srgbClr val="00589E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7040563" y="3319463"/>
              <a:ext cx="608013" cy="300038"/>
            </a:xfrm>
            <a:custGeom>
              <a:avLst/>
              <a:gdLst>
                <a:gd name="T0" fmla="*/ 689 w 2828"/>
                <a:gd name="T1" fmla="*/ 610 h 1392"/>
                <a:gd name="T2" fmla="*/ 659 w 2828"/>
                <a:gd name="T3" fmla="*/ 635 h 1392"/>
                <a:gd name="T4" fmla="*/ 162 w 2828"/>
                <a:gd name="T5" fmla="*/ 635 h 1392"/>
                <a:gd name="T6" fmla="*/ 0 w 2828"/>
                <a:gd name="T7" fmla="*/ 797 h 1392"/>
                <a:gd name="T8" fmla="*/ 162 w 2828"/>
                <a:gd name="T9" fmla="*/ 959 h 1392"/>
                <a:gd name="T10" fmla="*/ 438 w 2828"/>
                <a:gd name="T11" fmla="*/ 959 h 1392"/>
                <a:gd name="T12" fmla="*/ 431 w 2828"/>
                <a:gd name="T13" fmla="*/ 985 h 1392"/>
                <a:gd name="T14" fmla="*/ 430 w 2828"/>
                <a:gd name="T15" fmla="*/ 988 h 1392"/>
                <a:gd name="T16" fmla="*/ 1099 w 2828"/>
                <a:gd name="T17" fmla="*/ 1237 h 1392"/>
                <a:gd name="T18" fmla="*/ 1297 w 2828"/>
                <a:gd name="T19" fmla="*/ 1043 h 1392"/>
                <a:gd name="T20" fmla="*/ 1299 w 2828"/>
                <a:gd name="T21" fmla="*/ 1134 h 1392"/>
                <a:gd name="T22" fmla="*/ 2152 w 2828"/>
                <a:gd name="T23" fmla="*/ 1215 h 1392"/>
                <a:gd name="T24" fmla="*/ 2230 w 2828"/>
                <a:gd name="T25" fmla="*/ 985 h 1392"/>
                <a:gd name="T26" fmla="*/ 2224 w 2828"/>
                <a:gd name="T27" fmla="*/ 959 h 1392"/>
                <a:gd name="T28" fmla="*/ 2417 w 2828"/>
                <a:gd name="T29" fmla="*/ 959 h 1392"/>
                <a:gd name="T30" fmla="*/ 2727 w 2828"/>
                <a:gd name="T31" fmla="*/ 959 h 1392"/>
                <a:gd name="T32" fmla="*/ 2828 w 2828"/>
                <a:gd name="T33" fmla="*/ 873 h 1392"/>
                <a:gd name="T34" fmla="*/ 2801 w 2828"/>
                <a:gd name="T35" fmla="*/ 876 h 1392"/>
                <a:gd name="T36" fmla="*/ 2778 w 2828"/>
                <a:gd name="T37" fmla="*/ 874 h 1392"/>
                <a:gd name="T38" fmla="*/ 2325 w 2828"/>
                <a:gd name="T39" fmla="*/ 752 h 1392"/>
                <a:gd name="T40" fmla="*/ 2170 w 2828"/>
                <a:gd name="T41" fmla="*/ 752 h 1392"/>
                <a:gd name="T42" fmla="*/ 2162 w 2828"/>
                <a:gd name="T43" fmla="*/ 726 h 1392"/>
                <a:gd name="T44" fmla="*/ 2268 w 2828"/>
                <a:gd name="T45" fmla="*/ 726 h 1392"/>
                <a:gd name="T46" fmla="*/ 2068 w 2828"/>
                <a:gd name="T47" fmla="*/ 578 h 1392"/>
                <a:gd name="T48" fmla="*/ 2208 w 2828"/>
                <a:gd name="T49" fmla="*/ 1136 h 1392"/>
                <a:gd name="T50" fmla="*/ 2197 w 2828"/>
                <a:gd name="T51" fmla="*/ 1192 h 1392"/>
                <a:gd name="T52" fmla="*/ 2172 w 2828"/>
                <a:gd name="T53" fmla="*/ 1182 h 1392"/>
                <a:gd name="T54" fmla="*/ 1956 w 2828"/>
                <a:gd name="T55" fmla="*/ 1133 h 1392"/>
                <a:gd name="T56" fmla="*/ 1671 w 2828"/>
                <a:gd name="T57" fmla="*/ 1166 h 1392"/>
                <a:gd name="T58" fmla="*/ 1651 w 2828"/>
                <a:gd name="T59" fmla="*/ 1169 h 1392"/>
                <a:gd name="T60" fmla="*/ 1431 w 2828"/>
                <a:gd name="T61" fmla="*/ 1197 h 1392"/>
                <a:gd name="T62" fmla="*/ 1348 w 2828"/>
                <a:gd name="T63" fmla="*/ 1177 h 1392"/>
                <a:gd name="T64" fmla="*/ 1338 w 2828"/>
                <a:gd name="T65" fmla="*/ 1135 h 1392"/>
                <a:gd name="T66" fmla="*/ 1166 w 2828"/>
                <a:gd name="T67" fmla="*/ 316 h 1392"/>
                <a:gd name="T68" fmla="*/ 1676 w 2828"/>
                <a:gd name="T69" fmla="*/ 138 h 1392"/>
                <a:gd name="T70" fmla="*/ 1867 w 2828"/>
                <a:gd name="T71" fmla="*/ 196 h 1392"/>
                <a:gd name="T72" fmla="*/ 1997 w 2828"/>
                <a:gd name="T73" fmla="*/ 407 h 1392"/>
                <a:gd name="T74" fmla="*/ 1996 w 2828"/>
                <a:gd name="T75" fmla="*/ 382 h 1392"/>
                <a:gd name="T76" fmla="*/ 2038 w 2828"/>
                <a:gd name="T77" fmla="*/ 226 h 1392"/>
                <a:gd name="T78" fmla="*/ 1963 w 2828"/>
                <a:gd name="T79" fmla="*/ 260 h 1392"/>
                <a:gd name="T80" fmla="*/ 1894 w 2828"/>
                <a:gd name="T81" fmla="*/ 168 h 1392"/>
                <a:gd name="T82" fmla="*/ 1122 w 2828"/>
                <a:gd name="T83" fmla="*/ 306 h 1392"/>
                <a:gd name="T84" fmla="*/ 1126 w 2828"/>
                <a:gd name="T85" fmla="*/ 318 h 1392"/>
                <a:gd name="T86" fmla="*/ 904 w 2828"/>
                <a:gd name="T87" fmla="*/ 280 h 1392"/>
                <a:gd name="T88" fmla="*/ 789 w 2828"/>
                <a:gd name="T89" fmla="*/ 303 h 1392"/>
                <a:gd name="T90" fmla="*/ 311 w 2828"/>
                <a:gd name="T91" fmla="*/ 610 h 1392"/>
                <a:gd name="T92" fmla="*/ 689 w 2828"/>
                <a:gd name="T93" fmla="*/ 610 h 1392"/>
                <a:gd name="T94" fmla="*/ 1163 w 2828"/>
                <a:gd name="T95" fmla="*/ 437 h 1392"/>
                <a:gd name="T96" fmla="*/ 959 w 2828"/>
                <a:gd name="T97" fmla="*/ 615 h 1392"/>
                <a:gd name="T98" fmla="*/ 1239 w 2828"/>
                <a:gd name="T99" fmla="*/ 717 h 1392"/>
                <a:gd name="T100" fmla="*/ 1289 w 2828"/>
                <a:gd name="T101" fmla="*/ 975 h 1392"/>
                <a:gd name="T102" fmla="*/ 1231 w 2828"/>
                <a:gd name="T103" fmla="*/ 1088 h 1392"/>
                <a:gd name="T104" fmla="*/ 1146 w 2828"/>
                <a:gd name="T105" fmla="*/ 1222 h 1392"/>
                <a:gd name="T106" fmla="*/ 1126 w 2828"/>
                <a:gd name="T107" fmla="*/ 1209 h 1392"/>
                <a:gd name="T108" fmla="*/ 680 w 2828"/>
                <a:gd name="T109" fmla="*/ 1020 h 1392"/>
                <a:gd name="T110" fmla="*/ 477 w 2828"/>
                <a:gd name="T111" fmla="*/ 963 h 1392"/>
                <a:gd name="T112" fmla="*/ 1145 w 2828"/>
                <a:gd name="T113" fmla="*/ 378 h 1392"/>
                <a:gd name="T114" fmla="*/ 1163 w 2828"/>
                <a:gd name="T115" fmla="*/ 437 h 1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8" h="1392">
                  <a:moveTo>
                    <a:pt x="689" y="610"/>
                  </a:moveTo>
                  <a:cubicBezTo>
                    <a:pt x="679" y="618"/>
                    <a:pt x="669" y="627"/>
                    <a:pt x="659" y="635"/>
                  </a:cubicBezTo>
                  <a:cubicBezTo>
                    <a:pt x="162" y="635"/>
                    <a:pt x="162" y="635"/>
                    <a:pt x="162" y="635"/>
                  </a:cubicBezTo>
                  <a:cubicBezTo>
                    <a:pt x="72" y="635"/>
                    <a:pt x="0" y="708"/>
                    <a:pt x="0" y="797"/>
                  </a:cubicBezTo>
                  <a:cubicBezTo>
                    <a:pt x="0" y="886"/>
                    <a:pt x="72" y="959"/>
                    <a:pt x="162" y="959"/>
                  </a:cubicBezTo>
                  <a:cubicBezTo>
                    <a:pt x="438" y="959"/>
                    <a:pt x="438" y="959"/>
                    <a:pt x="438" y="959"/>
                  </a:cubicBezTo>
                  <a:cubicBezTo>
                    <a:pt x="435" y="967"/>
                    <a:pt x="433" y="976"/>
                    <a:pt x="431" y="985"/>
                  </a:cubicBezTo>
                  <a:cubicBezTo>
                    <a:pt x="431" y="986"/>
                    <a:pt x="430" y="987"/>
                    <a:pt x="430" y="988"/>
                  </a:cubicBezTo>
                  <a:cubicBezTo>
                    <a:pt x="672" y="1073"/>
                    <a:pt x="957" y="1102"/>
                    <a:pt x="1099" y="1237"/>
                  </a:cubicBezTo>
                  <a:cubicBezTo>
                    <a:pt x="1183" y="1317"/>
                    <a:pt x="1227" y="1178"/>
                    <a:pt x="1297" y="1043"/>
                  </a:cubicBezTo>
                  <a:cubicBezTo>
                    <a:pt x="1299" y="1076"/>
                    <a:pt x="1300" y="1106"/>
                    <a:pt x="1299" y="1134"/>
                  </a:cubicBezTo>
                  <a:cubicBezTo>
                    <a:pt x="1286" y="1392"/>
                    <a:pt x="1894" y="1060"/>
                    <a:pt x="2152" y="1215"/>
                  </a:cubicBezTo>
                  <a:cubicBezTo>
                    <a:pt x="2252" y="1275"/>
                    <a:pt x="2263" y="1159"/>
                    <a:pt x="2230" y="985"/>
                  </a:cubicBezTo>
                  <a:cubicBezTo>
                    <a:pt x="2228" y="976"/>
                    <a:pt x="2226" y="968"/>
                    <a:pt x="2224" y="959"/>
                  </a:cubicBezTo>
                  <a:cubicBezTo>
                    <a:pt x="2417" y="959"/>
                    <a:pt x="2417" y="959"/>
                    <a:pt x="2417" y="959"/>
                  </a:cubicBezTo>
                  <a:cubicBezTo>
                    <a:pt x="2727" y="959"/>
                    <a:pt x="2727" y="959"/>
                    <a:pt x="2727" y="959"/>
                  </a:cubicBezTo>
                  <a:cubicBezTo>
                    <a:pt x="2778" y="959"/>
                    <a:pt x="2820" y="922"/>
                    <a:pt x="2828" y="873"/>
                  </a:cubicBezTo>
                  <a:cubicBezTo>
                    <a:pt x="2819" y="875"/>
                    <a:pt x="2810" y="876"/>
                    <a:pt x="2801" y="876"/>
                  </a:cubicBezTo>
                  <a:cubicBezTo>
                    <a:pt x="2793" y="876"/>
                    <a:pt x="2786" y="876"/>
                    <a:pt x="2778" y="874"/>
                  </a:cubicBezTo>
                  <a:cubicBezTo>
                    <a:pt x="2592" y="841"/>
                    <a:pt x="2443" y="801"/>
                    <a:pt x="2325" y="752"/>
                  </a:cubicBezTo>
                  <a:cubicBezTo>
                    <a:pt x="2170" y="752"/>
                    <a:pt x="2170" y="752"/>
                    <a:pt x="2170" y="752"/>
                  </a:cubicBezTo>
                  <a:cubicBezTo>
                    <a:pt x="2167" y="743"/>
                    <a:pt x="2164" y="735"/>
                    <a:pt x="2162" y="726"/>
                  </a:cubicBezTo>
                  <a:cubicBezTo>
                    <a:pt x="2268" y="726"/>
                    <a:pt x="2268" y="726"/>
                    <a:pt x="2268" y="726"/>
                  </a:cubicBezTo>
                  <a:cubicBezTo>
                    <a:pt x="2180" y="683"/>
                    <a:pt x="2114" y="634"/>
                    <a:pt x="2068" y="578"/>
                  </a:cubicBezTo>
                  <a:cubicBezTo>
                    <a:pt x="2147" y="783"/>
                    <a:pt x="2209" y="1014"/>
                    <a:pt x="2208" y="1136"/>
                  </a:cubicBezTo>
                  <a:cubicBezTo>
                    <a:pt x="2207" y="1176"/>
                    <a:pt x="2200" y="1189"/>
                    <a:pt x="2197" y="1192"/>
                  </a:cubicBezTo>
                  <a:cubicBezTo>
                    <a:pt x="2195" y="1192"/>
                    <a:pt x="2187" y="1191"/>
                    <a:pt x="2172" y="1182"/>
                  </a:cubicBezTo>
                  <a:cubicBezTo>
                    <a:pt x="2118" y="1149"/>
                    <a:pt x="2047" y="1133"/>
                    <a:pt x="1956" y="1133"/>
                  </a:cubicBezTo>
                  <a:cubicBezTo>
                    <a:pt x="1866" y="1133"/>
                    <a:pt x="1770" y="1149"/>
                    <a:pt x="1671" y="1166"/>
                  </a:cubicBezTo>
                  <a:cubicBezTo>
                    <a:pt x="1651" y="1169"/>
                    <a:pt x="1651" y="1169"/>
                    <a:pt x="1651" y="1169"/>
                  </a:cubicBezTo>
                  <a:cubicBezTo>
                    <a:pt x="1568" y="1184"/>
                    <a:pt x="1490" y="1197"/>
                    <a:pt x="1431" y="1197"/>
                  </a:cubicBezTo>
                  <a:cubicBezTo>
                    <a:pt x="1378" y="1197"/>
                    <a:pt x="1357" y="1186"/>
                    <a:pt x="1348" y="1177"/>
                  </a:cubicBezTo>
                  <a:cubicBezTo>
                    <a:pt x="1345" y="1174"/>
                    <a:pt x="1336" y="1164"/>
                    <a:pt x="1338" y="1135"/>
                  </a:cubicBezTo>
                  <a:cubicBezTo>
                    <a:pt x="1349" y="899"/>
                    <a:pt x="1202" y="427"/>
                    <a:pt x="1166" y="316"/>
                  </a:cubicBezTo>
                  <a:cubicBezTo>
                    <a:pt x="1252" y="240"/>
                    <a:pt x="1479" y="138"/>
                    <a:pt x="1676" y="138"/>
                  </a:cubicBezTo>
                  <a:cubicBezTo>
                    <a:pt x="1761" y="138"/>
                    <a:pt x="1826" y="158"/>
                    <a:pt x="1867" y="196"/>
                  </a:cubicBezTo>
                  <a:cubicBezTo>
                    <a:pt x="1905" y="232"/>
                    <a:pt x="1951" y="310"/>
                    <a:pt x="1997" y="407"/>
                  </a:cubicBezTo>
                  <a:cubicBezTo>
                    <a:pt x="1996" y="399"/>
                    <a:pt x="1995" y="391"/>
                    <a:pt x="1996" y="382"/>
                  </a:cubicBezTo>
                  <a:cubicBezTo>
                    <a:pt x="1996" y="328"/>
                    <a:pt x="2010" y="277"/>
                    <a:pt x="2038" y="226"/>
                  </a:cubicBezTo>
                  <a:cubicBezTo>
                    <a:pt x="2014" y="238"/>
                    <a:pt x="1989" y="250"/>
                    <a:pt x="1963" y="260"/>
                  </a:cubicBezTo>
                  <a:cubicBezTo>
                    <a:pt x="1939" y="220"/>
                    <a:pt x="1915" y="188"/>
                    <a:pt x="1894" y="168"/>
                  </a:cubicBezTo>
                  <a:cubicBezTo>
                    <a:pt x="1713" y="0"/>
                    <a:pt x="1238" y="177"/>
                    <a:pt x="1122" y="306"/>
                  </a:cubicBezTo>
                  <a:cubicBezTo>
                    <a:pt x="1122" y="306"/>
                    <a:pt x="1123" y="310"/>
                    <a:pt x="1126" y="318"/>
                  </a:cubicBezTo>
                  <a:cubicBezTo>
                    <a:pt x="904" y="280"/>
                    <a:pt x="904" y="280"/>
                    <a:pt x="904" y="280"/>
                  </a:cubicBezTo>
                  <a:cubicBezTo>
                    <a:pt x="864" y="273"/>
                    <a:pt x="823" y="282"/>
                    <a:pt x="789" y="303"/>
                  </a:cubicBezTo>
                  <a:cubicBezTo>
                    <a:pt x="311" y="610"/>
                    <a:pt x="311" y="610"/>
                    <a:pt x="311" y="610"/>
                  </a:cubicBezTo>
                  <a:cubicBezTo>
                    <a:pt x="689" y="610"/>
                    <a:pt x="689" y="610"/>
                    <a:pt x="689" y="610"/>
                  </a:cubicBezTo>
                  <a:close/>
                  <a:moveTo>
                    <a:pt x="1163" y="437"/>
                  </a:moveTo>
                  <a:cubicBezTo>
                    <a:pt x="1137" y="450"/>
                    <a:pt x="1002" y="517"/>
                    <a:pt x="959" y="615"/>
                  </a:cubicBezTo>
                  <a:cubicBezTo>
                    <a:pt x="1085" y="641"/>
                    <a:pt x="1187" y="689"/>
                    <a:pt x="1239" y="717"/>
                  </a:cubicBezTo>
                  <a:cubicBezTo>
                    <a:pt x="1260" y="804"/>
                    <a:pt x="1278" y="894"/>
                    <a:pt x="1289" y="975"/>
                  </a:cubicBezTo>
                  <a:cubicBezTo>
                    <a:pt x="1268" y="1012"/>
                    <a:pt x="1249" y="1051"/>
                    <a:pt x="1231" y="1088"/>
                  </a:cubicBezTo>
                  <a:cubicBezTo>
                    <a:pt x="1209" y="1134"/>
                    <a:pt x="1167" y="1222"/>
                    <a:pt x="1146" y="1222"/>
                  </a:cubicBezTo>
                  <a:cubicBezTo>
                    <a:pt x="1143" y="1222"/>
                    <a:pt x="1136" y="1218"/>
                    <a:pt x="1126" y="1209"/>
                  </a:cubicBezTo>
                  <a:cubicBezTo>
                    <a:pt x="1022" y="1110"/>
                    <a:pt x="856" y="1067"/>
                    <a:pt x="680" y="1020"/>
                  </a:cubicBezTo>
                  <a:cubicBezTo>
                    <a:pt x="613" y="1003"/>
                    <a:pt x="543" y="984"/>
                    <a:pt x="477" y="963"/>
                  </a:cubicBezTo>
                  <a:cubicBezTo>
                    <a:pt x="567" y="671"/>
                    <a:pt x="949" y="466"/>
                    <a:pt x="1145" y="378"/>
                  </a:cubicBezTo>
                  <a:cubicBezTo>
                    <a:pt x="1150" y="395"/>
                    <a:pt x="1156" y="415"/>
                    <a:pt x="1163" y="4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569201" y="3349626"/>
              <a:ext cx="133350" cy="122238"/>
            </a:xfrm>
            <a:custGeom>
              <a:avLst/>
              <a:gdLst>
                <a:gd name="T0" fmla="*/ 464 w 622"/>
                <a:gd name="T1" fmla="*/ 564 h 564"/>
                <a:gd name="T2" fmla="*/ 600 w 622"/>
                <a:gd name="T3" fmla="*/ 264 h 564"/>
                <a:gd name="T4" fmla="*/ 264 w 622"/>
                <a:gd name="T5" fmla="*/ 28 h 564"/>
                <a:gd name="T6" fmla="*/ 27 w 622"/>
                <a:gd name="T7" fmla="*/ 365 h 564"/>
                <a:gd name="T8" fmla="*/ 34 w 622"/>
                <a:gd name="T9" fmla="*/ 395 h 564"/>
                <a:gd name="T10" fmla="*/ 365 w 622"/>
                <a:gd name="T11" fmla="*/ 482 h 564"/>
                <a:gd name="T12" fmla="*/ 464 w 622"/>
                <a:gd name="T13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2" h="564">
                  <a:moveTo>
                    <a:pt x="464" y="564"/>
                  </a:moveTo>
                  <a:cubicBezTo>
                    <a:pt x="564" y="504"/>
                    <a:pt x="622" y="386"/>
                    <a:pt x="600" y="264"/>
                  </a:cubicBezTo>
                  <a:cubicBezTo>
                    <a:pt x="573" y="106"/>
                    <a:pt x="422" y="0"/>
                    <a:pt x="264" y="28"/>
                  </a:cubicBezTo>
                  <a:cubicBezTo>
                    <a:pt x="105" y="56"/>
                    <a:pt x="0" y="207"/>
                    <a:pt x="27" y="365"/>
                  </a:cubicBezTo>
                  <a:cubicBezTo>
                    <a:pt x="29" y="375"/>
                    <a:pt x="31" y="385"/>
                    <a:pt x="34" y="395"/>
                  </a:cubicBezTo>
                  <a:cubicBezTo>
                    <a:pt x="112" y="424"/>
                    <a:pt x="218" y="456"/>
                    <a:pt x="365" y="482"/>
                  </a:cubicBezTo>
                  <a:cubicBezTo>
                    <a:pt x="412" y="490"/>
                    <a:pt x="448" y="522"/>
                    <a:pt x="464" y="5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7475538" y="3338513"/>
              <a:ext cx="190500" cy="165100"/>
            </a:xfrm>
            <a:custGeom>
              <a:avLst/>
              <a:gdLst>
                <a:gd name="T0" fmla="*/ 0 w 892"/>
                <a:gd name="T1" fmla="*/ 294 h 762"/>
                <a:gd name="T2" fmla="*/ 45 w 892"/>
                <a:gd name="T3" fmla="*/ 443 h 762"/>
                <a:gd name="T4" fmla="*/ 282 w 892"/>
                <a:gd name="T5" fmla="*/ 626 h 762"/>
                <a:gd name="T6" fmla="*/ 762 w 892"/>
                <a:gd name="T7" fmla="*/ 761 h 762"/>
                <a:gd name="T8" fmla="*/ 780 w 892"/>
                <a:gd name="T9" fmla="*/ 762 h 762"/>
                <a:gd name="T10" fmla="*/ 882 w 892"/>
                <a:gd name="T11" fmla="*/ 677 h 762"/>
                <a:gd name="T12" fmla="*/ 798 w 892"/>
                <a:gd name="T13" fmla="*/ 557 h 762"/>
                <a:gd name="T14" fmla="*/ 292 w 892"/>
                <a:gd name="T15" fmla="*/ 397 h 762"/>
                <a:gd name="T16" fmla="*/ 219 w 892"/>
                <a:gd name="T17" fmla="*/ 332 h 762"/>
                <a:gd name="T18" fmla="*/ 207 w 892"/>
                <a:gd name="T19" fmla="*/ 294 h 762"/>
                <a:gd name="T20" fmla="*/ 207 w 892"/>
                <a:gd name="T21" fmla="*/ 292 h 762"/>
                <a:gd name="T22" fmla="*/ 306 w 892"/>
                <a:gd name="T23" fmla="*/ 375 h 762"/>
                <a:gd name="T24" fmla="*/ 409 w 892"/>
                <a:gd name="T25" fmla="*/ 421 h 762"/>
                <a:gd name="T26" fmla="*/ 301 w 892"/>
                <a:gd name="T27" fmla="*/ 138 h 762"/>
                <a:gd name="T28" fmla="*/ 299 w 892"/>
                <a:gd name="T29" fmla="*/ 136 h 762"/>
                <a:gd name="T30" fmla="*/ 278 w 892"/>
                <a:gd name="T31" fmla="*/ 50 h 762"/>
                <a:gd name="T32" fmla="*/ 132 w 892"/>
                <a:gd name="T33" fmla="*/ 36 h 762"/>
                <a:gd name="T34" fmla="*/ 132 w 892"/>
                <a:gd name="T35" fmla="*/ 36 h 762"/>
                <a:gd name="T36" fmla="*/ 69 w 892"/>
                <a:gd name="T37" fmla="*/ 104 h 762"/>
                <a:gd name="T38" fmla="*/ 68 w 892"/>
                <a:gd name="T39" fmla="*/ 106 h 762"/>
                <a:gd name="T40" fmla="*/ 0 w 892"/>
                <a:gd name="T41" fmla="*/ 294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92" h="762">
                  <a:moveTo>
                    <a:pt x="0" y="294"/>
                  </a:moveTo>
                  <a:cubicBezTo>
                    <a:pt x="0" y="342"/>
                    <a:pt x="14" y="395"/>
                    <a:pt x="45" y="443"/>
                  </a:cubicBezTo>
                  <a:cubicBezTo>
                    <a:pt x="91" y="515"/>
                    <a:pt x="168" y="574"/>
                    <a:pt x="282" y="626"/>
                  </a:cubicBezTo>
                  <a:cubicBezTo>
                    <a:pt x="396" y="678"/>
                    <a:pt x="550" y="723"/>
                    <a:pt x="762" y="761"/>
                  </a:cubicBezTo>
                  <a:cubicBezTo>
                    <a:pt x="768" y="762"/>
                    <a:pt x="774" y="762"/>
                    <a:pt x="780" y="762"/>
                  </a:cubicBezTo>
                  <a:cubicBezTo>
                    <a:pt x="829" y="762"/>
                    <a:pt x="873" y="727"/>
                    <a:pt x="882" y="677"/>
                  </a:cubicBezTo>
                  <a:cubicBezTo>
                    <a:pt x="892" y="621"/>
                    <a:pt x="854" y="567"/>
                    <a:pt x="798" y="557"/>
                  </a:cubicBezTo>
                  <a:cubicBezTo>
                    <a:pt x="531" y="510"/>
                    <a:pt x="373" y="450"/>
                    <a:pt x="292" y="397"/>
                  </a:cubicBezTo>
                  <a:cubicBezTo>
                    <a:pt x="251" y="371"/>
                    <a:pt x="230" y="348"/>
                    <a:pt x="219" y="332"/>
                  </a:cubicBezTo>
                  <a:cubicBezTo>
                    <a:pt x="209" y="315"/>
                    <a:pt x="208" y="305"/>
                    <a:pt x="207" y="294"/>
                  </a:cubicBezTo>
                  <a:cubicBezTo>
                    <a:pt x="207" y="294"/>
                    <a:pt x="207" y="293"/>
                    <a:pt x="207" y="292"/>
                  </a:cubicBezTo>
                  <a:cubicBezTo>
                    <a:pt x="240" y="331"/>
                    <a:pt x="274" y="364"/>
                    <a:pt x="306" y="375"/>
                  </a:cubicBezTo>
                  <a:cubicBezTo>
                    <a:pt x="329" y="384"/>
                    <a:pt x="361" y="400"/>
                    <a:pt x="409" y="421"/>
                  </a:cubicBezTo>
                  <a:cubicBezTo>
                    <a:pt x="373" y="326"/>
                    <a:pt x="337" y="232"/>
                    <a:pt x="301" y="138"/>
                  </a:cubicBezTo>
                  <a:cubicBezTo>
                    <a:pt x="300" y="137"/>
                    <a:pt x="300" y="137"/>
                    <a:pt x="299" y="136"/>
                  </a:cubicBezTo>
                  <a:cubicBezTo>
                    <a:pt x="305" y="106"/>
                    <a:pt x="298" y="75"/>
                    <a:pt x="278" y="50"/>
                  </a:cubicBezTo>
                  <a:cubicBezTo>
                    <a:pt x="241" y="6"/>
                    <a:pt x="176" y="0"/>
                    <a:pt x="132" y="36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28" y="39"/>
                    <a:pt x="100" y="63"/>
                    <a:pt x="69" y="104"/>
                  </a:cubicBezTo>
                  <a:cubicBezTo>
                    <a:pt x="69" y="104"/>
                    <a:pt x="68" y="105"/>
                    <a:pt x="68" y="106"/>
                  </a:cubicBezTo>
                  <a:cubicBezTo>
                    <a:pt x="37" y="148"/>
                    <a:pt x="1" y="211"/>
                    <a:pt x="0" y="2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7304088" y="3370263"/>
              <a:ext cx="82550" cy="96838"/>
            </a:xfrm>
            <a:custGeom>
              <a:avLst/>
              <a:gdLst>
                <a:gd name="T0" fmla="*/ 99 w 386"/>
                <a:gd name="T1" fmla="*/ 353 h 448"/>
                <a:gd name="T2" fmla="*/ 374 w 386"/>
                <a:gd name="T3" fmla="*/ 273 h 448"/>
                <a:gd name="T4" fmla="*/ 250 w 386"/>
                <a:gd name="T5" fmla="*/ 0 h 448"/>
                <a:gd name="T6" fmla="*/ 0 w 386"/>
                <a:gd name="T7" fmla="*/ 125 h 448"/>
                <a:gd name="T8" fmla="*/ 99 w 386"/>
                <a:gd name="T9" fmla="*/ 353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6" h="448">
                  <a:moveTo>
                    <a:pt x="99" y="353"/>
                  </a:moveTo>
                  <a:cubicBezTo>
                    <a:pt x="112" y="448"/>
                    <a:pt x="279" y="265"/>
                    <a:pt x="374" y="273"/>
                  </a:cubicBezTo>
                  <a:cubicBezTo>
                    <a:pt x="386" y="179"/>
                    <a:pt x="319" y="0"/>
                    <a:pt x="250" y="0"/>
                  </a:cubicBezTo>
                  <a:cubicBezTo>
                    <a:pt x="181" y="0"/>
                    <a:pt x="25" y="51"/>
                    <a:pt x="0" y="125"/>
                  </a:cubicBezTo>
                  <a:cubicBezTo>
                    <a:pt x="0" y="125"/>
                    <a:pt x="86" y="258"/>
                    <a:pt x="99" y="3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7380288" y="3370263"/>
              <a:ext cx="69850" cy="19050"/>
            </a:xfrm>
            <a:custGeom>
              <a:avLst/>
              <a:gdLst>
                <a:gd name="T0" fmla="*/ 6 w 328"/>
                <a:gd name="T1" fmla="*/ 37 h 87"/>
                <a:gd name="T2" fmla="*/ 35 w 328"/>
                <a:gd name="T3" fmla="*/ 31 h 87"/>
                <a:gd name="T4" fmla="*/ 107 w 328"/>
                <a:gd name="T5" fmla="*/ 26 h 87"/>
                <a:gd name="T6" fmla="*/ 312 w 328"/>
                <a:gd name="T7" fmla="*/ 87 h 87"/>
                <a:gd name="T8" fmla="*/ 328 w 328"/>
                <a:gd name="T9" fmla="*/ 66 h 87"/>
                <a:gd name="T10" fmla="*/ 107 w 328"/>
                <a:gd name="T11" fmla="*/ 0 h 87"/>
                <a:gd name="T12" fmla="*/ 0 w 328"/>
                <a:gd name="T13" fmla="*/ 12 h 87"/>
                <a:gd name="T14" fmla="*/ 6 w 328"/>
                <a:gd name="T15" fmla="*/ 37 h 87"/>
                <a:gd name="T16" fmla="*/ 6 w 328"/>
                <a:gd name="T17" fmla="*/ 3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87">
                  <a:moveTo>
                    <a:pt x="6" y="37"/>
                  </a:moveTo>
                  <a:cubicBezTo>
                    <a:pt x="6" y="37"/>
                    <a:pt x="17" y="34"/>
                    <a:pt x="35" y="31"/>
                  </a:cubicBezTo>
                  <a:cubicBezTo>
                    <a:pt x="53" y="28"/>
                    <a:pt x="78" y="26"/>
                    <a:pt x="107" y="26"/>
                  </a:cubicBezTo>
                  <a:cubicBezTo>
                    <a:pt x="169" y="26"/>
                    <a:pt x="246" y="38"/>
                    <a:pt x="312" y="87"/>
                  </a:cubicBezTo>
                  <a:cubicBezTo>
                    <a:pt x="328" y="66"/>
                    <a:pt x="328" y="66"/>
                    <a:pt x="328" y="66"/>
                  </a:cubicBezTo>
                  <a:cubicBezTo>
                    <a:pt x="255" y="12"/>
                    <a:pt x="172" y="0"/>
                    <a:pt x="107" y="0"/>
                  </a:cubicBezTo>
                  <a:cubicBezTo>
                    <a:pt x="45" y="0"/>
                    <a:pt x="0" y="12"/>
                    <a:pt x="0" y="12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7"/>
                    <a:pt x="6" y="37"/>
                    <a:pt x="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7391401" y="3389313"/>
              <a:ext cx="63500" cy="20638"/>
            </a:xfrm>
            <a:custGeom>
              <a:avLst/>
              <a:gdLst>
                <a:gd name="T0" fmla="*/ 21 w 294"/>
                <a:gd name="T1" fmla="*/ 29 h 96"/>
                <a:gd name="T2" fmla="*/ 64 w 294"/>
                <a:gd name="T3" fmla="*/ 26 h 96"/>
                <a:gd name="T4" fmla="*/ 279 w 294"/>
                <a:gd name="T5" fmla="*/ 96 h 96"/>
                <a:gd name="T6" fmla="*/ 294 w 294"/>
                <a:gd name="T7" fmla="*/ 75 h 96"/>
                <a:gd name="T8" fmla="*/ 64 w 294"/>
                <a:gd name="T9" fmla="*/ 0 h 96"/>
                <a:gd name="T10" fmla="*/ 0 w 294"/>
                <a:gd name="T11" fmla="*/ 6 h 96"/>
                <a:gd name="T12" fmla="*/ 6 w 294"/>
                <a:gd name="T13" fmla="*/ 31 h 96"/>
                <a:gd name="T14" fmla="*/ 21 w 294"/>
                <a:gd name="T15" fmla="*/ 2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4" h="96">
                  <a:moveTo>
                    <a:pt x="21" y="29"/>
                  </a:moveTo>
                  <a:cubicBezTo>
                    <a:pt x="31" y="27"/>
                    <a:pt x="46" y="26"/>
                    <a:pt x="64" y="26"/>
                  </a:cubicBezTo>
                  <a:cubicBezTo>
                    <a:pt x="117" y="26"/>
                    <a:pt x="200" y="38"/>
                    <a:pt x="279" y="96"/>
                  </a:cubicBezTo>
                  <a:cubicBezTo>
                    <a:pt x="294" y="75"/>
                    <a:pt x="294" y="75"/>
                    <a:pt x="294" y="75"/>
                  </a:cubicBezTo>
                  <a:cubicBezTo>
                    <a:pt x="210" y="13"/>
                    <a:pt x="121" y="0"/>
                    <a:pt x="64" y="0"/>
                  </a:cubicBezTo>
                  <a:cubicBezTo>
                    <a:pt x="25" y="0"/>
                    <a:pt x="1" y="6"/>
                    <a:pt x="0" y="6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11" y="30"/>
                    <a:pt x="2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7397751" y="3409951"/>
              <a:ext cx="61913" cy="20638"/>
            </a:xfrm>
            <a:custGeom>
              <a:avLst/>
              <a:gdLst>
                <a:gd name="T0" fmla="*/ 0 w 294"/>
                <a:gd name="T1" fmla="*/ 5 h 95"/>
                <a:gd name="T2" fmla="*/ 6 w 294"/>
                <a:gd name="T3" fmla="*/ 31 h 95"/>
                <a:gd name="T4" fmla="*/ 21 w 294"/>
                <a:gd name="T5" fmla="*/ 28 h 95"/>
                <a:gd name="T6" fmla="*/ 64 w 294"/>
                <a:gd name="T7" fmla="*/ 26 h 95"/>
                <a:gd name="T8" fmla="*/ 279 w 294"/>
                <a:gd name="T9" fmla="*/ 95 h 95"/>
                <a:gd name="T10" fmla="*/ 294 w 294"/>
                <a:gd name="T11" fmla="*/ 74 h 95"/>
                <a:gd name="T12" fmla="*/ 64 w 294"/>
                <a:gd name="T13" fmla="*/ 0 h 95"/>
                <a:gd name="T14" fmla="*/ 0 w 294"/>
                <a:gd name="T15" fmla="*/ 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4" h="95">
                  <a:moveTo>
                    <a:pt x="0" y="5"/>
                  </a:move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11" y="29"/>
                    <a:pt x="21" y="28"/>
                  </a:cubicBezTo>
                  <a:cubicBezTo>
                    <a:pt x="31" y="27"/>
                    <a:pt x="46" y="26"/>
                    <a:pt x="64" y="26"/>
                  </a:cubicBezTo>
                  <a:cubicBezTo>
                    <a:pt x="117" y="26"/>
                    <a:pt x="200" y="37"/>
                    <a:pt x="279" y="95"/>
                  </a:cubicBezTo>
                  <a:cubicBezTo>
                    <a:pt x="294" y="74"/>
                    <a:pt x="294" y="74"/>
                    <a:pt x="294" y="74"/>
                  </a:cubicBezTo>
                  <a:cubicBezTo>
                    <a:pt x="210" y="12"/>
                    <a:pt x="121" y="0"/>
                    <a:pt x="64" y="0"/>
                  </a:cubicBezTo>
                  <a:cubicBezTo>
                    <a:pt x="25" y="0"/>
                    <a:pt x="1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7334251" y="3438526"/>
              <a:ext cx="131763" cy="30163"/>
            </a:xfrm>
            <a:custGeom>
              <a:avLst/>
              <a:gdLst>
                <a:gd name="T0" fmla="*/ 0 w 610"/>
                <a:gd name="T1" fmla="*/ 116 h 138"/>
                <a:gd name="T2" fmla="*/ 13 w 610"/>
                <a:gd name="T3" fmla="*/ 138 h 138"/>
                <a:gd name="T4" fmla="*/ 46 w 610"/>
                <a:gd name="T5" fmla="*/ 121 h 138"/>
                <a:gd name="T6" fmla="*/ 411 w 610"/>
                <a:gd name="T7" fmla="*/ 26 h 138"/>
                <a:gd name="T8" fmla="*/ 599 w 610"/>
                <a:gd name="T9" fmla="*/ 64 h 138"/>
                <a:gd name="T10" fmla="*/ 610 w 610"/>
                <a:gd name="T11" fmla="*/ 41 h 138"/>
                <a:gd name="T12" fmla="*/ 411 w 610"/>
                <a:gd name="T13" fmla="*/ 0 h 138"/>
                <a:gd name="T14" fmla="*/ 0 w 610"/>
                <a:gd name="T15" fmla="*/ 11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0" h="138">
                  <a:moveTo>
                    <a:pt x="0" y="116"/>
                  </a:moveTo>
                  <a:cubicBezTo>
                    <a:pt x="13" y="138"/>
                    <a:pt x="13" y="138"/>
                    <a:pt x="13" y="138"/>
                  </a:cubicBezTo>
                  <a:cubicBezTo>
                    <a:pt x="13" y="138"/>
                    <a:pt x="24" y="131"/>
                    <a:pt x="46" y="121"/>
                  </a:cubicBezTo>
                  <a:cubicBezTo>
                    <a:pt x="109" y="89"/>
                    <a:pt x="257" y="26"/>
                    <a:pt x="411" y="26"/>
                  </a:cubicBezTo>
                  <a:cubicBezTo>
                    <a:pt x="474" y="26"/>
                    <a:pt x="538" y="37"/>
                    <a:pt x="599" y="64"/>
                  </a:cubicBezTo>
                  <a:cubicBezTo>
                    <a:pt x="610" y="41"/>
                    <a:pt x="610" y="41"/>
                    <a:pt x="610" y="41"/>
                  </a:cubicBezTo>
                  <a:cubicBezTo>
                    <a:pt x="545" y="11"/>
                    <a:pt x="477" y="0"/>
                    <a:pt x="411" y="0"/>
                  </a:cubicBezTo>
                  <a:cubicBezTo>
                    <a:pt x="196" y="1"/>
                    <a:pt x="1" y="115"/>
                    <a:pt x="0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7346951" y="3462338"/>
              <a:ext cx="130175" cy="30163"/>
            </a:xfrm>
            <a:custGeom>
              <a:avLst/>
              <a:gdLst>
                <a:gd name="T0" fmla="*/ 599 w 610"/>
                <a:gd name="T1" fmla="*/ 64 h 138"/>
                <a:gd name="T2" fmla="*/ 610 w 610"/>
                <a:gd name="T3" fmla="*/ 40 h 138"/>
                <a:gd name="T4" fmla="*/ 411 w 610"/>
                <a:gd name="T5" fmla="*/ 0 h 138"/>
                <a:gd name="T6" fmla="*/ 0 w 610"/>
                <a:gd name="T7" fmla="*/ 115 h 138"/>
                <a:gd name="T8" fmla="*/ 13 w 610"/>
                <a:gd name="T9" fmla="*/ 138 h 138"/>
                <a:gd name="T10" fmla="*/ 46 w 610"/>
                <a:gd name="T11" fmla="*/ 120 h 138"/>
                <a:gd name="T12" fmla="*/ 411 w 610"/>
                <a:gd name="T13" fmla="*/ 26 h 138"/>
                <a:gd name="T14" fmla="*/ 599 w 610"/>
                <a:gd name="T15" fmla="*/ 6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0" h="138">
                  <a:moveTo>
                    <a:pt x="599" y="64"/>
                  </a:moveTo>
                  <a:cubicBezTo>
                    <a:pt x="610" y="40"/>
                    <a:pt x="610" y="40"/>
                    <a:pt x="610" y="40"/>
                  </a:cubicBezTo>
                  <a:cubicBezTo>
                    <a:pt x="545" y="11"/>
                    <a:pt x="477" y="0"/>
                    <a:pt x="411" y="0"/>
                  </a:cubicBezTo>
                  <a:cubicBezTo>
                    <a:pt x="196" y="0"/>
                    <a:pt x="1" y="115"/>
                    <a:pt x="0" y="115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38"/>
                    <a:pt x="25" y="131"/>
                    <a:pt x="46" y="120"/>
                  </a:cubicBezTo>
                  <a:cubicBezTo>
                    <a:pt x="109" y="89"/>
                    <a:pt x="257" y="26"/>
                    <a:pt x="411" y="26"/>
                  </a:cubicBezTo>
                  <a:cubicBezTo>
                    <a:pt x="474" y="26"/>
                    <a:pt x="539" y="37"/>
                    <a:pt x="59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7429501" y="3486151"/>
              <a:ext cx="71438" cy="66675"/>
            </a:xfrm>
            <a:custGeom>
              <a:avLst/>
              <a:gdLst>
                <a:gd name="T0" fmla="*/ 0 w 327"/>
                <a:gd name="T1" fmla="*/ 39 h 311"/>
                <a:gd name="T2" fmla="*/ 30 w 327"/>
                <a:gd name="T3" fmla="*/ 233 h 311"/>
                <a:gd name="T4" fmla="*/ 323 w 327"/>
                <a:gd name="T5" fmla="*/ 311 h 311"/>
                <a:gd name="T6" fmla="*/ 276 w 327"/>
                <a:gd name="T7" fmla="*/ 87 h 311"/>
                <a:gd name="T8" fmla="*/ 0 w 327"/>
                <a:gd name="T9" fmla="*/ 3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311">
                  <a:moveTo>
                    <a:pt x="0" y="39"/>
                  </a:moveTo>
                  <a:cubicBezTo>
                    <a:pt x="0" y="39"/>
                    <a:pt x="43" y="177"/>
                    <a:pt x="30" y="233"/>
                  </a:cubicBezTo>
                  <a:cubicBezTo>
                    <a:pt x="108" y="233"/>
                    <a:pt x="323" y="311"/>
                    <a:pt x="323" y="311"/>
                  </a:cubicBezTo>
                  <a:cubicBezTo>
                    <a:pt x="323" y="311"/>
                    <a:pt x="327" y="173"/>
                    <a:pt x="276" y="87"/>
                  </a:cubicBezTo>
                  <a:cubicBezTo>
                    <a:pt x="224" y="0"/>
                    <a:pt x="0" y="39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7346951" y="3497263"/>
              <a:ext cx="66675" cy="20638"/>
            </a:xfrm>
            <a:custGeom>
              <a:avLst/>
              <a:gdLst>
                <a:gd name="T0" fmla="*/ 304 w 307"/>
                <a:gd name="T1" fmla="*/ 0 h 103"/>
                <a:gd name="T2" fmla="*/ 0 w 307"/>
                <a:gd name="T3" fmla="*/ 78 h 103"/>
                <a:gd name="T4" fmla="*/ 7 w 307"/>
                <a:gd name="T5" fmla="*/ 103 h 103"/>
                <a:gd name="T6" fmla="*/ 129 w 307"/>
                <a:gd name="T7" fmla="*/ 67 h 103"/>
                <a:gd name="T8" fmla="*/ 307 w 307"/>
                <a:gd name="T9" fmla="*/ 26 h 103"/>
                <a:gd name="T10" fmla="*/ 304 w 30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103">
                  <a:moveTo>
                    <a:pt x="304" y="0"/>
                  </a:moveTo>
                  <a:cubicBezTo>
                    <a:pt x="223" y="9"/>
                    <a:pt x="0" y="78"/>
                    <a:pt x="0" y="78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8" y="102"/>
                    <a:pt x="64" y="85"/>
                    <a:pt x="129" y="67"/>
                  </a:cubicBezTo>
                  <a:cubicBezTo>
                    <a:pt x="194" y="49"/>
                    <a:pt x="270" y="30"/>
                    <a:pt x="307" y="26"/>
                  </a:cubicBezTo>
                  <a:lnTo>
                    <a:pt x="30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7348538" y="351790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auto">
            <a:xfrm>
              <a:off x="7346951" y="3522663"/>
              <a:ext cx="66675" cy="22225"/>
            </a:xfrm>
            <a:custGeom>
              <a:avLst/>
              <a:gdLst>
                <a:gd name="T0" fmla="*/ 304 w 307"/>
                <a:gd name="T1" fmla="*/ 0 h 102"/>
                <a:gd name="T2" fmla="*/ 0 w 307"/>
                <a:gd name="T3" fmla="*/ 78 h 102"/>
                <a:gd name="T4" fmla="*/ 7 w 307"/>
                <a:gd name="T5" fmla="*/ 102 h 102"/>
                <a:gd name="T6" fmla="*/ 7 w 307"/>
                <a:gd name="T7" fmla="*/ 102 h 102"/>
                <a:gd name="T8" fmla="*/ 129 w 307"/>
                <a:gd name="T9" fmla="*/ 67 h 102"/>
                <a:gd name="T10" fmla="*/ 307 w 307"/>
                <a:gd name="T11" fmla="*/ 25 h 102"/>
                <a:gd name="T12" fmla="*/ 304 w 307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102">
                  <a:moveTo>
                    <a:pt x="304" y="0"/>
                  </a:moveTo>
                  <a:cubicBezTo>
                    <a:pt x="223" y="9"/>
                    <a:pt x="0" y="78"/>
                    <a:pt x="0" y="78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7" y="102"/>
                    <a:pt x="63" y="85"/>
                    <a:pt x="129" y="67"/>
                  </a:cubicBezTo>
                  <a:cubicBezTo>
                    <a:pt x="194" y="49"/>
                    <a:pt x="270" y="29"/>
                    <a:pt x="307" y="25"/>
                  </a:cubicBezTo>
                  <a:lnTo>
                    <a:pt x="30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18"/>
            <p:cNvSpPr>
              <a:spLocks/>
            </p:cNvSpPr>
            <p:nvPr/>
          </p:nvSpPr>
          <p:spPr bwMode="auto">
            <a:xfrm>
              <a:off x="7221538" y="3467101"/>
              <a:ext cx="74613" cy="39688"/>
            </a:xfrm>
            <a:custGeom>
              <a:avLst/>
              <a:gdLst>
                <a:gd name="T0" fmla="*/ 0 w 349"/>
                <a:gd name="T1" fmla="*/ 25 h 187"/>
                <a:gd name="T2" fmla="*/ 125 w 349"/>
                <a:gd name="T3" fmla="*/ 61 h 187"/>
                <a:gd name="T4" fmla="*/ 330 w 349"/>
                <a:gd name="T5" fmla="*/ 187 h 187"/>
                <a:gd name="T6" fmla="*/ 349 w 349"/>
                <a:gd name="T7" fmla="*/ 170 h 187"/>
                <a:gd name="T8" fmla="*/ 5 w 349"/>
                <a:gd name="T9" fmla="*/ 0 h 187"/>
                <a:gd name="T10" fmla="*/ 0 w 349"/>
                <a:gd name="T11" fmla="*/ 2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9" h="187">
                  <a:moveTo>
                    <a:pt x="0" y="25"/>
                  </a:moveTo>
                  <a:cubicBezTo>
                    <a:pt x="0" y="25"/>
                    <a:pt x="56" y="36"/>
                    <a:pt x="125" y="61"/>
                  </a:cubicBezTo>
                  <a:cubicBezTo>
                    <a:pt x="195" y="87"/>
                    <a:pt x="278" y="128"/>
                    <a:pt x="330" y="187"/>
                  </a:cubicBezTo>
                  <a:cubicBezTo>
                    <a:pt x="349" y="170"/>
                    <a:pt x="349" y="170"/>
                    <a:pt x="349" y="170"/>
                  </a:cubicBezTo>
                  <a:cubicBezTo>
                    <a:pt x="235" y="42"/>
                    <a:pt x="6" y="0"/>
                    <a:pt x="5" y="0"/>
                  </a:cubicBezTo>
                  <a:lnTo>
                    <a:pt x="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7197726" y="3481388"/>
              <a:ext cx="96838" cy="50800"/>
            </a:xfrm>
            <a:custGeom>
              <a:avLst/>
              <a:gdLst>
                <a:gd name="T0" fmla="*/ 1 w 453"/>
                <a:gd name="T1" fmla="*/ 0 h 234"/>
                <a:gd name="T2" fmla="*/ 0 w 453"/>
                <a:gd name="T3" fmla="*/ 26 h 234"/>
                <a:gd name="T4" fmla="*/ 46 w 453"/>
                <a:gd name="T5" fmla="*/ 30 h 234"/>
                <a:gd name="T6" fmla="*/ 432 w 453"/>
                <a:gd name="T7" fmla="*/ 234 h 234"/>
                <a:gd name="T8" fmla="*/ 453 w 453"/>
                <a:gd name="T9" fmla="*/ 218 h 234"/>
                <a:gd name="T10" fmla="*/ 1 w 453"/>
                <a:gd name="T1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3" h="234">
                  <a:moveTo>
                    <a:pt x="1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17" y="26"/>
                    <a:pt x="46" y="30"/>
                  </a:cubicBezTo>
                  <a:cubicBezTo>
                    <a:pt x="132" y="42"/>
                    <a:pt x="319" y="85"/>
                    <a:pt x="432" y="234"/>
                  </a:cubicBezTo>
                  <a:cubicBezTo>
                    <a:pt x="453" y="218"/>
                    <a:pt x="453" y="218"/>
                    <a:pt x="453" y="218"/>
                  </a:cubicBezTo>
                  <a:cubicBezTo>
                    <a:pt x="291" y="8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auto">
            <a:xfrm>
              <a:off x="7175501" y="3502026"/>
              <a:ext cx="106363" cy="52388"/>
            </a:xfrm>
            <a:custGeom>
              <a:avLst/>
              <a:gdLst>
                <a:gd name="T0" fmla="*/ 1 w 496"/>
                <a:gd name="T1" fmla="*/ 0 h 238"/>
                <a:gd name="T2" fmla="*/ 0 w 496"/>
                <a:gd name="T3" fmla="*/ 26 h 238"/>
                <a:gd name="T4" fmla="*/ 0 w 496"/>
                <a:gd name="T5" fmla="*/ 26 h 238"/>
                <a:gd name="T6" fmla="*/ 52 w 496"/>
                <a:gd name="T7" fmla="*/ 31 h 238"/>
                <a:gd name="T8" fmla="*/ 475 w 496"/>
                <a:gd name="T9" fmla="*/ 238 h 238"/>
                <a:gd name="T10" fmla="*/ 496 w 496"/>
                <a:gd name="T11" fmla="*/ 223 h 238"/>
                <a:gd name="T12" fmla="*/ 1 w 496"/>
                <a:gd name="T13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6" h="238">
                  <a:moveTo>
                    <a:pt x="1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20" y="27"/>
                    <a:pt x="52" y="31"/>
                  </a:cubicBezTo>
                  <a:cubicBezTo>
                    <a:pt x="151" y="44"/>
                    <a:pt x="362" y="90"/>
                    <a:pt x="475" y="238"/>
                  </a:cubicBezTo>
                  <a:cubicBezTo>
                    <a:pt x="496" y="223"/>
                    <a:pt x="496" y="223"/>
                    <a:pt x="496" y="223"/>
                  </a:cubicBezTo>
                  <a:cubicBezTo>
                    <a:pt x="333" y="12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21"/>
            <p:cNvSpPr>
              <a:spLocks noEditPoints="1"/>
            </p:cNvSpPr>
            <p:nvPr/>
          </p:nvSpPr>
          <p:spPr bwMode="auto">
            <a:xfrm>
              <a:off x="7739063" y="3424238"/>
              <a:ext cx="195263" cy="263525"/>
            </a:xfrm>
            <a:custGeom>
              <a:avLst/>
              <a:gdLst>
                <a:gd name="T0" fmla="*/ 186 w 915"/>
                <a:gd name="T1" fmla="*/ 421 h 1221"/>
                <a:gd name="T2" fmla="*/ 117 w 915"/>
                <a:gd name="T3" fmla="*/ 477 h 1221"/>
                <a:gd name="T4" fmla="*/ 90 w 915"/>
                <a:gd name="T5" fmla="*/ 498 h 1221"/>
                <a:gd name="T6" fmla="*/ 92 w 915"/>
                <a:gd name="T7" fmla="*/ 499 h 1221"/>
                <a:gd name="T8" fmla="*/ 306 w 915"/>
                <a:gd name="T9" fmla="*/ 732 h 1221"/>
                <a:gd name="T10" fmla="*/ 399 w 915"/>
                <a:gd name="T11" fmla="*/ 1101 h 1221"/>
                <a:gd name="T12" fmla="*/ 328 w 915"/>
                <a:gd name="T13" fmla="*/ 1173 h 1221"/>
                <a:gd name="T14" fmla="*/ 231 w 915"/>
                <a:gd name="T15" fmla="*/ 1206 h 1221"/>
                <a:gd name="T16" fmla="*/ 749 w 915"/>
                <a:gd name="T17" fmla="*/ 1127 h 1221"/>
                <a:gd name="T18" fmla="*/ 705 w 915"/>
                <a:gd name="T19" fmla="*/ 614 h 1221"/>
                <a:gd name="T20" fmla="*/ 414 w 915"/>
                <a:gd name="T21" fmla="*/ 361 h 1221"/>
                <a:gd name="T22" fmla="*/ 557 w 915"/>
                <a:gd name="T23" fmla="*/ 181 h 1221"/>
                <a:gd name="T24" fmla="*/ 424 w 915"/>
                <a:gd name="T25" fmla="*/ 79 h 1221"/>
                <a:gd name="T26" fmla="*/ 296 w 915"/>
                <a:gd name="T27" fmla="*/ 61 h 1221"/>
                <a:gd name="T28" fmla="*/ 128 w 915"/>
                <a:gd name="T29" fmla="*/ 102 h 1221"/>
                <a:gd name="T30" fmla="*/ 282 w 915"/>
                <a:gd name="T31" fmla="*/ 315 h 1221"/>
                <a:gd name="T32" fmla="*/ 206 w 915"/>
                <a:gd name="T33" fmla="*/ 358 h 1221"/>
                <a:gd name="T34" fmla="*/ 186 w 915"/>
                <a:gd name="T35" fmla="*/ 421 h 1221"/>
                <a:gd name="T36" fmla="*/ 533 w 915"/>
                <a:gd name="T37" fmla="*/ 153 h 1221"/>
                <a:gd name="T38" fmla="*/ 422 w 915"/>
                <a:gd name="T39" fmla="*/ 232 h 1221"/>
                <a:gd name="T40" fmla="*/ 501 w 915"/>
                <a:gd name="T41" fmla="*/ 148 h 1221"/>
                <a:gd name="T42" fmla="*/ 416 w 915"/>
                <a:gd name="T43" fmla="*/ 111 h 1221"/>
                <a:gd name="T44" fmla="*/ 533 w 915"/>
                <a:gd name="T45" fmla="*/ 153 h 1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5" h="1221">
                  <a:moveTo>
                    <a:pt x="186" y="421"/>
                  </a:moveTo>
                  <a:cubicBezTo>
                    <a:pt x="162" y="446"/>
                    <a:pt x="137" y="463"/>
                    <a:pt x="117" y="477"/>
                  </a:cubicBezTo>
                  <a:cubicBezTo>
                    <a:pt x="108" y="484"/>
                    <a:pt x="96" y="492"/>
                    <a:pt x="90" y="498"/>
                  </a:cubicBezTo>
                  <a:cubicBezTo>
                    <a:pt x="91" y="498"/>
                    <a:pt x="91" y="499"/>
                    <a:pt x="92" y="499"/>
                  </a:cubicBezTo>
                  <a:cubicBezTo>
                    <a:pt x="94" y="500"/>
                    <a:pt x="248" y="625"/>
                    <a:pt x="306" y="732"/>
                  </a:cubicBezTo>
                  <a:cubicBezTo>
                    <a:pt x="368" y="847"/>
                    <a:pt x="435" y="1004"/>
                    <a:pt x="399" y="1101"/>
                  </a:cubicBezTo>
                  <a:cubicBezTo>
                    <a:pt x="386" y="1135"/>
                    <a:pt x="362" y="1159"/>
                    <a:pt x="328" y="1173"/>
                  </a:cubicBezTo>
                  <a:cubicBezTo>
                    <a:pt x="295" y="1185"/>
                    <a:pt x="263" y="1196"/>
                    <a:pt x="231" y="1206"/>
                  </a:cubicBezTo>
                  <a:cubicBezTo>
                    <a:pt x="379" y="1221"/>
                    <a:pt x="553" y="1202"/>
                    <a:pt x="749" y="1127"/>
                  </a:cubicBezTo>
                  <a:cubicBezTo>
                    <a:pt x="915" y="1062"/>
                    <a:pt x="793" y="776"/>
                    <a:pt x="705" y="614"/>
                  </a:cubicBezTo>
                  <a:cubicBezTo>
                    <a:pt x="639" y="494"/>
                    <a:pt x="439" y="381"/>
                    <a:pt x="414" y="361"/>
                  </a:cubicBezTo>
                  <a:cubicBezTo>
                    <a:pt x="354" y="314"/>
                    <a:pt x="479" y="262"/>
                    <a:pt x="557" y="181"/>
                  </a:cubicBezTo>
                  <a:cubicBezTo>
                    <a:pt x="635" y="100"/>
                    <a:pt x="456" y="50"/>
                    <a:pt x="424" y="79"/>
                  </a:cubicBezTo>
                  <a:cubicBezTo>
                    <a:pt x="395" y="106"/>
                    <a:pt x="332" y="122"/>
                    <a:pt x="296" y="61"/>
                  </a:cubicBezTo>
                  <a:cubicBezTo>
                    <a:pt x="259" y="0"/>
                    <a:pt x="0" y="47"/>
                    <a:pt x="128" y="102"/>
                  </a:cubicBezTo>
                  <a:cubicBezTo>
                    <a:pt x="282" y="168"/>
                    <a:pt x="282" y="315"/>
                    <a:pt x="282" y="315"/>
                  </a:cubicBezTo>
                  <a:cubicBezTo>
                    <a:pt x="256" y="335"/>
                    <a:pt x="230" y="348"/>
                    <a:pt x="206" y="358"/>
                  </a:cubicBezTo>
                  <a:cubicBezTo>
                    <a:pt x="210" y="373"/>
                    <a:pt x="210" y="396"/>
                    <a:pt x="186" y="421"/>
                  </a:cubicBezTo>
                  <a:close/>
                  <a:moveTo>
                    <a:pt x="533" y="153"/>
                  </a:moveTo>
                  <a:cubicBezTo>
                    <a:pt x="498" y="218"/>
                    <a:pt x="423" y="255"/>
                    <a:pt x="422" y="232"/>
                  </a:cubicBezTo>
                  <a:cubicBezTo>
                    <a:pt x="421" y="204"/>
                    <a:pt x="521" y="173"/>
                    <a:pt x="501" y="148"/>
                  </a:cubicBezTo>
                  <a:cubicBezTo>
                    <a:pt x="478" y="121"/>
                    <a:pt x="444" y="118"/>
                    <a:pt x="416" y="111"/>
                  </a:cubicBezTo>
                  <a:cubicBezTo>
                    <a:pt x="416" y="111"/>
                    <a:pt x="571" y="82"/>
                    <a:pt x="533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22"/>
            <p:cNvSpPr>
              <a:spLocks noEditPoints="1"/>
            </p:cNvSpPr>
            <p:nvPr/>
          </p:nvSpPr>
          <p:spPr bwMode="auto">
            <a:xfrm>
              <a:off x="7626351" y="3479801"/>
              <a:ext cx="207963" cy="217488"/>
            </a:xfrm>
            <a:custGeom>
              <a:avLst/>
              <a:gdLst>
                <a:gd name="T0" fmla="*/ 396 w 971"/>
                <a:gd name="T1" fmla="*/ 108 h 1008"/>
                <a:gd name="T2" fmla="*/ 472 w 971"/>
                <a:gd name="T3" fmla="*/ 249 h 1008"/>
                <a:gd name="T4" fmla="*/ 250 w 971"/>
                <a:gd name="T5" fmla="*/ 375 h 1008"/>
                <a:gd name="T6" fmla="*/ 150 w 971"/>
                <a:gd name="T7" fmla="*/ 913 h 1008"/>
                <a:gd name="T8" fmla="*/ 840 w 971"/>
                <a:gd name="T9" fmla="*/ 889 h 1008"/>
                <a:gd name="T10" fmla="*/ 805 w 971"/>
                <a:gd name="T11" fmla="*/ 484 h 1008"/>
                <a:gd name="T12" fmla="*/ 598 w 971"/>
                <a:gd name="T13" fmla="*/ 260 h 1008"/>
                <a:gd name="T14" fmla="*/ 689 w 971"/>
                <a:gd name="T15" fmla="*/ 143 h 1008"/>
                <a:gd name="T16" fmla="*/ 584 w 971"/>
                <a:gd name="T17" fmla="*/ 63 h 1008"/>
                <a:gd name="T18" fmla="*/ 483 w 971"/>
                <a:gd name="T19" fmla="*/ 49 h 1008"/>
                <a:gd name="T20" fmla="*/ 396 w 971"/>
                <a:gd name="T21" fmla="*/ 108 h 1008"/>
                <a:gd name="T22" fmla="*/ 852 w 971"/>
                <a:gd name="T23" fmla="*/ 769 h 1008"/>
                <a:gd name="T24" fmla="*/ 699 w 971"/>
                <a:gd name="T25" fmla="*/ 830 h 1008"/>
                <a:gd name="T26" fmla="*/ 852 w 971"/>
                <a:gd name="T27" fmla="*/ 769 h 1008"/>
                <a:gd name="T28" fmla="*/ 523 w 971"/>
                <a:gd name="T29" fmla="*/ 340 h 1008"/>
                <a:gd name="T30" fmla="*/ 189 w 971"/>
                <a:gd name="T31" fmla="*/ 577 h 1008"/>
                <a:gd name="T32" fmla="*/ 523 w 971"/>
                <a:gd name="T33" fmla="*/ 340 h 1008"/>
                <a:gd name="T34" fmla="*/ 670 w 971"/>
                <a:gd name="T35" fmla="*/ 121 h 1008"/>
                <a:gd name="T36" fmla="*/ 583 w 971"/>
                <a:gd name="T37" fmla="*/ 184 h 1008"/>
                <a:gd name="T38" fmla="*/ 645 w 971"/>
                <a:gd name="T39" fmla="*/ 118 h 1008"/>
                <a:gd name="T40" fmla="*/ 578 w 971"/>
                <a:gd name="T41" fmla="*/ 88 h 1008"/>
                <a:gd name="T42" fmla="*/ 670 w 971"/>
                <a:gd name="T43" fmla="*/ 121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1" h="1008">
                  <a:moveTo>
                    <a:pt x="396" y="108"/>
                  </a:moveTo>
                  <a:cubicBezTo>
                    <a:pt x="517" y="160"/>
                    <a:pt x="472" y="249"/>
                    <a:pt x="472" y="249"/>
                  </a:cubicBezTo>
                  <a:cubicBezTo>
                    <a:pt x="387" y="311"/>
                    <a:pt x="303" y="317"/>
                    <a:pt x="250" y="375"/>
                  </a:cubicBezTo>
                  <a:cubicBezTo>
                    <a:pt x="6" y="648"/>
                    <a:pt x="0" y="871"/>
                    <a:pt x="150" y="913"/>
                  </a:cubicBezTo>
                  <a:cubicBezTo>
                    <a:pt x="327" y="964"/>
                    <a:pt x="531" y="1008"/>
                    <a:pt x="840" y="889"/>
                  </a:cubicBezTo>
                  <a:cubicBezTo>
                    <a:pt x="971" y="838"/>
                    <a:pt x="875" y="612"/>
                    <a:pt x="805" y="484"/>
                  </a:cubicBezTo>
                  <a:cubicBezTo>
                    <a:pt x="754" y="390"/>
                    <a:pt x="618" y="275"/>
                    <a:pt x="598" y="260"/>
                  </a:cubicBezTo>
                  <a:cubicBezTo>
                    <a:pt x="551" y="223"/>
                    <a:pt x="628" y="207"/>
                    <a:pt x="689" y="143"/>
                  </a:cubicBezTo>
                  <a:cubicBezTo>
                    <a:pt x="750" y="79"/>
                    <a:pt x="609" y="40"/>
                    <a:pt x="584" y="63"/>
                  </a:cubicBezTo>
                  <a:cubicBezTo>
                    <a:pt x="562" y="84"/>
                    <a:pt x="512" y="97"/>
                    <a:pt x="483" y="49"/>
                  </a:cubicBezTo>
                  <a:cubicBezTo>
                    <a:pt x="454" y="0"/>
                    <a:pt x="295" y="65"/>
                    <a:pt x="396" y="108"/>
                  </a:cubicBezTo>
                  <a:close/>
                  <a:moveTo>
                    <a:pt x="852" y="769"/>
                  </a:moveTo>
                  <a:cubicBezTo>
                    <a:pt x="893" y="652"/>
                    <a:pt x="863" y="988"/>
                    <a:pt x="699" y="830"/>
                  </a:cubicBezTo>
                  <a:cubicBezTo>
                    <a:pt x="699" y="830"/>
                    <a:pt x="812" y="886"/>
                    <a:pt x="852" y="769"/>
                  </a:cubicBezTo>
                  <a:close/>
                  <a:moveTo>
                    <a:pt x="523" y="340"/>
                  </a:moveTo>
                  <a:cubicBezTo>
                    <a:pt x="348" y="370"/>
                    <a:pt x="305" y="439"/>
                    <a:pt x="189" y="577"/>
                  </a:cubicBezTo>
                  <a:cubicBezTo>
                    <a:pt x="233" y="335"/>
                    <a:pt x="523" y="340"/>
                    <a:pt x="523" y="340"/>
                  </a:cubicBezTo>
                  <a:close/>
                  <a:moveTo>
                    <a:pt x="670" y="121"/>
                  </a:moveTo>
                  <a:cubicBezTo>
                    <a:pt x="643" y="172"/>
                    <a:pt x="568" y="194"/>
                    <a:pt x="583" y="184"/>
                  </a:cubicBezTo>
                  <a:cubicBezTo>
                    <a:pt x="629" y="152"/>
                    <a:pt x="661" y="137"/>
                    <a:pt x="645" y="118"/>
                  </a:cubicBezTo>
                  <a:cubicBezTo>
                    <a:pt x="627" y="96"/>
                    <a:pt x="600" y="94"/>
                    <a:pt x="578" y="88"/>
                  </a:cubicBezTo>
                  <a:cubicBezTo>
                    <a:pt x="578" y="88"/>
                    <a:pt x="700" y="65"/>
                    <a:pt x="670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23"/>
            <p:cNvSpPr>
              <a:spLocks noEditPoints="1"/>
            </p:cNvSpPr>
            <p:nvPr/>
          </p:nvSpPr>
          <p:spPr bwMode="auto">
            <a:xfrm>
              <a:off x="7432676" y="3624263"/>
              <a:ext cx="158750" cy="44450"/>
            </a:xfrm>
            <a:custGeom>
              <a:avLst/>
              <a:gdLst>
                <a:gd name="T0" fmla="*/ 603 w 742"/>
                <a:gd name="T1" fmla="*/ 138 h 202"/>
                <a:gd name="T2" fmla="*/ 742 w 742"/>
                <a:gd name="T3" fmla="*/ 77 h 202"/>
                <a:gd name="T4" fmla="*/ 371 w 742"/>
                <a:gd name="T5" fmla="*/ 0 h 202"/>
                <a:gd name="T6" fmla="*/ 0 w 742"/>
                <a:gd name="T7" fmla="*/ 77 h 202"/>
                <a:gd name="T8" fmla="*/ 139 w 742"/>
                <a:gd name="T9" fmla="*/ 138 h 202"/>
                <a:gd name="T10" fmla="*/ 371 w 742"/>
                <a:gd name="T11" fmla="*/ 202 h 202"/>
                <a:gd name="T12" fmla="*/ 603 w 742"/>
                <a:gd name="T13" fmla="*/ 138 h 202"/>
                <a:gd name="T14" fmla="*/ 370 w 742"/>
                <a:gd name="T15" fmla="*/ 43 h 202"/>
                <a:gd name="T16" fmla="*/ 603 w 742"/>
                <a:gd name="T17" fmla="*/ 73 h 202"/>
                <a:gd name="T18" fmla="*/ 370 w 742"/>
                <a:gd name="T19" fmla="*/ 103 h 202"/>
                <a:gd name="T20" fmla="*/ 137 w 742"/>
                <a:gd name="T21" fmla="*/ 73 h 202"/>
                <a:gd name="T22" fmla="*/ 370 w 742"/>
                <a:gd name="T23" fmla="*/ 4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2" h="202">
                  <a:moveTo>
                    <a:pt x="603" y="138"/>
                  </a:moveTo>
                  <a:cubicBezTo>
                    <a:pt x="688" y="124"/>
                    <a:pt x="742" y="102"/>
                    <a:pt x="742" y="77"/>
                  </a:cubicBezTo>
                  <a:cubicBezTo>
                    <a:pt x="742" y="35"/>
                    <a:pt x="576" y="0"/>
                    <a:pt x="371" y="0"/>
                  </a:cubicBezTo>
                  <a:cubicBezTo>
                    <a:pt x="166" y="0"/>
                    <a:pt x="0" y="35"/>
                    <a:pt x="0" y="77"/>
                  </a:cubicBezTo>
                  <a:cubicBezTo>
                    <a:pt x="0" y="102"/>
                    <a:pt x="55" y="124"/>
                    <a:pt x="139" y="138"/>
                  </a:cubicBezTo>
                  <a:cubicBezTo>
                    <a:pt x="155" y="174"/>
                    <a:pt x="253" y="202"/>
                    <a:pt x="371" y="202"/>
                  </a:cubicBezTo>
                  <a:cubicBezTo>
                    <a:pt x="489" y="202"/>
                    <a:pt x="587" y="174"/>
                    <a:pt x="603" y="138"/>
                  </a:cubicBezTo>
                  <a:close/>
                  <a:moveTo>
                    <a:pt x="370" y="43"/>
                  </a:moveTo>
                  <a:cubicBezTo>
                    <a:pt x="499" y="43"/>
                    <a:pt x="603" y="56"/>
                    <a:pt x="603" y="73"/>
                  </a:cubicBezTo>
                  <a:cubicBezTo>
                    <a:pt x="603" y="90"/>
                    <a:pt x="499" y="103"/>
                    <a:pt x="370" y="103"/>
                  </a:cubicBezTo>
                  <a:cubicBezTo>
                    <a:pt x="242" y="103"/>
                    <a:pt x="137" y="90"/>
                    <a:pt x="137" y="73"/>
                  </a:cubicBezTo>
                  <a:cubicBezTo>
                    <a:pt x="137" y="56"/>
                    <a:pt x="242" y="43"/>
                    <a:pt x="37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62" name="그룹 161"/>
          <p:cNvGrpSpPr/>
          <p:nvPr/>
        </p:nvGrpSpPr>
        <p:grpSpPr>
          <a:xfrm>
            <a:off x="9917162" y="3392417"/>
            <a:ext cx="322815" cy="322169"/>
            <a:chOff x="1776413" y="-968376"/>
            <a:chExt cx="8729663" cy="8712202"/>
          </a:xfrm>
          <a:solidFill>
            <a:srgbClr val="00589E"/>
          </a:solidFill>
        </p:grpSpPr>
        <p:sp>
          <p:nvSpPr>
            <p:cNvPr id="160" name="Freeform 27"/>
            <p:cNvSpPr>
              <a:spLocks/>
            </p:cNvSpPr>
            <p:nvPr/>
          </p:nvSpPr>
          <p:spPr bwMode="auto">
            <a:xfrm>
              <a:off x="1776413" y="-968376"/>
              <a:ext cx="8477250" cy="8539163"/>
            </a:xfrm>
            <a:custGeom>
              <a:avLst/>
              <a:gdLst>
                <a:gd name="T0" fmla="*/ 2229 w 2258"/>
                <a:gd name="T1" fmla="*/ 197 h 2274"/>
                <a:gd name="T2" fmla="*/ 2128 w 2258"/>
                <a:gd name="T3" fmla="*/ 96 h 2274"/>
                <a:gd name="T4" fmla="*/ 2013 w 2258"/>
                <a:gd name="T5" fmla="*/ 110 h 2274"/>
                <a:gd name="T6" fmla="*/ 891 w 2258"/>
                <a:gd name="T7" fmla="*/ 1232 h 2274"/>
                <a:gd name="T8" fmla="*/ 653 w 2258"/>
                <a:gd name="T9" fmla="*/ 964 h 2274"/>
                <a:gd name="T10" fmla="*/ 644 w 2258"/>
                <a:gd name="T11" fmla="*/ 864 h 2274"/>
                <a:gd name="T12" fmla="*/ 825 w 2258"/>
                <a:gd name="T13" fmla="*/ 616 h 2274"/>
                <a:gd name="T14" fmla="*/ 820 w 2258"/>
                <a:gd name="T15" fmla="*/ 387 h 2274"/>
                <a:gd name="T16" fmla="*/ 586 w 2258"/>
                <a:gd name="T17" fmla="*/ 96 h 2274"/>
                <a:gd name="T18" fmla="*/ 305 w 2258"/>
                <a:gd name="T19" fmla="*/ 83 h 2274"/>
                <a:gd name="T20" fmla="*/ 57 w 2258"/>
                <a:gd name="T21" fmla="*/ 330 h 2274"/>
                <a:gd name="T22" fmla="*/ 0 w 2258"/>
                <a:gd name="T23" fmla="*/ 474 h 2274"/>
                <a:gd name="T24" fmla="*/ 476 w 2258"/>
                <a:gd name="T25" fmla="*/ 1649 h 2274"/>
                <a:gd name="T26" fmla="*/ 96 w 2258"/>
                <a:gd name="T27" fmla="*/ 2029 h 2274"/>
                <a:gd name="T28" fmla="*/ 82 w 2258"/>
                <a:gd name="T29" fmla="*/ 2144 h 2274"/>
                <a:gd name="T30" fmla="*/ 183 w 2258"/>
                <a:gd name="T31" fmla="*/ 2245 h 2274"/>
                <a:gd name="T32" fmla="*/ 298 w 2258"/>
                <a:gd name="T33" fmla="*/ 2231 h 2274"/>
                <a:gd name="T34" fmla="*/ 2217 w 2258"/>
                <a:gd name="T35" fmla="*/ 312 h 2274"/>
                <a:gd name="T36" fmla="*/ 2229 w 2258"/>
                <a:gd name="T37" fmla="*/ 197 h 2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58" h="2274">
                  <a:moveTo>
                    <a:pt x="2229" y="197"/>
                  </a:moveTo>
                  <a:cubicBezTo>
                    <a:pt x="2128" y="96"/>
                    <a:pt x="2128" y="96"/>
                    <a:pt x="2128" y="96"/>
                  </a:cubicBezTo>
                  <a:cubicBezTo>
                    <a:pt x="2098" y="66"/>
                    <a:pt x="2048" y="73"/>
                    <a:pt x="2013" y="110"/>
                  </a:cubicBezTo>
                  <a:cubicBezTo>
                    <a:pt x="891" y="1232"/>
                    <a:pt x="891" y="1232"/>
                    <a:pt x="891" y="1232"/>
                  </a:cubicBezTo>
                  <a:cubicBezTo>
                    <a:pt x="653" y="964"/>
                    <a:pt x="653" y="964"/>
                    <a:pt x="653" y="964"/>
                  </a:cubicBezTo>
                  <a:cubicBezTo>
                    <a:pt x="623" y="935"/>
                    <a:pt x="623" y="898"/>
                    <a:pt x="644" y="864"/>
                  </a:cubicBezTo>
                  <a:cubicBezTo>
                    <a:pt x="825" y="616"/>
                    <a:pt x="825" y="616"/>
                    <a:pt x="825" y="616"/>
                  </a:cubicBezTo>
                  <a:cubicBezTo>
                    <a:pt x="877" y="550"/>
                    <a:pt x="873" y="454"/>
                    <a:pt x="820" y="387"/>
                  </a:cubicBezTo>
                  <a:cubicBezTo>
                    <a:pt x="586" y="96"/>
                    <a:pt x="586" y="96"/>
                    <a:pt x="586" y="96"/>
                  </a:cubicBezTo>
                  <a:cubicBezTo>
                    <a:pt x="515" y="9"/>
                    <a:pt x="385" y="0"/>
                    <a:pt x="305" y="83"/>
                  </a:cubicBezTo>
                  <a:cubicBezTo>
                    <a:pt x="57" y="330"/>
                    <a:pt x="57" y="330"/>
                    <a:pt x="57" y="330"/>
                  </a:cubicBezTo>
                  <a:cubicBezTo>
                    <a:pt x="18" y="369"/>
                    <a:pt x="0" y="421"/>
                    <a:pt x="0" y="474"/>
                  </a:cubicBezTo>
                  <a:cubicBezTo>
                    <a:pt x="23" y="914"/>
                    <a:pt x="202" y="1333"/>
                    <a:pt x="476" y="1649"/>
                  </a:cubicBezTo>
                  <a:cubicBezTo>
                    <a:pt x="96" y="2029"/>
                    <a:pt x="96" y="2029"/>
                    <a:pt x="96" y="2029"/>
                  </a:cubicBezTo>
                  <a:cubicBezTo>
                    <a:pt x="62" y="2064"/>
                    <a:pt x="57" y="2116"/>
                    <a:pt x="82" y="2144"/>
                  </a:cubicBezTo>
                  <a:cubicBezTo>
                    <a:pt x="183" y="2245"/>
                    <a:pt x="183" y="2245"/>
                    <a:pt x="183" y="2245"/>
                  </a:cubicBezTo>
                  <a:cubicBezTo>
                    <a:pt x="213" y="2274"/>
                    <a:pt x="263" y="2268"/>
                    <a:pt x="298" y="2231"/>
                  </a:cubicBezTo>
                  <a:cubicBezTo>
                    <a:pt x="2217" y="312"/>
                    <a:pt x="2217" y="312"/>
                    <a:pt x="2217" y="312"/>
                  </a:cubicBezTo>
                  <a:cubicBezTo>
                    <a:pt x="2254" y="277"/>
                    <a:pt x="2258" y="225"/>
                    <a:pt x="2229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1" name="Freeform 28"/>
            <p:cNvSpPr>
              <a:spLocks/>
            </p:cNvSpPr>
            <p:nvPr/>
          </p:nvSpPr>
          <p:spPr bwMode="auto">
            <a:xfrm>
              <a:off x="4933951" y="4468813"/>
              <a:ext cx="5572125" cy="3275013"/>
            </a:xfrm>
            <a:custGeom>
              <a:avLst/>
              <a:gdLst>
                <a:gd name="T0" fmla="*/ 1388 w 1484"/>
                <a:gd name="T1" fmla="*/ 290 h 872"/>
                <a:gd name="T2" fmla="*/ 1097 w 1484"/>
                <a:gd name="T3" fmla="*/ 57 h 872"/>
                <a:gd name="T4" fmla="*/ 868 w 1484"/>
                <a:gd name="T5" fmla="*/ 52 h 872"/>
                <a:gd name="T6" fmla="*/ 620 w 1484"/>
                <a:gd name="T7" fmla="*/ 233 h 872"/>
                <a:gd name="T8" fmla="*/ 520 w 1484"/>
                <a:gd name="T9" fmla="*/ 224 h 872"/>
                <a:gd name="T10" fmla="*/ 405 w 1484"/>
                <a:gd name="T11" fmla="*/ 119 h 872"/>
                <a:gd name="T12" fmla="*/ 0 w 1484"/>
                <a:gd name="T13" fmla="*/ 524 h 872"/>
                <a:gd name="T14" fmla="*/ 1003 w 1484"/>
                <a:gd name="T15" fmla="*/ 868 h 872"/>
                <a:gd name="T16" fmla="*/ 1147 w 1484"/>
                <a:gd name="T17" fmla="*/ 810 h 872"/>
                <a:gd name="T18" fmla="*/ 1394 w 1484"/>
                <a:gd name="T19" fmla="*/ 563 h 872"/>
                <a:gd name="T20" fmla="*/ 1388 w 1484"/>
                <a:gd name="T21" fmla="*/ 29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84" h="872">
                  <a:moveTo>
                    <a:pt x="1388" y="290"/>
                  </a:moveTo>
                  <a:cubicBezTo>
                    <a:pt x="1097" y="57"/>
                    <a:pt x="1097" y="57"/>
                    <a:pt x="1097" y="57"/>
                  </a:cubicBezTo>
                  <a:cubicBezTo>
                    <a:pt x="1030" y="4"/>
                    <a:pt x="934" y="0"/>
                    <a:pt x="868" y="52"/>
                  </a:cubicBezTo>
                  <a:cubicBezTo>
                    <a:pt x="620" y="233"/>
                    <a:pt x="620" y="233"/>
                    <a:pt x="620" y="233"/>
                  </a:cubicBezTo>
                  <a:cubicBezTo>
                    <a:pt x="591" y="256"/>
                    <a:pt x="549" y="252"/>
                    <a:pt x="520" y="224"/>
                  </a:cubicBezTo>
                  <a:cubicBezTo>
                    <a:pt x="405" y="119"/>
                    <a:pt x="405" y="119"/>
                    <a:pt x="405" y="119"/>
                  </a:cubicBezTo>
                  <a:cubicBezTo>
                    <a:pt x="0" y="524"/>
                    <a:pt x="0" y="524"/>
                    <a:pt x="0" y="524"/>
                  </a:cubicBezTo>
                  <a:cubicBezTo>
                    <a:pt x="290" y="719"/>
                    <a:pt x="639" y="849"/>
                    <a:pt x="1003" y="868"/>
                  </a:cubicBezTo>
                  <a:cubicBezTo>
                    <a:pt x="1055" y="872"/>
                    <a:pt x="1108" y="849"/>
                    <a:pt x="1147" y="810"/>
                  </a:cubicBezTo>
                  <a:cubicBezTo>
                    <a:pt x="1394" y="563"/>
                    <a:pt x="1394" y="563"/>
                    <a:pt x="1394" y="563"/>
                  </a:cubicBezTo>
                  <a:cubicBezTo>
                    <a:pt x="1484" y="490"/>
                    <a:pt x="1479" y="357"/>
                    <a:pt x="1388" y="2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74" name="그룹 173"/>
          <p:cNvGrpSpPr/>
          <p:nvPr/>
        </p:nvGrpSpPr>
        <p:grpSpPr>
          <a:xfrm>
            <a:off x="1965593" y="3330208"/>
            <a:ext cx="294165" cy="444286"/>
            <a:chOff x="-1333500" y="3265488"/>
            <a:chExt cx="538162" cy="812801"/>
          </a:xfrm>
          <a:solidFill>
            <a:srgbClr val="00589E"/>
          </a:solidFill>
        </p:grpSpPr>
        <p:sp>
          <p:nvSpPr>
            <p:cNvPr id="166" name="Freeform 32"/>
            <p:cNvSpPr>
              <a:spLocks/>
            </p:cNvSpPr>
            <p:nvPr/>
          </p:nvSpPr>
          <p:spPr bwMode="auto">
            <a:xfrm>
              <a:off x="-1289050" y="3648076"/>
              <a:ext cx="139700" cy="430213"/>
            </a:xfrm>
            <a:custGeom>
              <a:avLst/>
              <a:gdLst>
                <a:gd name="T0" fmla="*/ 393 w 442"/>
                <a:gd name="T1" fmla="*/ 1041 h 1367"/>
                <a:gd name="T2" fmla="*/ 170 w 442"/>
                <a:gd name="T3" fmla="*/ 1041 h 1367"/>
                <a:gd name="T4" fmla="*/ 170 w 442"/>
                <a:gd name="T5" fmla="*/ 487 h 1367"/>
                <a:gd name="T6" fmla="*/ 271 w 442"/>
                <a:gd name="T7" fmla="*/ 487 h 1367"/>
                <a:gd name="T8" fmla="*/ 248 w 442"/>
                <a:gd name="T9" fmla="*/ 380 h 1367"/>
                <a:gd name="T10" fmla="*/ 170 w 442"/>
                <a:gd name="T11" fmla="*/ 380 h 1367"/>
                <a:gd name="T12" fmla="*/ 170 w 442"/>
                <a:gd name="T13" fmla="*/ 85 h 1367"/>
                <a:gd name="T14" fmla="*/ 85 w 442"/>
                <a:gd name="T15" fmla="*/ 0 h 1367"/>
                <a:gd name="T16" fmla="*/ 0 w 442"/>
                <a:gd name="T17" fmla="*/ 85 h 1367"/>
                <a:gd name="T18" fmla="*/ 0 w 442"/>
                <a:gd name="T19" fmla="*/ 1282 h 1367"/>
                <a:gd name="T20" fmla="*/ 85 w 442"/>
                <a:gd name="T21" fmla="*/ 1367 h 1367"/>
                <a:gd name="T22" fmla="*/ 170 w 442"/>
                <a:gd name="T23" fmla="*/ 1282 h 1367"/>
                <a:gd name="T24" fmla="*/ 170 w 442"/>
                <a:gd name="T25" fmla="*/ 1148 h 1367"/>
                <a:gd name="T26" fmla="*/ 442 w 442"/>
                <a:gd name="T27" fmla="*/ 1148 h 1367"/>
                <a:gd name="T28" fmla="*/ 398 w 442"/>
                <a:gd name="T29" fmla="*/ 1063 h 1367"/>
                <a:gd name="T30" fmla="*/ 393 w 442"/>
                <a:gd name="T31" fmla="*/ 1041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2" h="1367">
                  <a:moveTo>
                    <a:pt x="393" y="1041"/>
                  </a:moveTo>
                  <a:cubicBezTo>
                    <a:pt x="170" y="1041"/>
                    <a:pt x="170" y="1041"/>
                    <a:pt x="170" y="1041"/>
                  </a:cubicBezTo>
                  <a:cubicBezTo>
                    <a:pt x="170" y="487"/>
                    <a:pt x="170" y="487"/>
                    <a:pt x="170" y="487"/>
                  </a:cubicBezTo>
                  <a:cubicBezTo>
                    <a:pt x="271" y="487"/>
                    <a:pt x="271" y="487"/>
                    <a:pt x="271" y="487"/>
                  </a:cubicBezTo>
                  <a:cubicBezTo>
                    <a:pt x="248" y="380"/>
                    <a:pt x="248" y="380"/>
                    <a:pt x="248" y="380"/>
                  </a:cubicBezTo>
                  <a:cubicBezTo>
                    <a:pt x="170" y="380"/>
                    <a:pt x="170" y="380"/>
                    <a:pt x="170" y="380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38"/>
                    <a:pt x="132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282"/>
                    <a:pt x="0" y="1282"/>
                    <a:pt x="0" y="1282"/>
                  </a:cubicBezTo>
                  <a:cubicBezTo>
                    <a:pt x="0" y="1329"/>
                    <a:pt x="38" y="1367"/>
                    <a:pt x="85" y="1367"/>
                  </a:cubicBezTo>
                  <a:cubicBezTo>
                    <a:pt x="132" y="1367"/>
                    <a:pt x="170" y="1329"/>
                    <a:pt x="170" y="1282"/>
                  </a:cubicBezTo>
                  <a:cubicBezTo>
                    <a:pt x="170" y="1148"/>
                    <a:pt x="170" y="1148"/>
                    <a:pt x="170" y="1148"/>
                  </a:cubicBezTo>
                  <a:cubicBezTo>
                    <a:pt x="442" y="1148"/>
                    <a:pt x="442" y="1148"/>
                    <a:pt x="442" y="1148"/>
                  </a:cubicBezTo>
                  <a:cubicBezTo>
                    <a:pt x="421" y="1124"/>
                    <a:pt x="405" y="1095"/>
                    <a:pt x="398" y="1063"/>
                  </a:cubicBezTo>
                  <a:lnTo>
                    <a:pt x="393" y="10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7" name="Freeform 33"/>
            <p:cNvSpPr>
              <a:spLocks noEditPoints="1"/>
            </p:cNvSpPr>
            <p:nvPr/>
          </p:nvSpPr>
          <p:spPr bwMode="auto">
            <a:xfrm>
              <a:off x="-1254125" y="3397251"/>
              <a:ext cx="379412" cy="403225"/>
            </a:xfrm>
            <a:custGeom>
              <a:avLst/>
              <a:gdLst>
                <a:gd name="T0" fmla="*/ 266 w 1202"/>
                <a:gd name="T1" fmla="*/ 882 h 1280"/>
                <a:gd name="T2" fmla="*/ 306 w 1202"/>
                <a:gd name="T3" fmla="*/ 878 h 1280"/>
                <a:gd name="T4" fmla="*/ 490 w 1202"/>
                <a:gd name="T5" fmla="*/ 1025 h 1280"/>
                <a:gd name="T6" fmla="*/ 546 w 1202"/>
                <a:gd name="T7" fmla="*/ 1280 h 1280"/>
                <a:gd name="T8" fmla="*/ 656 w 1202"/>
                <a:gd name="T9" fmla="*/ 1280 h 1280"/>
                <a:gd name="T10" fmla="*/ 712 w 1202"/>
                <a:gd name="T11" fmla="*/ 1025 h 1280"/>
                <a:gd name="T12" fmla="*/ 896 w 1202"/>
                <a:gd name="T13" fmla="*/ 878 h 1280"/>
                <a:gd name="T14" fmla="*/ 936 w 1202"/>
                <a:gd name="T15" fmla="*/ 882 h 1280"/>
                <a:gd name="T16" fmla="*/ 1060 w 1202"/>
                <a:gd name="T17" fmla="*/ 976 h 1280"/>
                <a:gd name="T18" fmla="*/ 1093 w 1202"/>
                <a:gd name="T19" fmla="*/ 936 h 1280"/>
                <a:gd name="T20" fmla="*/ 1200 w 1202"/>
                <a:gd name="T21" fmla="*/ 461 h 1280"/>
                <a:gd name="T22" fmla="*/ 1028 w 1202"/>
                <a:gd name="T23" fmla="*/ 61 h 1280"/>
                <a:gd name="T24" fmla="*/ 923 w 1202"/>
                <a:gd name="T25" fmla="*/ 0 h 1280"/>
                <a:gd name="T26" fmla="*/ 601 w 1202"/>
                <a:gd name="T27" fmla="*/ 340 h 1280"/>
                <a:gd name="T28" fmla="*/ 279 w 1202"/>
                <a:gd name="T29" fmla="*/ 0 h 1280"/>
                <a:gd name="T30" fmla="*/ 174 w 1202"/>
                <a:gd name="T31" fmla="*/ 61 h 1280"/>
                <a:gd name="T32" fmla="*/ 2 w 1202"/>
                <a:gd name="T33" fmla="*/ 461 h 1280"/>
                <a:gd name="T34" fmla="*/ 109 w 1202"/>
                <a:gd name="T35" fmla="*/ 936 h 1280"/>
                <a:gd name="T36" fmla="*/ 142 w 1202"/>
                <a:gd name="T37" fmla="*/ 976 h 1280"/>
                <a:gd name="T38" fmla="*/ 266 w 1202"/>
                <a:gd name="T39" fmla="*/ 882 h 1280"/>
                <a:gd name="T40" fmla="*/ 1021 w 1202"/>
                <a:gd name="T41" fmla="*/ 461 h 1280"/>
                <a:gd name="T42" fmla="*/ 932 w 1202"/>
                <a:gd name="T43" fmla="*/ 857 h 1280"/>
                <a:gd name="T44" fmla="*/ 919 w 1202"/>
                <a:gd name="T45" fmla="*/ 716 h 1280"/>
                <a:gd name="T46" fmla="*/ 945 w 1202"/>
                <a:gd name="T47" fmla="*/ 226 h 1280"/>
                <a:gd name="T48" fmla="*/ 958 w 1202"/>
                <a:gd name="T49" fmla="*/ 241 h 1280"/>
                <a:gd name="T50" fmla="*/ 1021 w 1202"/>
                <a:gd name="T51" fmla="*/ 461 h 1280"/>
                <a:gd name="T52" fmla="*/ 257 w 1202"/>
                <a:gd name="T53" fmla="*/ 227 h 1280"/>
                <a:gd name="T54" fmla="*/ 283 w 1202"/>
                <a:gd name="T55" fmla="*/ 716 h 1280"/>
                <a:gd name="T56" fmla="*/ 270 w 1202"/>
                <a:gd name="T57" fmla="*/ 856 h 1280"/>
                <a:gd name="T58" fmla="*/ 181 w 1202"/>
                <a:gd name="T59" fmla="*/ 461 h 1280"/>
                <a:gd name="T60" fmla="*/ 257 w 1202"/>
                <a:gd name="T61" fmla="*/ 227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02" h="1280">
                  <a:moveTo>
                    <a:pt x="266" y="882"/>
                  </a:moveTo>
                  <a:cubicBezTo>
                    <a:pt x="279" y="879"/>
                    <a:pt x="293" y="878"/>
                    <a:pt x="306" y="878"/>
                  </a:cubicBezTo>
                  <a:cubicBezTo>
                    <a:pt x="394" y="878"/>
                    <a:pt x="471" y="940"/>
                    <a:pt x="490" y="1025"/>
                  </a:cubicBezTo>
                  <a:cubicBezTo>
                    <a:pt x="546" y="1280"/>
                    <a:pt x="546" y="1280"/>
                    <a:pt x="546" y="1280"/>
                  </a:cubicBezTo>
                  <a:cubicBezTo>
                    <a:pt x="656" y="1280"/>
                    <a:pt x="656" y="1280"/>
                    <a:pt x="656" y="1280"/>
                  </a:cubicBezTo>
                  <a:cubicBezTo>
                    <a:pt x="712" y="1025"/>
                    <a:pt x="712" y="1025"/>
                    <a:pt x="712" y="1025"/>
                  </a:cubicBezTo>
                  <a:cubicBezTo>
                    <a:pt x="731" y="940"/>
                    <a:pt x="808" y="878"/>
                    <a:pt x="896" y="878"/>
                  </a:cubicBezTo>
                  <a:cubicBezTo>
                    <a:pt x="909" y="878"/>
                    <a:pt x="923" y="879"/>
                    <a:pt x="936" y="882"/>
                  </a:cubicBezTo>
                  <a:cubicBezTo>
                    <a:pt x="991" y="895"/>
                    <a:pt x="1035" y="930"/>
                    <a:pt x="1060" y="976"/>
                  </a:cubicBezTo>
                  <a:cubicBezTo>
                    <a:pt x="1074" y="967"/>
                    <a:pt x="1086" y="953"/>
                    <a:pt x="1093" y="936"/>
                  </a:cubicBezTo>
                  <a:cubicBezTo>
                    <a:pt x="1169" y="743"/>
                    <a:pt x="1200" y="588"/>
                    <a:pt x="1200" y="461"/>
                  </a:cubicBezTo>
                  <a:cubicBezTo>
                    <a:pt x="1202" y="260"/>
                    <a:pt x="1117" y="128"/>
                    <a:pt x="1028" y="61"/>
                  </a:cubicBezTo>
                  <a:cubicBezTo>
                    <a:pt x="990" y="32"/>
                    <a:pt x="953" y="13"/>
                    <a:pt x="923" y="0"/>
                  </a:cubicBezTo>
                  <a:cubicBezTo>
                    <a:pt x="885" y="172"/>
                    <a:pt x="756" y="340"/>
                    <a:pt x="601" y="340"/>
                  </a:cubicBezTo>
                  <a:cubicBezTo>
                    <a:pt x="446" y="340"/>
                    <a:pt x="317" y="172"/>
                    <a:pt x="279" y="0"/>
                  </a:cubicBezTo>
                  <a:cubicBezTo>
                    <a:pt x="249" y="13"/>
                    <a:pt x="212" y="32"/>
                    <a:pt x="174" y="61"/>
                  </a:cubicBezTo>
                  <a:cubicBezTo>
                    <a:pt x="85" y="128"/>
                    <a:pt x="0" y="260"/>
                    <a:pt x="2" y="461"/>
                  </a:cubicBezTo>
                  <a:cubicBezTo>
                    <a:pt x="2" y="588"/>
                    <a:pt x="33" y="743"/>
                    <a:pt x="109" y="936"/>
                  </a:cubicBezTo>
                  <a:cubicBezTo>
                    <a:pt x="116" y="953"/>
                    <a:pt x="128" y="967"/>
                    <a:pt x="142" y="976"/>
                  </a:cubicBezTo>
                  <a:cubicBezTo>
                    <a:pt x="167" y="930"/>
                    <a:pt x="211" y="895"/>
                    <a:pt x="266" y="882"/>
                  </a:cubicBezTo>
                  <a:close/>
                  <a:moveTo>
                    <a:pt x="1021" y="461"/>
                  </a:moveTo>
                  <a:cubicBezTo>
                    <a:pt x="1021" y="556"/>
                    <a:pt x="998" y="686"/>
                    <a:pt x="932" y="857"/>
                  </a:cubicBezTo>
                  <a:cubicBezTo>
                    <a:pt x="925" y="791"/>
                    <a:pt x="919" y="736"/>
                    <a:pt x="919" y="716"/>
                  </a:cubicBezTo>
                  <a:cubicBezTo>
                    <a:pt x="919" y="716"/>
                    <a:pt x="944" y="435"/>
                    <a:pt x="945" y="226"/>
                  </a:cubicBezTo>
                  <a:cubicBezTo>
                    <a:pt x="949" y="231"/>
                    <a:pt x="954" y="236"/>
                    <a:pt x="958" y="241"/>
                  </a:cubicBezTo>
                  <a:cubicBezTo>
                    <a:pt x="991" y="284"/>
                    <a:pt x="1021" y="348"/>
                    <a:pt x="1021" y="461"/>
                  </a:cubicBezTo>
                  <a:close/>
                  <a:moveTo>
                    <a:pt x="257" y="227"/>
                  </a:moveTo>
                  <a:cubicBezTo>
                    <a:pt x="258" y="435"/>
                    <a:pt x="283" y="716"/>
                    <a:pt x="283" y="716"/>
                  </a:cubicBezTo>
                  <a:cubicBezTo>
                    <a:pt x="283" y="736"/>
                    <a:pt x="277" y="791"/>
                    <a:pt x="270" y="856"/>
                  </a:cubicBezTo>
                  <a:cubicBezTo>
                    <a:pt x="204" y="685"/>
                    <a:pt x="181" y="556"/>
                    <a:pt x="181" y="461"/>
                  </a:cubicBezTo>
                  <a:cubicBezTo>
                    <a:pt x="182" y="335"/>
                    <a:pt x="217" y="269"/>
                    <a:pt x="257" y="2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8" name="Oval 34"/>
            <p:cNvSpPr>
              <a:spLocks noChangeArrowheads="1"/>
            </p:cNvSpPr>
            <p:nvPr/>
          </p:nvSpPr>
          <p:spPr bwMode="auto">
            <a:xfrm>
              <a:off x="-1157288" y="3265488"/>
              <a:ext cx="185737" cy="2270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9" name="Freeform 35"/>
            <p:cNvSpPr>
              <a:spLocks/>
            </p:cNvSpPr>
            <p:nvPr/>
          </p:nvSpPr>
          <p:spPr bwMode="auto">
            <a:xfrm>
              <a:off x="-1209675" y="3681413"/>
              <a:ext cx="139700" cy="341313"/>
            </a:xfrm>
            <a:custGeom>
              <a:avLst/>
              <a:gdLst>
                <a:gd name="T0" fmla="*/ 438 w 443"/>
                <a:gd name="T1" fmla="*/ 1025 h 1083"/>
                <a:gd name="T2" fmla="*/ 407 w 443"/>
                <a:gd name="T3" fmla="*/ 876 h 1083"/>
                <a:gd name="T4" fmla="*/ 443 w 443"/>
                <a:gd name="T5" fmla="*/ 716 h 1083"/>
                <a:gd name="T6" fmla="*/ 315 w 443"/>
                <a:gd name="T7" fmla="*/ 134 h 1083"/>
                <a:gd name="T8" fmla="*/ 134 w 443"/>
                <a:gd name="T9" fmla="*/ 18 h 1083"/>
                <a:gd name="T10" fmla="*/ 18 w 443"/>
                <a:gd name="T11" fmla="*/ 199 h 1083"/>
                <a:gd name="T12" fmla="*/ 183 w 443"/>
                <a:gd name="T13" fmla="*/ 949 h 1083"/>
                <a:gd name="T14" fmla="*/ 364 w 443"/>
                <a:gd name="T15" fmla="*/ 1065 h 1083"/>
                <a:gd name="T16" fmla="*/ 438 w 443"/>
                <a:gd name="T17" fmla="*/ 1025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3" h="1083">
                  <a:moveTo>
                    <a:pt x="438" y="1025"/>
                  </a:moveTo>
                  <a:cubicBezTo>
                    <a:pt x="408" y="983"/>
                    <a:pt x="396" y="930"/>
                    <a:pt x="407" y="876"/>
                  </a:cubicBezTo>
                  <a:cubicBezTo>
                    <a:pt x="443" y="716"/>
                    <a:pt x="443" y="716"/>
                    <a:pt x="443" y="716"/>
                  </a:cubicBezTo>
                  <a:cubicBezTo>
                    <a:pt x="315" y="134"/>
                    <a:pt x="315" y="134"/>
                    <a:pt x="315" y="134"/>
                  </a:cubicBezTo>
                  <a:cubicBezTo>
                    <a:pt x="297" y="52"/>
                    <a:pt x="216" y="0"/>
                    <a:pt x="134" y="18"/>
                  </a:cubicBezTo>
                  <a:cubicBezTo>
                    <a:pt x="52" y="36"/>
                    <a:pt x="0" y="117"/>
                    <a:pt x="18" y="199"/>
                  </a:cubicBezTo>
                  <a:cubicBezTo>
                    <a:pt x="183" y="949"/>
                    <a:pt x="183" y="949"/>
                    <a:pt x="183" y="949"/>
                  </a:cubicBezTo>
                  <a:cubicBezTo>
                    <a:pt x="201" y="1031"/>
                    <a:pt x="282" y="1083"/>
                    <a:pt x="364" y="1065"/>
                  </a:cubicBezTo>
                  <a:cubicBezTo>
                    <a:pt x="393" y="1059"/>
                    <a:pt x="418" y="1044"/>
                    <a:pt x="438" y="10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0" name="Freeform 36"/>
            <p:cNvSpPr>
              <a:spLocks/>
            </p:cNvSpPr>
            <p:nvPr/>
          </p:nvSpPr>
          <p:spPr bwMode="auto">
            <a:xfrm>
              <a:off x="-1076325" y="3681413"/>
              <a:ext cx="157162" cy="341313"/>
            </a:xfrm>
            <a:custGeom>
              <a:avLst/>
              <a:gdLst>
                <a:gd name="T0" fmla="*/ 480 w 498"/>
                <a:gd name="T1" fmla="*/ 199 h 1083"/>
                <a:gd name="T2" fmla="*/ 364 w 498"/>
                <a:gd name="T3" fmla="*/ 18 h 1083"/>
                <a:gd name="T4" fmla="*/ 183 w 498"/>
                <a:gd name="T5" fmla="*/ 134 h 1083"/>
                <a:gd name="T6" fmla="*/ 18 w 498"/>
                <a:gd name="T7" fmla="*/ 884 h 1083"/>
                <a:gd name="T8" fmla="*/ 134 w 498"/>
                <a:gd name="T9" fmla="*/ 1065 h 1083"/>
                <a:gd name="T10" fmla="*/ 315 w 498"/>
                <a:gd name="T11" fmla="*/ 949 h 1083"/>
                <a:gd name="T12" fmla="*/ 480 w 498"/>
                <a:gd name="T13" fmla="*/ 199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8" h="1083">
                  <a:moveTo>
                    <a:pt x="480" y="199"/>
                  </a:moveTo>
                  <a:cubicBezTo>
                    <a:pt x="498" y="117"/>
                    <a:pt x="446" y="36"/>
                    <a:pt x="364" y="18"/>
                  </a:cubicBezTo>
                  <a:cubicBezTo>
                    <a:pt x="282" y="0"/>
                    <a:pt x="201" y="52"/>
                    <a:pt x="183" y="134"/>
                  </a:cubicBezTo>
                  <a:cubicBezTo>
                    <a:pt x="18" y="884"/>
                    <a:pt x="18" y="884"/>
                    <a:pt x="18" y="884"/>
                  </a:cubicBezTo>
                  <a:cubicBezTo>
                    <a:pt x="0" y="966"/>
                    <a:pt x="52" y="1047"/>
                    <a:pt x="134" y="1065"/>
                  </a:cubicBezTo>
                  <a:cubicBezTo>
                    <a:pt x="216" y="1083"/>
                    <a:pt x="297" y="1031"/>
                    <a:pt x="315" y="949"/>
                  </a:cubicBezTo>
                  <a:lnTo>
                    <a:pt x="480" y="1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1" name="Freeform 37"/>
            <p:cNvSpPr>
              <a:spLocks/>
            </p:cNvSpPr>
            <p:nvPr/>
          </p:nvSpPr>
          <p:spPr bwMode="auto">
            <a:xfrm>
              <a:off x="-1333500" y="3698876"/>
              <a:ext cx="25400" cy="328613"/>
            </a:xfrm>
            <a:custGeom>
              <a:avLst/>
              <a:gdLst>
                <a:gd name="T0" fmla="*/ 40 w 81"/>
                <a:gd name="T1" fmla="*/ 0 h 1045"/>
                <a:gd name="T2" fmla="*/ 0 w 81"/>
                <a:gd name="T3" fmla="*/ 40 h 1045"/>
                <a:gd name="T4" fmla="*/ 0 w 81"/>
                <a:gd name="T5" fmla="*/ 1005 h 1045"/>
                <a:gd name="T6" fmla="*/ 40 w 81"/>
                <a:gd name="T7" fmla="*/ 1045 h 1045"/>
                <a:gd name="T8" fmla="*/ 81 w 81"/>
                <a:gd name="T9" fmla="*/ 1005 h 1045"/>
                <a:gd name="T10" fmla="*/ 81 w 81"/>
                <a:gd name="T11" fmla="*/ 40 h 1045"/>
                <a:gd name="T12" fmla="*/ 40 w 81"/>
                <a:gd name="T13" fmla="*/ 0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0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005"/>
                    <a:pt x="0" y="1005"/>
                    <a:pt x="0" y="1005"/>
                  </a:cubicBezTo>
                  <a:cubicBezTo>
                    <a:pt x="0" y="1027"/>
                    <a:pt x="18" y="1045"/>
                    <a:pt x="40" y="1045"/>
                  </a:cubicBezTo>
                  <a:cubicBezTo>
                    <a:pt x="63" y="1045"/>
                    <a:pt x="81" y="1027"/>
                    <a:pt x="81" y="1005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1" y="18"/>
                    <a:pt x="6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2" name="Freeform 38"/>
            <p:cNvSpPr>
              <a:spLocks/>
            </p:cNvSpPr>
            <p:nvPr/>
          </p:nvSpPr>
          <p:spPr bwMode="auto">
            <a:xfrm>
              <a:off x="-979488" y="3648076"/>
              <a:ext cx="139700" cy="430213"/>
            </a:xfrm>
            <a:custGeom>
              <a:avLst/>
              <a:gdLst>
                <a:gd name="T0" fmla="*/ 357 w 442"/>
                <a:gd name="T1" fmla="*/ 0 h 1367"/>
                <a:gd name="T2" fmla="*/ 272 w 442"/>
                <a:gd name="T3" fmla="*/ 85 h 1367"/>
                <a:gd name="T4" fmla="*/ 272 w 442"/>
                <a:gd name="T5" fmla="*/ 380 h 1367"/>
                <a:gd name="T6" fmla="*/ 194 w 442"/>
                <a:gd name="T7" fmla="*/ 380 h 1367"/>
                <a:gd name="T8" fmla="*/ 171 w 442"/>
                <a:gd name="T9" fmla="*/ 487 h 1367"/>
                <a:gd name="T10" fmla="*/ 272 w 442"/>
                <a:gd name="T11" fmla="*/ 487 h 1367"/>
                <a:gd name="T12" fmla="*/ 272 w 442"/>
                <a:gd name="T13" fmla="*/ 1041 h 1367"/>
                <a:gd name="T14" fmla="*/ 49 w 442"/>
                <a:gd name="T15" fmla="*/ 1041 h 1367"/>
                <a:gd name="T16" fmla="*/ 44 w 442"/>
                <a:gd name="T17" fmla="*/ 1063 h 1367"/>
                <a:gd name="T18" fmla="*/ 0 w 442"/>
                <a:gd name="T19" fmla="*/ 1148 h 1367"/>
                <a:gd name="T20" fmla="*/ 272 w 442"/>
                <a:gd name="T21" fmla="*/ 1148 h 1367"/>
                <a:gd name="T22" fmla="*/ 272 w 442"/>
                <a:gd name="T23" fmla="*/ 1282 h 1367"/>
                <a:gd name="T24" fmla="*/ 357 w 442"/>
                <a:gd name="T25" fmla="*/ 1367 h 1367"/>
                <a:gd name="T26" fmla="*/ 442 w 442"/>
                <a:gd name="T27" fmla="*/ 1282 h 1367"/>
                <a:gd name="T28" fmla="*/ 442 w 442"/>
                <a:gd name="T29" fmla="*/ 85 h 1367"/>
                <a:gd name="T30" fmla="*/ 357 w 442"/>
                <a:gd name="T31" fmla="*/ 0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2" h="1367">
                  <a:moveTo>
                    <a:pt x="357" y="0"/>
                  </a:moveTo>
                  <a:cubicBezTo>
                    <a:pt x="310" y="0"/>
                    <a:pt x="272" y="38"/>
                    <a:pt x="272" y="85"/>
                  </a:cubicBezTo>
                  <a:cubicBezTo>
                    <a:pt x="272" y="380"/>
                    <a:pt x="272" y="380"/>
                    <a:pt x="272" y="380"/>
                  </a:cubicBezTo>
                  <a:cubicBezTo>
                    <a:pt x="194" y="380"/>
                    <a:pt x="194" y="380"/>
                    <a:pt x="194" y="380"/>
                  </a:cubicBezTo>
                  <a:cubicBezTo>
                    <a:pt x="171" y="487"/>
                    <a:pt x="171" y="487"/>
                    <a:pt x="171" y="487"/>
                  </a:cubicBezTo>
                  <a:cubicBezTo>
                    <a:pt x="272" y="487"/>
                    <a:pt x="272" y="487"/>
                    <a:pt x="272" y="487"/>
                  </a:cubicBezTo>
                  <a:cubicBezTo>
                    <a:pt x="272" y="1041"/>
                    <a:pt x="272" y="1041"/>
                    <a:pt x="272" y="1041"/>
                  </a:cubicBezTo>
                  <a:cubicBezTo>
                    <a:pt x="49" y="1041"/>
                    <a:pt x="49" y="1041"/>
                    <a:pt x="49" y="1041"/>
                  </a:cubicBezTo>
                  <a:cubicBezTo>
                    <a:pt x="44" y="1063"/>
                    <a:pt x="44" y="1063"/>
                    <a:pt x="44" y="1063"/>
                  </a:cubicBezTo>
                  <a:cubicBezTo>
                    <a:pt x="37" y="1095"/>
                    <a:pt x="21" y="1124"/>
                    <a:pt x="0" y="1148"/>
                  </a:cubicBezTo>
                  <a:cubicBezTo>
                    <a:pt x="272" y="1148"/>
                    <a:pt x="272" y="1148"/>
                    <a:pt x="272" y="1148"/>
                  </a:cubicBezTo>
                  <a:cubicBezTo>
                    <a:pt x="272" y="1282"/>
                    <a:pt x="272" y="1282"/>
                    <a:pt x="272" y="1282"/>
                  </a:cubicBezTo>
                  <a:cubicBezTo>
                    <a:pt x="272" y="1329"/>
                    <a:pt x="310" y="1367"/>
                    <a:pt x="357" y="1367"/>
                  </a:cubicBezTo>
                  <a:cubicBezTo>
                    <a:pt x="404" y="1367"/>
                    <a:pt x="442" y="1329"/>
                    <a:pt x="442" y="1282"/>
                  </a:cubicBezTo>
                  <a:cubicBezTo>
                    <a:pt x="442" y="85"/>
                    <a:pt x="442" y="85"/>
                    <a:pt x="442" y="85"/>
                  </a:cubicBezTo>
                  <a:cubicBezTo>
                    <a:pt x="442" y="38"/>
                    <a:pt x="404" y="0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3" name="Freeform 39"/>
            <p:cNvSpPr>
              <a:spLocks/>
            </p:cNvSpPr>
            <p:nvPr/>
          </p:nvSpPr>
          <p:spPr bwMode="auto">
            <a:xfrm>
              <a:off x="-820738" y="3698876"/>
              <a:ext cx="25400" cy="328613"/>
            </a:xfrm>
            <a:custGeom>
              <a:avLst/>
              <a:gdLst>
                <a:gd name="T0" fmla="*/ 41 w 81"/>
                <a:gd name="T1" fmla="*/ 0 h 1045"/>
                <a:gd name="T2" fmla="*/ 0 w 81"/>
                <a:gd name="T3" fmla="*/ 40 h 1045"/>
                <a:gd name="T4" fmla="*/ 0 w 81"/>
                <a:gd name="T5" fmla="*/ 1005 h 1045"/>
                <a:gd name="T6" fmla="*/ 41 w 81"/>
                <a:gd name="T7" fmla="*/ 1045 h 1045"/>
                <a:gd name="T8" fmla="*/ 81 w 81"/>
                <a:gd name="T9" fmla="*/ 1005 h 1045"/>
                <a:gd name="T10" fmla="*/ 81 w 81"/>
                <a:gd name="T11" fmla="*/ 40 h 1045"/>
                <a:gd name="T12" fmla="*/ 41 w 81"/>
                <a:gd name="T13" fmla="*/ 0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045">
                  <a:moveTo>
                    <a:pt x="41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005"/>
                    <a:pt x="0" y="1005"/>
                    <a:pt x="0" y="1005"/>
                  </a:cubicBezTo>
                  <a:cubicBezTo>
                    <a:pt x="0" y="1027"/>
                    <a:pt x="18" y="1045"/>
                    <a:pt x="41" y="1045"/>
                  </a:cubicBezTo>
                  <a:cubicBezTo>
                    <a:pt x="63" y="1045"/>
                    <a:pt x="81" y="1027"/>
                    <a:pt x="81" y="1005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1" y="18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177" name="그림 176"/>
          <p:cNvPicPr preferRelativeResize="0"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1" t="1973" r="35111" b="38809"/>
          <a:stretch/>
        </p:blipFill>
        <p:spPr>
          <a:xfrm>
            <a:off x="1229138" y="1384623"/>
            <a:ext cx="1767600" cy="1767600"/>
          </a:xfrm>
          <a:prstGeom prst="ellipse">
            <a:avLst/>
          </a:prstGeom>
        </p:spPr>
      </p:pic>
      <p:grpSp>
        <p:nvGrpSpPr>
          <p:cNvPr id="185" name="그룹 184"/>
          <p:cNvGrpSpPr/>
          <p:nvPr/>
        </p:nvGrpSpPr>
        <p:grpSpPr>
          <a:xfrm>
            <a:off x="7291122" y="3337709"/>
            <a:ext cx="265128" cy="408060"/>
            <a:chOff x="9020175" y="6205538"/>
            <a:chExt cx="568325" cy="874712"/>
          </a:xfrm>
          <a:solidFill>
            <a:srgbClr val="00589E"/>
          </a:solidFill>
        </p:grpSpPr>
        <p:sp>
          <p:nvSpPr>
            <p:cNvPr id="181" name="Freeform 43"/>
            <p:cNvSpPr>
              <a:spLocks/>
            </p:cNvSpPr>
            <p:nvPr/>
          </p:nvSpPr>
          <p:spPr bwMode="auto">
            <a:xfrm>
              <a:off x="9137650" y="6205538"/>
              <a:ext cx="333375" cy="336550"/>
            </a:xfrm>
            <a:custGeom>
              <a:avLst/>
              <a:gdLst>
                <a:gd name="T0" fmla="*/ 964 w 965"/>
                <a:gd name="T1" fmla="*/ 485 h 970"/>
                <a:gd name="T2" fmla="*/ 486 w 965"/>
                <a:gd name="T3" fmla="*/ 1 h 970"/>
                <a:gd name="T4" fmla="*/ 2 w 965"/>
                <a:gd name="T5" fmla="*/ 479 h 970"/>
                <a:gd name="T6" fmla="*/ 2 w 965"/>
                <a:gd name="T7" fmla="*/ 485 h 970"/>
                <a:gd name="T8" fmla="*/ 480 w 965"/>
                <a:gd name="T9" fmla="*/ 969 h 970"/>
                <a:gd name="T10" fmla="*/ 964 w 965"/>
                <a:gd name="T11" fmla="*/ 491 h 970"/>
                <a:gd name="T12" fmla="*/ 964 w 965"/>
                <a:gd name="T13" fmla="*/ 485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5" h="970">
                  <a:moveTo>
                    <a:pt x="964" y="485"/>
                  </a:moveTo>
                  <a:cubicBezTo>
                    <a:pt x="965" y="219"/>
                    <a:pt x="751" y="3"/>
                    <a:pt x="486" y="1"/>
                  </a:cubicBezTo>
                  <a:cubicBezTo>
                    <a:pt x="220" y="0"/>
                    <a:pt x="3" y="214"/>
                    <a:pt x="2" y="479"/>
                  </a:cubicBezTo>
                  <a:cubicBezTo>
                    <a:pt x="2" y="481"/>
                    <a:pt x="2" y="483"/>
                    <a:pt x="2" y="485"/>
                  </a:cubicBezTo>
                  <a:cubicBezTo>
                    <a:pt x="0" y="751"/>
                    <a:pt x="214" y="967"/>
                    <a:pt x="480" y="969"/>
                  </a:cubicBezTo>
                  <a:cubicBezTo>
                    <a:pt x="746" y="970"/>
                    <a:pt x="962" y="756"/>
                    <a:pt x="964" y="491"/>
                  </a:cubicBezTo>
                  <a:cubicBezTo>
                    <a:pt x="964" y="489"/>
                    <a:pt x="964" y="487"/>
                    <a:pt x="964" y="4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2" name="Freeform 44"/>
            <p:cNvSpPr>
              <a:spLocks/>
            </p:cNvSpPr>
            <p:nvPr/>
          </p:nvSpPr>
          <p:spPr bwMode="auto">
            <a:xfrm>
              <a:off x="9117013" y="6694488"/>
              <a:ext cx="166688" cy="385762"/>
            </a:xfrm>
            <a:custGeom>
              <a:avLst/>
              <a:gdLst>
                <a:gd name="T0" fmla="*/ 62 w 483"/>
                <a:gd name="T1" fmla="*/ 626 h 1114"/>
                <a:gd name="T2" fmla="*/ 157 w 483"/>
                <a:gd name="T3" fmla="*/ 706 h 1114"/>
                <a:gd name="T4" fmla="*/ 0 w 483"/>
                <a:gd name="T5" fmla="*/ 804 h 1114"/>
                <a:gd name="T6" fmla="*/ 0 w 483"/>
                <a:gd name="T7" fmla="*/ 872 h 1114"/>
                <a:gd name="T8" fmla="*/ 242 w 483"/>
                <a:gd name="T9" fmla="*/ 1114 h 1114"/>
                <a:gd name="T10" fmla="*/ 483 w 483"/>
                <a:gd name="T11" fmla="*/ 872 h 1114"/>
                <a:gd name="T12" fmla="*/ 483 w 483"/>
                <a:gd name="T13" fmla="*/ 241 h 1114"/>
                <a:gd name="T14" fmla="*/ 242 w 483"/>
                <a:gd name="T15" fmla="*/ 0 h 1114"/>
                <a:gd name="T16" fmla="*/ 0 w 483"/>
                <a:gd name="T17" fmla="*/ 241 h 1114"/>
                <a:gd name="T18" fmla="*/ 0 w 483"/>
                <a:gd name="T19" fmla="*/ 500 h 1114"/>
                <a:gd name="T20" fmla="*/ 117 w 483"/>
                <a:gd name="T21" fmla="*/ 541 h 1114"/>
                <a:gd name="T22" fmla="*/ 62 w 483"/>
                <a:gd name="T23" fmla="*/ 626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3" h="1114">
                  <a:moveTo>
                    <a:pt x="62" y="626"/>
                  </a:moveTo>
                  <a:cubicBezTo>
                    <a:pt x="157" y="706"/>
                    <a:pt x="157" y="706"/>
                    <a:pt x="157" y="706"/>
                  </a:cubicBezTo>
                  <a:cubicBezTo>
                    <a:pt x="0" y="804"/>
                    <a:pt x="0" y="804"/>
                    <a:pt x="0" y="804"/>
                  </a:cubicBezTo>
                  <a:cubicBezTo>
                    <a:pt x="0" y="872"/>
                    <a:pt x="0" y="872"/>
                    <a:pt x="0" y="872"/>
                  </a:cubicBezTo>
                  <a:cubicBezTo>
                    <a:pt x="0" y="1006"/>
                    <a:pt x="108" y="1114"/>
                    <a:pt x="242" y="1114"/>
                  </a:cubicBezTo>
                  <a:cubicBezTo>
                    <a:pt x="375" y="1114"/>
                    <a:pt x="483" y="1006"/>
                    <a:pt x="483" y="872"/>
                  </a:cubicBezTo>
                  <a:cubicBezTo>
                    <a:pt x="483" y="241"/>
                    <a:pt x="483" y="241"/>
                    <a:pt x="483" y="241"/>
                  </a:cubicBezTo>
                  <a:cubicBezTo>
                    <a:pt x="483" y="108"/>
                    <a:pt x="375" y="0"/>
                    <a:pt x="242" y="0"/>
                  </a:cubicBezTo>
                  <a:cubicBezTo>
                    <a:pt x="108" y="0"/>
                    <a:pt x="0" y="108"/>
                    <a:pt x="0" y="241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117" y="541"/>
                    <a:pt x="117" y="541"/>
                    <a:pt x="117" y="541"/>
                  </a:cubicBezTo>
                  <a:lnTo>
                    <a:pt x="62" y="6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3" name="Freeform 45"/>
            <p:cNvSpPr>
              <a:spLocks/>
            </p:cNvSpPr>
            <p:nvPr/>
          </p:nvSpPr>
          <p:spPr bwMode="auto">
            <a:xfrm>
              <a:off x="9324975" y="6694488"/>
              <a:ext cx="166688" cy="385762"/>
            </a:xfrm>
            <a:custGeom>
              <a:avLst/>
              <a:gdLst>
                <a:gd name="T0" fmla="*/ 482 w 482"/>
                <a:gd name="T1" fmla="*/ 493 h 1109"/>
                <a:gd name="T2" fmla="*/ 482 w 482"/>
                <a:gd name="T3" fmla="*/ 239 h 1109"/>
                <a:gd name="T4" fmla="*/ 236 w 482"/>
                <a:gd name="T5" fmla="*/ 3 h 1109"/>
                <a:gd name="T6" fmla="*/ 0 w 482"/>
                <a:gd name="T7" fmla="*/ 239 h 1109"/>
                <a:gd name="T8" fmla="*/ 0 w 482"/>
                <a:gd name="T9" fmla="*/ 870 h 1109"/>
                <a:gd name="T10" fmla="*/ 246 w 482"/>
                <a:gd name="T11" fmla="*/ 1107 h 1109"/>
                <a:gd name="T12" fmla="*/ 482 w 482"/>
                <a:gd name="T13" fmla="*/ 870 h 1109"/>
                <a:gd name="T14" fmla="*/ 482 w 482"/>
                <a:gd name="T15" fmla="*/ 822 h 1109"/>
                <a:gd name="T16" fmla="*/ 394 w 482"/>
                <a:gd name="T17" fmla="*/ 740 h 1109"/>
                <a:gd name="T18" fmla="*/ 427 w 482"/>
                <a:gd name="T19" fmla="*/ 627 h 1109"/>
                <a:gd name="T20" fmla="*/ 330 w 482"/>
                <a:gd name="T21" fmla="*/ 563 h 1109"/>
                <a:gd name="T22" fmla="*/ 482 w 482"/>
                <a:gd name="T23" fmla="*/ 493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2" h="1109">
                  <a:moveTo>
                    <a:pt x="482" y="493"/>
                  </a:moveTo>
                  <a:cubicBezTo>
                    <a:pt x="482" y="239"/>
                    <a:pt x="482" y="239"/>
                    <a:pt x="482" y="239"/>
                  </a:cubicBezTo>
                  <a:cubicBezTo>
                    <a:pt x="479" y="106"/>
                    <a:pt x="369" y="0"/>
                    <a:pt x="236" y="3"/>
                  </a:cubicBezTo>
                  <a:cubicBezTo>
                    <a:pt x="107" y="6"/>
                    <a:pt x="2" y="110"/>
                    <a:pt x="0" y="239"/>
                  </a:cubicBezTo>
                  <a:cubicBezTo>
                    <a:pt x="0" y="870"/>
                    <a:pt x="0" y="870"/>
                    <a:pt x="0" y="870"/>
                  </a:cubicBezTo>
                  <a:cubicBezTo>
                    <a:pt x="2" y="1004"/>
                    <a:pt x="112" y="1109"/>
                    <a:pt x="246" y="1107"/>
                  </a:cubicBezTo>
                  <a:cubicBezTo>
                    <a:pt x="375" y="1104"/>
                    <a:pt x="479" y="1000"/>
                    <a:pt x="482" y="870"/>
                  </a:cubicBezTo>
                  <a:cubicBezTo>
                    <a:pt x="482" y="822"/>
                    <a:pt x="482" y="822"/>
                    <a:pt x="482" y="822"/>
                  </a:cubicBezTo>
                  <a:cubicBezTo>
                    <a:pt x="394" y="740"/>
                    <a:pt x="394" y="740"/>
                    <a:pt x="394" y="740"/>
                  </a:cubicBezTo>
                  <a:cubicBezTo>
                    <a:pt x="427" y="627"/>
                    <a:pt x="427" y="627"/>
                    <a:pt x="427" y="627"/>
                  </a:cubicBezTo>
                  <a:cubicBezTo>
                    <a:pt x="330" y="563"/>
                    <a:pt x="330" y="563"/>
                    <a:pt x="330" y="563"/>
                  </a:cubicBezTo>
                  <a:lnTo>
                    <a:pt x="482" y="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4" name="Freeform 46"/>
            <p:cNvSpPr>
              <a:spLocks/>
            </p:cNvSpPr>
            <p:nvPr/>
          </p:nvSpPr>
          <p:spPr bwMode="auto">
            <a:xfrm>
              <a:off x="9020175" y="6378575"/>
              <a:ext cx="568325" cy="369887"/>
            </a:xfrm>
            <a:custGeom>
              <a:avLst/>
              <a:gdLst>
                <a:gd name="T0" fmla="*/ 232 w 1641"/>
                <a:gd name="T1" fmla="*/ 1041 h 1068"/>
                <a:gd name="T2" fmla="*/ 1 w 1641"/>
                <a:gd name="T3" fmla="*/ 858 h 1068"/>
                <a:gd name="T4" fmla="*/ 7 w 1641"/>
                <a:gd name="T5" fmla="*/ 681 h 1068"/>
                <a:gd name="T6" fmla="*/ 146 w 1641"/>
                <a:gd name="T7" fmla="*/ 614 h 1068"/>
                <a:gd name="T8" fmla="*/ 107 w 1641"/>
                <a:gd name="T9" fmla="*/ 531 h 1068"/>
                <a:gd name="T10" fmla="*/ 141 w 1641"/>
                <a:gd name="T11" fmla="*/ 474 h 1068"/>
                <a:gd name="T12" fmla="*/ 52 w 1641"/>
                <a:gd name="T13" fmla="*/ 370 h 1068"/>
                <a:gd name="T14" fmla="*/ 99 w 1641"/>
                <a:gd name="T15" fmla="*/ 193 h 1068"/>
                <a:gd name="T16" fmla="*/ 270 w 1641"/>
                <a:gd name="T17" fmla="*/ 0 h 1068"/>
                <a:gd name="T18" fmla="*/ 835 w 1641"/>
                <a:gd name="T19" fmla="*/ 536 h 1068"/>
                <a:gd name="T20" fmla="*/ 1371 w 1641"/>
                <a:gd name="T21" fmla="*/ 0 h 1068"/>
                <a:gd name="T22" fmla="*/ 1542 w 1641"/>
                <a:gd name="T23" fmla="*/ 193 h 1068"/>
                <a:gd name="T24" fmla="*/ 1596 w 1641"/>
                <a:gd name="T25" fmla="*/ 403 h 1068"/>
                <a:gd name="T26" fmla="*/ 1492 w 1641"/>
                <a:gd name="T27" fmla="*/ 524 h 1068"/>
                <a:gd name="T28" fmla="*/ 1626 w 1641"/>
                <a:gd name="T29" fmla="*/ 591 h 1068"/>
                <a:gd name="T30" fmla="*/ 1641 w 1641"/>
                <a:gd name="T31" fmla="*/ 857 h 1068"/>
                <a:gd name="T32" fmla="*/ 1410 w 1641"/>
                <a:gd name="T33" fmla="*/ 1041 h 1068"/>
                <a:gd name="T34" fmla="*/ 1008 w 1641"/>
                <a:gd name="T35" fmla="*/ 862 h 1068"/>
                <a:gd name="T36" fmla="*/ 821 w 1641"/>
                <a:gd name="T37" fmla="*/ 1068 h 1068"/>
                <a:gd name="T38" fmla="*/ 755 w 1641"/>
                <a:gd name="T39" fmla="*/ 947 h 1068"/>
                <a:gd name="T40" fmla="*/ 788 w 1641"/>
                <a:gd name="T41" fmla="*/ 891 h 1068"/>
                <a:gd name="T42" fmla="*/ 963 w 1641"/>
                <a:gd name="T43" fmla="*/ 769 h 1068"/>
                <a:gd name="T44" fmla="*/ 1361 w 1641"/>
                <a:gd name="T45" fmla="*/ 762 h 1068"/>
                <a:gd name="T46" fmla="*/ 1315 w 1641"/>
                <a:gd name="T47" fmla="*/ 420 h 1068"/>
                <a:gd name="T48" fmla="*/ 1246 w 1641"/>
                <a:gd name="T49" fmla="*/ 429 h 1068"/>
                <a:gd name="T50" fmla="*/ 1286 w 1641"/>
                <a:gd name="T51" fmla="*/ 681 h 1068"/>
                <a:gd name="T52" fmla="*/ 821 w 1641"/>
                <a:gd name="T53" fmla="*/ 737 h 1068"/>
                <a:gd name="T54" fmla="*/ 356 w 1641"/>
                <a:gd name="T55" fmla="*/ 681 h 1068"/>
                <a:gd name="T56" fmla="*/ 395 w 1641"/>
                <a:gd name="T57" fmla="*/ 429 h 1068"/>
                <a:gd name="T58" fmla="*/ 326 w 1641"/>
                <a:gd name="T59" fmla="*/ 420 h 1068"/>
                <a:gd name="T60" fmla="*/ 281 w 1641"/>
                <a:gd name="T61" fmla="*/ 762 h 1068"/>
                <a:gd name="T62" fmla="*/ 770 w 1641"/>
                <a:gd name="T63" fmla="*/ 794 h 1068"/>
                <a:gd name="T64" fmla="*/ 702 w 1641"/>
                <a:gd name="T65" fmla="*/ 899 h 1068"/>
                <a:gd name="T66" fmla="*/ 268 w 1641"/>
                <a:gd name="T67" fmla="*/ 972 h 1068"/>
                <a:gd name="T68" fmla="*/ 232 w 1641"/>
                <a:gd name="T69" fmla="*/ 1041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1" h="1068">
                  <a:moveTo>
                    <a:pt x="232" y="1041"/>
                  </a:moveTo>
                  <a:cubicBezTo>
                    <a:pt x="117" y="1054"/>
                    <a:pt x="14" y="972"/>
                    <a:pt x="1" y="858"/>
                  </a:cubicBezTo>
                  <a:cubicBezTo>
                    <a:pt x="0" y="799"/>
                    <a:pt x="3" y="740"/>
                    <a:pt x="7" y="681"/>
                  </a:cubicBezTo>
                  <a:cubicBezTo>
                    <a:pt x="146" y="614"/>
                    <a:pt x="146" y="614"/>
                    <a:pt x="146" y="614"/>
                  </a:cubicBezTo>
                  <a:cubicBezTo>
                    <a:pt x="107" y="531"/>
                    <a:pt x="107" y="531"/>
                    <a:pt x="107" y="531"/>
                  </a:cubicBezTo>
                  <a:cubicBezTo>
                    <a:pt x="141" y="474"/>
                    <a:pt x="141" y="474"/>
                    <a:pt x="141" y="474"/>
                  </a:cubicBezTo>
                  <a:cubicBezTo>
                    <a:pt x="52" y="370"/>
                    <a:pt x="52" y="370"/>
                    <a:pt x="52" y="370"/>
                  </a:cubicBezTo>
                  <a:cubicBezTo>
                    <a:pt x="66" y="310"/>
                    <a:pt x="81" y="251"/>
                    <a:pt x="99" y="193"/>
                  </a:cubicBezTo>
                  <a:cubicBezTo>
                    <a:pt x="127" y="108"/>
                    <a:pt x="189" y="38"/>
                    <a:pt x="270" y="0"/>
                  </a:cubicBezTo>
                  <a:cubicBezTo>
                    <a:pt x="279" y="304"/>
                    <a:pt x="532" y="544"/>
                    <a:pt x="835" y="536"/>
                  </a:cubicBezTo>
                  <a:cubicBezTo>
                    <a:pt x="1128" y="528"/>
                    <a:pt x="1363" y="293"/>
                    <a:pt x="1371" y="0"/>
                  </a:cubicBezTo>
                  <a:cubicBezTo>
                    <a:pt x="1452" y="38"/>
                    <a:pt x="1514" y="108"/>
                    <a:pt x="1542" y="193"/>
                  </a:cubicBezTo>
                  <a:cubicBezTo>
                    <a:pt x="1564" y="262"/>
                    <a:pt x="1582" y="332"/>
                    <a:pt x="1596" y="403"/>
                  </a:cubicBezTo>
                  <a:cubicBezTo>
                    <a:pt x="1492" y="524"/>
                    <a:pt x="1492" y="524"/>
                    <a:pt x="1492" y="524"/>
                  </a:cubicBezTo>
                  <a:cubicBezTo>
                    <a:pt x="1626" y="591"/>
                    <a:pt x="1626" y="591"/>
                    <a:pt x="1626" y="591"/>
                  </a:cubicBezTo>
                  <a:cubicBezTo>
                    <a:pt x="1636" y="680"/>
                    <a:pt x="1641" y="769"/>
                    <a:pt x="1641" y="857"/>
                  </a:cubicBezTo>
                  <a:cubicBezTo>
                    <a:pt x="1627" y="972"/>
                    <a:pt x="1524" y="1054"/>
                    <a:pt x="1410" y="1041"/>
                  </a:cubicBezTo>
                  <a:cubicBezTo>
                    <a:pt x="1348" y="881"/>
                    <a:pt x="1169" y="801"/>
                    <a:pt x="1008" y="862"/>
                  </a:cubicBezTo>
                  <a:cubicBezTo>
                    <a:pt x="917" y="898"/>
                    <a:pt x="847" y="974"/>
                    <a:pt x="821" y="1068"/>
                  </a:cubicBezTo>
                  <a:cubicBezTo>
                    <a:pt x="808" y="1023"/>
                    <a:pt x="786" y="982"/>
                    <a:pt x="755" y="947"/>
                  </a:cubicBezTo>
                  <a:cubicBezTo>
                    <a:pt x="766" y="928"/>
                    <a:pt x="777" y="909"/>
                    <a:pt x="788" y="891"/>
                  </a:cubicBezTo>
                  <a:cubicBezTo>
                    <a:pt x="828" y="828"/>
                    <a:pt x="891" y="784"/>
                    <a:pt x="963" y="769"/>
                  </a:cubicBezTo>
                  <a:cubicBezTo>
                    <a:pt x="1094" y="740"/>
                    <a:pt x="1229" y="738"/>
                    <a:pt x="1361" y="762"/>
                  </a:cubicBezTo>
                  <a:cubicBezTo>
                    <a:pt x="1356" y="647"/>
                    <a:pt x="1341" y="533"/>
                    <a:pt x="1315" y="420"/>
                  </a:cubicBezTo>
                  <a:cubicBezTo>
                    <a:pt x="1246" y="429"/>
                    <a:pt x="1246" y="429"/>
                    <a:pt x="1246" y="429"/>
                  </a:cubicBezTo>
                  <a:cubicBezTo>
                    <a:pt x="1265" y="512"/>
                    <a:pt x="1278" y="596"/>
                    <a:pt x="1286" y="681"/>
                  </a:cubicBezTo>
                  <a:cubicBezTo>
                    <a:pt x="1129" y="665"/>
                    <a:pt x="970" y="684"/>
                    <a:pt x="821" y="737"/>
                  </a:cubicBezTo>
                  <a:cubicBezTo>
                    <a:pt x="672" y="684"/>
                    <a:pt x="513" y="665"/>
                    <a:pt x="356" y="681"/>
                  </a:cubicBezTo>
                  <a:cubicBezTo>
                    <a:pt x="363" y="596"/>
                    <a:pt x="376" y="512"/>
                    <a:pt x="395" y="429"/>
                  </a:cubicBezTo>
                  <a:cubicBezTo>
                    <a:pt x="326" y="420"/>
                    <a:pt x="326" y="420"/>
                    <a:pt x="326" y="420"/>
                  </a:cubicBezTo>
                  <a:cubicBezTo>
                    <a:pt x="301" y="533"/>
                    <a:pt x="286" y="647"/>
                    <a:pt x="281" y="762"/>
                  </a:cubicBezTo>
                  <a:cubicBezTo>
                    <a:pt x="444" y="732"/>
                    <a:pt x="612" y="742"/>
                    <a:pt x="770" y="794"/>
                  </a:cubicBezTo>
                  <a:cubicBezTo>
                    <a:pt x="746" y="828"/>
                    <a:pt x="723" y="863"/>
                    <a:pt x="702" y="899"/>
                  </a:cubicBezTo>
                  <a:cubicBezTo>
                    <a:pt x="562" y="800"/>
                    <a:pt x="368" y="832"/>
                    <a:pt x="268" y="972"/>
                  </a:cubicBezTo>
                  <a:cubicBezTo>
                    <a:pt x="253" y="993"/>
                    <a:pt x="241" y="1017"/>
                    <a:pt x="232" y="10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186" name="그림 18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" t="3800" r="32620" b="3800"/>
          <a:stretch/>
        </p:blipFill>
        <p:spPr>
          <a:xfrm>
            <a:off x="6539886" y="1383988"/>
            <a:ext cx="1767600" cy="1767600"/>
          </a:xfrm>
          <a:prstGeom prst="ellipse">
            <a:avLst/>
          </a:prstGeom>
          <a:effectLst>
            <a:innerShdw blurRad="63500">
              <a:prstClr val="black"/>
            </a:innerShdw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7" t="3800" r="15684" b="3800"/>
          <a:stretch/>
        </p:blipFill>
        <p:spPr>
          <a:xfrm>
            <a:off x="3883877" y="1383988"/>
            <a:ext cx="1767600" cy="1767600"/>
          </a:xfrm>
          <a:prstGeom prst="ellipse">
            <a:avLst/>
          </a:prstGeom>
          <a:effectLst>
            <a:innerShdw blurRad="635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216997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3520" y="1749574"/>
            <a:ext cx="1327286" cy="11541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75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06</a:t>
            </a:r>
            <a:endParaRPr lang="ko-KR" altLang="en-US" sz="75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25063" y="1749574"/>
            <a:ext cx="4616648" cy="230832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75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</a:t>
            </a:r>
            <a:endParaRPr lang="en-US" altLang="ko-KR" sz="75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  <a:p>
            <a:r>
              <a:rPr lang="ko-KR" altLang="en-US" sz="75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신고의무</a:t>
            </a:r>
            <a:endParaRPr lang="en-US" altLang="ko-KR" sz="75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9612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1315670"/>
            <a:ext cx="12192000" cy="2433423"/>
          </a:xfrm>
          <a:prstGeom prst="rect">
            <a:avLst/>
          </a:prstGeom>
          <a:solidFill>
            <a:schemeClr val="tx1">
              <a:alpha val="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15" name="타원 14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594347" y="2452453"/>
              <a:ext cx="292780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06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948481" y="388054"/>
            <a:ext cx="3561873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 신고의무자</a:t>
            </a:r>
          </a:p>
        </p:txBody>
      </p:sp>
      <p:cxnSp>
        <p:nvCxnSpPr>
          <p:cNvPr id="18" name="직선 연결선 17"/>
          <p:cNvCxnSpPr/>
          <p:nvPr/>
        </p:nvCxnSpPr>
        <p:spPr>
          <a:xfrm>
            <a:off x="4543425" y="742197"/>
            <a:ext cx="7426252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/>
          <p:cNvGrpSpPr/>
          <p:nvPr/>
        </p:nvGrpSpPr>
        <p:grpSpPr>
          <a:xfrm>
            <a:off x="5400675" y="1722321"/>
            <a:ext cx="6125682" cy="1639170"/>
            <a:chOff x="5400675" y="1730455"/>
            <a:chExt cx="6125682" cy="1639170"/>
          </a:xfrm>
        </p:grpSpPr>
        <p:grpSp>
          <p:nvGrpSpPr>
            <p:cNvPr id="45" name="그룹 44"/>
            <p:cNvGrpSpPr/>
            <p:nvPr/>
          </p:nvGrpSpPr>
          <p:grpSpPr>
            <a:xfrm>
              <a:off x="5400675" y="3061848"/>
              <a:ext cx="6053197" cy="307777"/>
              <a:chOff x="1238250" y="2911171"/>
              <a:chExt cx="6053197" cy="307777"/>
            </a:xfrm>
          </p:grpSpPr>
          <p:sp>
            <p:nvSpPr>
              <p:cNvPr id="22" name="직사각형 21">
                <a:extLst>
                  <a:ext uri="{FF2B5EF4-FFF2-40B4-BE49-F238E27FC236}">
                    <a16:creationId xmlns:a16="http://schemas.microsoft.com/office/drawing/2014/main" id="{4FCDA2B9-A3FE-4C7D-B953-BDA38FF86A80}"/>
                  </a:ext>
                </a:extLst>
              </p:cNvPr>
              <p:cNvSpPr/>
              <p:nvPr/>
            </p:nvSpPr>
            <p:spPr>
              <a:xfrm>
                <a:off x="4652904" y="2911171"/>
                <a:ext cx="26385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ko-KR" altLang="en-US" sz="20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장애인학대신고의무 </a:t>
                </a:r>
                <a:r>
                  <a:rPr lang="ko-KR" altLang="en-US" sz="20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부여</a:t>
                </a:r>
              </a:p>
            </p:txBody>
          </p:sp>
          <p:cxnSp>
            <p:nvCxnSpPr>
              <p:cNvPr id="42" name="직선 연결선 41"/>
              <p:cNvCxnSpPr/>
              <p:nvPr/>
            </p:nvCxnSpPr>
            <p:spPr>
              <a:xfrm>
                <a:off x="1238250" y="3065059"/>
                <a:ext cx="3354674" cy="0"/>
              </a:xfrm>
              <a:prstGeom prst="line">
                <a:avLst/>
              </a:prstGeom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그룹 53"/>
            <p:cNvGrpSpPr/>
            <p:nvPr/>
          </p:nvGrpSpPr>
          <p:grpSpPr>
            <a:xfrm>
              <a:off x="5668984" y="1730455"/>
              <a:ext cx="5857373" cy="1085195"/>
              <a:chOff x="4614884" y="1635205"/>
              <a:chExt cx="5857373" cy="1085195"/>
            </a:xfrm>
          </p:grpSpPr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4FCDA2B9-A3FE-4C7D-B953-BDA38FF86A80}"/>
                  </a:ext>
                </a:extLst>
              </p:cNvPr>
              <p:cNvSpPr/>
              <p:nvPr/>
            </p:nvSpPr>
            <p:spPr>
              <a:xfrm>
                <a:off x="4614884" y="1635205"/>
                <a:ext cx="4007507" cy="523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3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직무상</a:t>
                </a:r>
                <a:r>
                  <a:rPr lang="en-US" altLang="ko-KR" sz="3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 </a:t>
                </a:r>
                <a:r>
                  <a:rPr lang="ko-KR" altLang="en-US" sz="3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장애인학대를</a:t>
                </a:r>
                <a:endParaRPr lang="en-US" altLang="ko-KR" sz="3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rgbClr val="0058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4FCDA2B9-A3FE-4C7D-B953-BDA38FF86A80}"/>
                  </a:ext>
                </a:extLst>
              </p:cNvPr>
              <p:cNvSpPr/>
              <p:nvPr/>
            </p:nvSpPr>
            <p:spPr>
              <a:xfrm>
                <a:off x="4614884" y="2197180"/>
                <a:ext cx="5857373" cy="523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ko-KR" altLang="en-US" sz="3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rgbClr val="00589E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인지할 가능성이 높은 </a:t>
                </a:r>
                <a:r>
                  <a:rPr lang="ko-KR" altLang="en-US" sz="3400" dirty="0" err="1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rgbClr val="00589E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직군</a:t>
                </a:r>
                <a:r>
                  <a:rPr lang="ko-KR" altLang="en-US" sz="3400" dirty="0" err="1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에게</a:t>
                </a:r>
                <a:endParaRPr lang="en-US" altLang="ko-KR" sz="3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</p:grpSp>
      <p:grpSp>
        <p:nvGrpSpPr>
          <p:cNvPr id="41" name="그룹 40"/>
          <p:cNvGrpSpPr/>
          <p:nvPr/>
        </p:nvGrpSpPr>
        <p:grpSpPr>
          <a:xfrm>
            <a:off x="6820382" y="5735421"/>
            <a:ext cx="1615970" cy="184666"/>
            <a:chOff x="9690734" y="5514635"/>
            <a:chExt cx="1615970" cy="184666"/>
          </a:xfrm>
        </p:grpSpPr>
        <p:sp>
          <p:nvSpPr>
            <p:cNvPr id="43" name="직사각형 42"/>
            <p:cNvSpPr/>
            <p:nvPr/>
          </p:nvSpPr>
          <p:spPr>
            <a:xfrm>
              <a:off x="9966594" y="5514635"/>
              <a:ext cx="1340110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장애인복지법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90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조</a:t>
              </a:r>
              <a:endParaRPr lang="en-US" altLang="ko-KR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grpSp>
          <p:nvGrpSpPr>
            <p:cNvPr id="44" name="그룹 43"/>
            <p:cNvGrpSpPr/>
            <p:nvPr/>
          </p:nvGrpSpPr>
          <p:grpSpPr>
            <a:xfrm>
              <a:off x="9690734" y="5514802"/>
              <a:ext cx="182627" cy="182401"/>
              <a:chOff x="11498300" y="2410426"/>
              <a:chExt cx="8980487" cy="8969375"/>
            </a:xfrm>
            <a:solidFill>
              <a:srgbClr val="68686D"/>
            </a:solidFill>
          </p:grpSpPr>
          <p:sp>
            <p:nvSpPr>
              <p:cNvPr id="46" name="Freeform 5"/>
              <p:cNvSpPr>
                <a:spLocks/>
              </p:cNvSpPr>
              <p:nvPr/>
            </p:nvSpPr>
            <p:spPr bwMode="auto">
              <a:xfrm>
                <a:off x="11498300" y="9487501"/>
                <a:ext cx="5811838" cy="1892300"/>
              </a:xfrm>
              <a:custGeom>
                <a:avLst/>
                <a:gdLst>
                  <a:gd name="T0" fmla="*/ 1369 w 1548"/>
                  <a:gd name="T1" fmla="*/ 0 h 504"/>
                  <a:gd name="T2" fmla="*/ 179 w 1548"/>
                  <a:gd name="T3" fmla="*/ 0 h 504"/>
                  <a:gd name="T4" fmla="*/ 0 w 1548"/>
                  <a:gd name="T5" fmla="*/ 179 h 504"/>
                  <a:gd name="T6" fmla="*/ 0 w 1548"/>
                  <a:gd name="T7" fmla="*/ 504 h 504"/>
                  <a:gd name="T8" fmla="*/ 1548 w 1548"/>
                  <a:gd name="T9" fmla="*/ 504 h 504"/>
                  <a:gd name="T10" fmla="*/ 1548 w 1548"/>
                  <a:gd name="T11" fmla="*/ 179 h 504"/>
                  <a:gd name="T12" fmla="*/ 1369 w 1548"/>
                  <a:gd name="T13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8" h="504">
                    <a:moveTo>
                      <a:pt x="1369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81" y="0"/>
                      <a:pt x="0" y="81"/>
                      <a:pt x="0" y="179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1548" y="504"/>
                      <a:pt x="1548" y="504"/>
                      <a:pt x="1548" y="504"/>
                    </a:cubicBezTo>
                    <a:cubicBezTo>
                      <a:pt x="1548" y="179"/>
                      <a:pt x="1548" y="179"/>
                      <a:pt x="1548" y="179"/>
                    </a:cubicBezTo>
                    <a:cubicBezTo>
                      <a:pt x="1548" y="81"/>
                      <a:pt x="1468" y="0"/>
                      <a:pt x="136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6"/>
              <p:cNvSpPr>
                <a:spLocks/>
              </p:cNvSpPr>
              <p:nvPr/>
            </p:nvSpPr>
            <p:spPr bwMode="auto">
              <a:xfrm>
                <a:off x="12563512" y="2410426"/>
                <a:ext cx="7915275" cy="7915275"/>
              </a:xfrm>
              <a:custGeom>
                <a:avLst/>
                <a:gdLst>
                  <a:gd name="T0" fmla="*/ 2065 w 2108"/>
                  <a:gd name="T1" fmla="*/ 1911 h 2108"/>
                  <a:gd name="T2" fmla="*/ 979 w 2108"/>
                  <a:gd name="T3" fmla="*/ 824 h 2108"/>
                  <a:gd name="T4" fmla="*/ 1189 w 2108"/>
                  <a:gd name="T5" fmla="*/ 615 h 2108"/>
                  <a:gd name="T6" fmla="*/ 1309 w 2108"/>
                  <a:gd name="T7" fmla="*/ 611 h 2108"/>
                  <a:gd name="T8" fmla="*/ 1309 w 2108"/>
                  <a:gd name="T9" fmla="*/ 487 h 2108"/>
                  <a:gd name="T10" fmla="*/ 857 w 2108"/>
                  <a:gd name="T11" fmla="*/ 35 h 2108"/>
                  <a:gd name="T12" fmla="*/ 733 w 2108"/>
                  <a:gd name="T13" fmla="*/ 35 h 2108"/>
                  <a:gd name="T14" fmla="*/ 733 w 2108"/>
                  <a:gd name="T15" fmla="*/ 159 h 2108"/>
                  <a:gd name="T16" fmla="*/ 729 w 2108"/>
                  <a:gd name="T17" fmla="*/ 155 h 2108"/>
                  <a:gd name="T18" fmla="*/ 155 w 2108"/>
                  <a:gd name="T19" fmla="*/ 729 h 2108"/>
                  <a:gd name="T20" fmla="*/ 158 w 2108"/>
                  <a:gd name="T21" fmla="*/ 733 h 2108"/>
                  <a:gd name="T22" fmla="*/ 34 w 2108"/>
                  <a:gd name="T23" fmla="*/ 733 h 2108"/>
                  <a:gd name="T24" fmla="*/ 34 w 2108"/>
                  <a:gd name="T25" fmla="*/ 857 h 2108"/>
                  <a:gd name="T26" fmla="*/ 486 w 2108"/>
                  <a:gd name="T27" fmla="*/ 1310 h 2108"/>
                  <a:gd name="T28" fmla="*/ 611 w 2108"/>
                  <a:gd name="T29" fmla="*/ 1310 h 2108"/>
                  <a:gd name="T30" fmla="*/ 611 w 2108"/>
                  <a:gd name="T31" fmla="*/ 1185 h 2108"/>
                  <a:gd name="T32" fmla="*/ 615 w 2108"/>
                  <a:gd name="T33" fmla="*/ 1189 h 2108"/>
                  <a:gd name="T34" fmla="*/ 824 w 2108"/>
                  <a:gd name="T35" fmla="*/ 979 h 2108"/>
                  <a:gd name="T36" fmla="*/ 1910 w 2108"/>
                  <a:gd name="T37" fmla="*/ 2065 h 2108"/>
                  <a:gd name="T38" fmla="*/ 2065 w 2108"/>
                  <a:gd name="T39" fmla="*/ 2065 h 2108"/>
                  <a:gd name="T40" fmla="*/ 2065 w 2108"/>
                  <a:gd name="T41" fmla="*/ 1911 h 2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08" h="2108">
                    <a:moveTo>
                      <a:pt x="2065" y="1911"/>
                    </a:moveTo>
                    <a:cubicBezTo>
                      <a:pt x="979" y="824"/>
                      <a:pt x="979" y="824"/>
                      <a:pt x="979" y="824"/>
                    </a:cubicBezTo>
                    <a:cubicBezTo>
                      <a:pt x="1189" y="615"/>
                      <a:pt x="1189" y="615"/>
                      <a:pt x="1189" y="615"/>
                    </a:cubicBezTo>
                    <a:cubicBezTo>
                      <a:pt x="1224" y="645"/>
                      <a:pt x="1277" y="644"/>
                      <a:pt x="1309" y="611"/>
                    </a:cubicBezTo>
                    <a:cubicBezTo>
                      <a:pt x="1344" y="577"/>
                      <a:pt x="1344" y="521"/>
                      <a:pt x="1309" y="487"/>
                    </a:cubicBezTo>
                    <a:cubicBezTo>
                      <a:pt x="857" y="35"/>
                      <a:pt x="857" y="35"/>
                      <a:pt x="857" y="35"/>
                    </a:cubicBezTo>
                    <a:cubicBezTo>
                      <a:pt x="823" y="0"/>
                      <a:pt x="767" y="0"/>
                      <a:pt x="733" y="35"/>
                    </a:cubicBezTo>
                    <a:cubicBezTo>
                      <a:pt x="698" y="69"/>
                      <a:pt x="698" y="125"/>
                      <a:pt x="733" y="159"/>
                    </a:cubicBezTo>
                    <a:cubicBezTo>
                      <a:pt x="729" y="155"/>
                      <a:pt x="729" y="155"/>
                      <a:pt x="729" y="155"/>
                    </a:cubicBezTo>
                    <a:cubicBezTo>
                      <a:pt x="155" y="729"/>
                      <a:pt x="155" y="729"/>
                      <a:pt x="155" y="729"/>
                    </a:cubicBezTo>
                    <a:cubicBezTo>
                      <a:pt x="158" y="733"/>
                      <a:pt x="158" y="733"/>
                      <a:pt x="158" y="733"/>
                    </a:cubicBezTo>
                    <a:cubicBezTo>
                      <a:pt x="124" y="699"/>
                      <a:pt x="68" y="699"/>
                      <a:pt x="34" y="733"/>
                    </a:cubicBezTo>
                    <a:cubicBezTo>
                      <a:pt x="0" y="767"/>
                      <a:pt x="0" y="823"/>
                      <a:pt x="34" y="857"/>
                    </a:cubicBezTo>
                    <a:cubicBezTo>
                      <a:pt x="486" y="1310"/>
                      <a:pt x="486" y="1310"/>
                      <a:pt x="486" y="1310"/>
                    </a:cubicBezTo>
                    <a:cubicBezTo>
                      <a:pt x="521" y="1344"/>
                      <a:pt x="577" y="1344"/>
                      <a:pt x="611" y="1310"/>
                    </a:cubicBezTo>
                    <a:cubicBezTo>
                      <a:pt x="645" y="1275"/>
                      <a:pt x="645" y="1220"/>
                      <a:pt x="611" y="1185"/>
                    </a:cubicBezTo>
                    <a:cubicBezTo>
                      <a:pt x="615" y="1189"/>
                      <a:pt x="615" y="1189"/>
                      <a:pt x="615" y="1189"/>
                    </a:cubicBezTo>
                    <a:cubicBezTo>
                      <a:pt x="824" y="979"/>
                      <a:pt x="824" y="979"/>
                      <a:pt x="824" y="979"/>
                    </a:cubicBezTo>
                    <a:cubicBezTo>
                      <a:pt x="1910" y="2065"/>
                      <a:pt x="1910" y="2065"/>
                      <a:pt x="1910" y="2065"/>
                    </a:cubicBezTo>
                    <a:cubicBezTo>
                      <a:pt x="1953" y="2108"/>
                      <a:pt x="2023" y="2108"/>
                      <a:pt x="2065" y="2065"/>
                    </a:cubicBezTo>
                    <a:cubicBezTo>
                      <a:pt x="2108" y="2023"/>
                      <a:pt x="2108" y="1953"/>
                      <a:pt x="2065" y="19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1" name="그룹 70"/>
          <p:cNvGrpSpPr/>
          <p:nvPr/>
        </p:nvGrpSpPr>
        <p:grpSpPr>
          <a:xfrm>
            <a:off x="6785110" y="4088798"/>
            <a:ext cx="4328297" cy="307777"/>
            <a:chOff x="599303" y="3871084"/>
            <a:chExt cx="4328297" cy="307777"/>
          </a:xfrm>
        </p:grpSpPr>
        <p:sp>
          <p:nvSpPr>
            <p:cNvPr id="72" name="object 231">
              <a:extLst>
                <a:ext uri="{FF2B5EF4-FFF2-40B4-BE49-F238E27FC236}">
                  <a16:creationId xmlns:a16="http://schemas.microsoft.com/office/drawing/2014/main" id="{8B04C6F3-0418-4F13-9740-40F3C2421BB5}"/>
                </a:ext>
              </a:extLst>
            </p:cNvPr>
            <p:cNvSpPr txBox="1"/>
            <p:nvPr/>
          </p:nvSpPr>
          <p:spPr>
            <a:xfrm>
              <a:off x="599303" y="3871084"/>
              <a:ext cx="2872581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>
                <a:defRPr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rgbClr val="0058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장애인학대신고의무 불이행</a:t>
              </a:r>
            </a:p>
          </p:txBody>
        </p:sp>
        <p:cxnSp>
          <p:nvCxnSpPr>
            <p:cNvPr id="73" name="직선 연결선 72"/>
            <p:cNvCxnSpPr/>
            <p:nvPr/>
          </p:nvCxnSpPr>
          <p:spPr>
            <a:xfrm>
              <a:off x="3534592" y="4083029"/>
              <a:ext cx="1393008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object 233">
            <a:extLst>
              <a:ext uri="{FF2B5EF4-FFF2-40B4-BE49-F238E27FC236}">
                <a16:creationId xmlns:a16="http://schemas.microsoft.com/office/drawing/2014/main" id="{FA296D1F-8D56-4052-9DD3-E5D1CC7527F2}"/>
              </a:ext>
            </a:extLst>
          </p:cNvPr>
          <p:cNvSpPr txBox="1"/>
          <p:nvPr/>
        </p:nvSpPr>
        <p:spPr>
          <a:xfrm>
            <a:off x="2284860" y="4678549"/>
            <a:ext cx="3851695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1600" spc="-8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장애인학대</a:t>
            </a:r>
            <a:r>
              <a:rPr lang="ko-KR" altLang="en-US" sz="1600" spc="-80" dirty="0">
                <a:solidFill>
                  <a:prstClr val="black">
                    <a:lumMod val="75000"/>
                    <a:lumOff val="25000"/>
                  </a:prstClr>
                </a:solidFill>
              </a:rPr>
              <a:t> 및 장애인 대상 성범죄를 알게 된 경우</a:t>
            </a:r>
            <a:r>
              <a:rPr lang="en-US" altLang="ko-KR" sz="1600" spc="-80" dirty="0">
                <a:solidFill>
                  <a:prstClr val="black">
                    <a:lumMod val="75000"/>
                    <a:lumOff val="25000"/>
                  </a:prstClr>
                </a:solidFill>
              </a:rPr>
              <a:t>,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993003" y="4507880"/>
            <a:ext cx="1244633" cy="440961"/>
            <a:chOff x="426946" y="4391766"/>
            <a:chExt cx="1244633" cy="440961"/>
          </a:xfrm>
        </p:grpSpPr>
        <p:sp>
          <p:nvSpPr>
            <p:cNvPr id="58" name="직사각형 57"/>
            <p:cNvSpPr/>
            <p:nvPr/>
          </p:nvSpPr>
          <p:spPr>
            <a:xfrm>
              <a:off x="426946" y="4391766"/>
              <a:ext cx="1244633" cy="440961"/>
            </a:xfrm>
            <a:prstGeom prst="rect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47" name="object 233">
              <a:extLst>
                <a:ext uri="{FF2B5EF4-FFF2-40B4-BE49-F238E27FC236}">
                  <a16:creationId xmlns:a16="http://schemas.microsoft.com/office/drawing/2014/main" id="{FA296D1F-8D56-4052-9DD3-E5D1CC7527F2}"/>
                </a:ext>
              </a:extLst>
            </p:cNvPr>
            <p:cNvSpPr txBox="1"/>
            <p:nvPr/>
          </p:nvSpPr>
          <p:spPr>
            <a:xfrm>
              <a:off x="458924" y="4461071"/>
              <a:ext cx="884858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8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2400" dirty="0"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직무상</a:t>
              </a:r>
              <a:endParaRPr sz="2400" dirty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993003" y="5007700"/>
            <a:ext cx="4369623" cy="440961"/>
            <a:chOff x="426946" y="4891586"/>
            <a:chExt cx="4369623" cy="440961"/>
          </a:xfrm>
        </p:grpSpPr>
        <p:sp>
          <p:nvSpPr>
            <p:cNvPr id="48" name="object 233">
              <a:extLst>
                <a:ext uri="{FF2B5EF4-FFF2-40B4-BE49-F238E27FC236}">
                  <a16:creationId xmlns:a16="http://schemas.microsoft.com/office/drawing/2014/main" id="{FA296D1F-8D56-4052-9DD3-E5D1CC7527F2}"/>
                </a:ext>
              </a:extLst>
            </p:cNvPr>
            <p:cNvSpPr txBox="1"/>
            <p:nvPr/>
          </p:nvSpPr>
          <p:spPr>
            <a:xfrm>
              <a:off x="1718803" y="5035579"/>
              <a:ext cx="3077766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8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장애인권익옹호기관 또는 수사기관에</a:t>
              </a:r>
            </a:p>
          </p:txBody>
        </p:sp>
        <p:grpSp>
          <p:nvGrpSpPr>
            <p:cNvPr id="25" name="그룹 24"/>
            <p:cNvGrpSpPr/>
            <p:nvPr/>
          </p:nvGrpSpPr>
          <p:grpSpPr>
            <a:xfrm>
              <a:off x="426946" y="4891586"/>
              <a:ext cx="1244633" cy="440961"/>
              <a:chOff x="426946" y="4891586"/>
              <a:chExt cx="1244633" cy="440961"/>
            </a:xfrm>
          </p:grpSpPr>
          <p:sp>
            <p:nvSpPr>
              <p:cNvPr id="59" name="직사각형 58"/>
              <p:cNvSpPr/>
              <p:nvPr/>
            </p:nvSpPr>
            <p:spPr>
              <a:xfrm>
                <a:off x="426946" y="4891586"/>
                <a:ext cx="1244633" cy="440961"/>
              </a:xfrm>
              <a:prstGeom prst="rect">
                <a:avLst/>
              </a:prstGeom>
              <a:solidFill>
                <a:srgbClr val="0058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9" name="object 233">
                <a:extLst>
                  <a:ext uri="{FF2B5EF4-FFF2-40B4-BE49-F238E27FC236}">
                    <a16:creationId xmlns:a16="http://schemas.microsoft.com/office/drawing/2014/main" id="{FA296D1F-8D56-4052-9DD3-E5D1CC7527F2}"/>
                  </a:ext>
                </a:extLst>
              </p:cNvPr>
              <p:cNvSpPr txBox="1"/>
              <p:nvPr/>
            </p:nvSpPr>
            <p:spPr>
              <a:xfrm>
                <a:off x="458924" y="4954521"/>
                <a:ext cx="1179810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8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ko-KR" altLang="en-US" sz="2400" dirty="0">
                    <a:solidFill>
                      <a:schemeClr val="bg1"/>
                    </a:solidFill>
                    <a:latin typeface="배달의민족 도현" panose="020B0600000101010101" pitchFamily="50" charset="-127"/>
                    <a:ea typeface="배달의민족 도현" panose="020B0600000101010101" pitchFamily="50" charset="-127"/>
                  </a:rPr>
                  <a:t>지체없이</a:t>
                </a:r>
                <a:endParaRPr sz="2400" dirty="0"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endParaRPr>
              </a:p>
            </p:txBody>
          </p:sp>
        </p:grpSp>
      </p:grpSp>
      <p:grpSp>
        <p:nvGrpSpPr>
          <p:cNvPr id="26" name="그룹 25"/>
          <p:cNvGrpSpPr/>
          <p:nvPr/>
        </p:nvGrpSpPr>
        <p:grpSpPr>
          <a:xfrm>
            <a:off x="993003" y="5507520"/>
            <a:ext cx="2259772" cy="440961"/>
            <a:chOff x="426946" y="5391406"/>
            <a:chExt cx="2259772" cy="440961"/>
          </a:xfrm>
        </p:grpSpPr>
        <p:sp>
          <p:nvSpPr>
            <p:cNvPr id="60" name="직사각형 59"/>
            <p:cNvSpPr/>
            <p:nvPr/>
          </p:nvSpPr>
          <p:spPr>
            <a:xfrm>
              <a:off x="426946" y="5391406"/>
              <a:ext cx="2259772" cy="440961"/>
            </a:xfrm>
            <a:prstGeom prst="rect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50" name="object 233">
              <a:extLst>
                <a:ext uri="{FF2B5EF4-FFF2-40B4-BE49-F238E27FC236}">
                  <a16:creationId xmlns:a16="http://schemas.microsoft.com/office/drawing/2014/main" id="{FA296D1F-8D56-4052-9DD3-E5D1CC7527F2}"/>
                </a:ext>
              </a:extLst>
            </p:cNvPr>
            <p:cNvSpPr txBox="1"/>
            <p:nvPr/>
          </p:nvSpPr>
          <p:spPr>
            <a:xfrm>
              <a:off x="474422" y="5455867"/>
              <a:ext cx="2162451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8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2400" dirty="0"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신고하여야 한다</a:t>
              </a:r>
              <a:endParaRPr sz="2400" dirty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993003" y="4088798"/>
            <a:ext cx="5112522" cy="307777"/>
            <a:chOff x="599303" y="3871084"/>
            <a:chExt cx="5112522" cy="307777"/>
          </a:xfrm>
        </p:grpSpPr>
        <p:sp>
          <p:nvSpPr>
            <p:cNvPr id="10" name="object 231">
              <a:extLst>
                <a:ext uri="{FF2B5EF4-FFF2-40B4-BE49-F238E27FC236}">
                  <a16:creationId xmlns:a16="http://schemas.microsoft.com/office/drawing/2014/main" id="{8B04C6F3-0418-4F13-9740-40F3C2421BB5}"/>
                </a:ext>
              </a:extLst>
            </p:cNvPr>
            <p:cNvSpPr txBox="1"/>
            <p:nvPr/>
          </p:nvSpPr>
          <p:spPr>
            <a:xfrm>
              <a:off x="599303" y="3871084"/>
              <a:ext cx="2638543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>
                <a:defRPr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rgbClr val="00589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defRPr>
              </a:lvl1pPr>
            </a:lstStyle>
            <a:p>
              <a:r>
                <a:rPr lang="ko-KR" altLang="en-US" sz="2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장애인학대</a:t>
              </a: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</a:t>
              </a:r>
              <a:r>
                <a:rPr sz="2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신고의무자</a:t>
              </a: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는</a:t>
              </a:r>
              <a:endPara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3235325" y="4121129"/>
              <a:ext cx="247650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6" name="그림 55"/>
          <p:cNvPicPr>
            <a:picLocks noChangeAspect="1"/>
          </p:cNvPicPr>
          <p:nvPr/>
        </p:nvPicPr>
        <p:blipFill rotWithShape="1">
          <a:blip r:embed="rId2"/>
          <a:srcRect b="5815"/>
          <a:stretch/>
        </p:blipFill>
        <p:spPr>
          <a:xfrm flipH="1">
            <a:off x="313822" y="1676151"/>
            <a:ext cx="1840461" cy="207294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/>
          <a:srcRect b="2559"/>
          <a:stretch/>
        </p:blipFill>
        <p:spPr>
          <a:xfrm flipH="1">
            <a:off x="3952461" y="1705351"/>
            <a:ext cx="1593335" cy="204374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rcRect t="1" b="2237"/>
          <a:stretch/>
        </p:blipFill>
        <p:spPr>
          <a:xfrm flipH="1">
            <a:off x="2842008" y="1483553"/>
            <a:ext cx="1718448" cy="2265540"/>
          </a:xfrm>
          <a:prstGeom prst="rect">
            <a:avLst/>
          </a:prstGeom>
        </p:spPr>
      </p:pic>
      <p:pic>
        <p:nvPicPr>
          <p:cNvPr id="57" name="그림 56"/>
          <p:cNvPicPr>
            <a:picLocks noChangeAspect="1"/>
          </p:cNvPicPr>
          <p:nvPr/>
        </p:nvPicPr>
        <p:blipFill rotWithShape="1">
          <a:blip r:embed="rId5"/>
          <a:srcRect t="1" b="4057"/>
          <a:stretch/>
        </p:blipFill>
        <p:spPr>
          <a:xfrm>
            <a:off x="1751015" y="1600494"/>
            <a:ext cx="1489299" cy="2148599"/>
          </a:xfrm>
          <a:prstGeom prst="rect">
            <a:avLst/>
          </a:prstGeom>
        </p:spPr>
      </p:pic>
      <p:grpSp>
        <p:nvGrpSpPr>
          <p:cNvPr id="61" name="그룹 60"/>
          <p:cNvGrpSpPr/>
          <p:nvPr/>
        </p:nvGrpSpPr>
        <p:grpSpPr>
          <a:xfrm>
            <a:off x="6831828" y="4507880"/>
            <a:ext cx="1283472" cy="440961"/>
            <a:chOff x="426946" y="4391766"/>
            <a:chExt cx="1283472" cy="440961"/>
          </a:xfrm>
        </p:grpSpPr>
        <p:sp>
          <p:nvSpPr>
            <p:cNvPr id="62" name="직사각형 61"/>
            <p:cNvSpPr/>
            <p:nvPr/>
          </p:nvSpPr>
          <p:spPr>
            <a:xfrm>
              <a:off x="426946" y="4391766"/>
              <a:ext cx="1283472" cy="440961"/>
            </a:xfrm>
            <a:prstGeom prst="rect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63" name="object 233">
              <a:extLst>
                <a:ext uri="{FF2B5EF4-FFF2-40B4-BE49-F238E27FC236}">
                  <a16:creationId xmlns:a16="http://schemas.microsoft.com/office/drawing/2014/main" id="{FA296D1F-8D56-4052-9DD3-E5D1CC7527F2}"/>
                </a:ext>
              </a:extLst>
            </p:cNvPr>
            <p:cNvSpPr txBox="1"/>
            <p:nvPr/>
          </p:nvSpPr>
          <p:spPr>
            <a:xfrm>
              <a:off x="458924" y="4461071"/>
              <a:ext cx="1207062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8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ko-KR" sz="2400"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300</a:t>
              </a:r>
              <a:r>
                <a:rPr lang="ko-KR" altLang="en-US" sz="2400"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만원</a:t>
              </a:r>
              <a:endParaRPr sz="2400" dirty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64" name="object 233">
            <a:extLst>
              <a:ext uri="{FF2B5EF4-FFF2-40B4-BE49-F238E27FC236}">
                <a16:creationId xmlns:a16="http://schemas.microsoft.com/office/drawing/2014/main" id="{FA296D1F-8D56-4052-9DD3-E5D1CC7527F2}"/>
              </a:ext>
            </a:extLst>
          </p:cNvPr>
          <p:cNvSpPr txBox="1"/>
          <p:nvPr/>
        </p:nvSpPr>
        <p:spPr>
          <a:xfrm>
            <a:off x="8142735" y="4678549"/>
            <a:ext cx="52706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>
            <a:defPPr>
              <a:defRPr lang="ko-KR"/>
            </a:defPPr>
            <a:lvl1pPr>
              <a:defRPr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ko-KR" altLang="en-US" sz="1600" spc="-80">
                <a:solidFill>
                  <a:prstClr val="black">
                    <a:lumMod val="75000"/>
                    <a:lumOff val="25000"/>
                  </a:prstClr>
                </a:solidFill>
              </a:rPr>
              <a:t>이하의</a:t>
            </a:r>
            <a:endParaRPr lang="en-US" altLang="ko-KR" sz="1600" spc="-8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65" name="그룹 64"/>
          <p:cNvGrpSpPr/>
          <p:nvPr/>
        </p:nvGrpSpPr>
        <p:grpSpPr>
          <a:xfrm>
            <a:off x="6831828" y="5007700"/>
            <a:ext cx="1664472" cy="440961"/>
            <a:chOff x="426946" y="4391766"/>
            <a:chExt cx="1664472" cy="440961"/>
          </a:xfrm>
        </p:grpSpPr>
        <p:sp>
          <p:nvSpPr>
            <p:cNvPr id="66" name="직사각형 65"/>
            <p:cNvSpPr/>
            <p:nvPr/>
          </p:nvSpPr>
          <p:spPr>
            <a:xfrm>
              <a:off x="426946" y="4391766"/>
              <a:ext cx="1664472" cy="440961"/>
            </a:xfrm>
            <a:prstGeom prst="rect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67" name="object 233">
              <a:extLst>
                <a:ext uri="{FF2B5EF4-FFF2-40B4-BE49-F238E27FC236}">
                  <a16:creationId xmlns:a16="http://schemas.microsoft.com/office/drawing/2014/main" id="{FA296D1F-8D56-4052-9DD3-E5D1CC7527F2}"/>
                </a:ext>
              </a:extLst>
            </p:cNvPr>
            <p:cNvSpPr txBox="1"/>
            <p:nvPr/>
          </p:nvSpPr>
          <p:spPr>
            <a:xfrm>
              <a:off x="458924" y="4461071"/>
              <a:ext cx="157254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8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2400">
                  <a:solidFill>
                    <a:schemeClr val="bg1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과태료 부과</a:t>
              </a:r>
              <a:endParaRPr sz="2400" dirty="0">
                <a:solidFill>
                  <a:schemeClr val="bg1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pic>
        <p:nvPicPr>
          <p:cNvPr id="69" name="그림 6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372730" y="4088798"/>
            <a:ext cx="2112307" cy="27744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" name="그룹 73"/>
          <p:cNvGrpSpPr/>
          <p:nvPr/>
        </p:nvGrpSpPr>
        <p:grpSpPr>
          <a:xfrm>
            <a:off x="3356168" y="5735421"/>
            <a:ext cx="2297247" cy="184666"/>
            <a:chOff x="9690734" y="5514635"/>
            <a:chExt cx="2297247" cy="184666"/>
          </a:xfrm>
        </p:grpSpPr>
        <p:sp>
          <p:nvSpPr>
            <p:cNvPr id="75" name="직사각형 74"/>
            <p:cNvSpPr/>
            <p:nvPr/>
          </p:nvSpPr>
          <p:spPr>
            <a:xfrm>
              <a:off x="9966594" y="5514635"/>
              <a:ext cx="2021387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장애인복지법 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59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조의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4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항</a:t>
              </a:r>
              <a:endParaRPr lang="en-US" altLang="ko-KR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grpSp>
          <p:nvGrpSpPr>
            <p:cNvPr id="76" name="그룹 75"/>
            <p:cNvGrpSpPr/>
            <p:nvPr/>
          </p:nvGrpSpPr>
          <p:grpSpPr>
            <a:xfrm>
              <a:off x="9690734" y="5514802"/>
              <a:ext cx="182627" cy="182401"/>
              <a:chOff x="11498300" y="2410426"/>
              <a:chExt cx="8980487" cy="8969375"/>
            </a:xfrm>
            <a:solidFill>
              <a:srgbClr val="68686D"/>
            </a:solidFill>
          </p:grpSpPr>
          <p:sp>
            <p:nvSpPr>
              <p:cNvPr id="80" name="Freeform 5"/>
              <p:cNvSpPr>
                <a:spLocks/>
              </p:cNvSpPr>
              <p:nvPr/>
            </p:nvSpPr>
            <p:spPr bwMode="auto">
              <a:xfrm>
                <a:off x="11498300" y="9487501"/>
                <a:ext cx="5811838" cy="1892300"/>
              </a:xfrm>
              <a:custGeom>
                <a:avLst/>
                <a:gdLst>
                  <a:gd name="T0" fmla="*/ 1369 w 1548"/>
                  <a:gd name="T1" fmla="*/ 0 h 504"/>
                  <a:gd name="T2" fmla="*/ 179 w 1548"/>
                  <a:gd name="T3" fmla="*/ 0 h 504"/>
                  <a:gd name="T4" fmla="*/ 0 w 1548"/>
                  <a:gd name="T5" fmla="*/ 179 h 504"/>
                  <a:gd name="T6" fmla="*/ 0 w 1548"/>
                  <a:gd name="T7" fmla="*/ 504 h 504"/>
                  <a:gd name="T8" fmla="*/ 1548 w 1548"/>
                  <a:gd name="T9" fmla="*/ 504 h 504"/>
                  <a:gd name="T10" fmla="*/ 1548 w 1548"/>
                  <a:gd name="T11" fmla="*/ 179 h 504"/>
                  <a:gd name="T12" fmla="*/ 1369 w 1548"/>
                  <a:gd name="T13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8" h="504">
                    <a:moveTo>
                      <a:pt x="1369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81" y="0"/>
                      <a:pt x="0" y="81"/>
                      <a:pt x="0" y="179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1548" y="504"/>
                      <a:pt x="1548" y="504"/>
                      <a:pt x="1548" y="504"/>
                    </a:cubicBezTo>
                    <a:cubicBezTo>
                      <a:pt x="1548" y="179"/>
                      <a:pt x="1548" y="179"/>
                      <a:pt x="1548" y="179"/>
                    </a:cubicBezTo>
                    <a:cubicBezTo>
                      <a:pt x="1548" y="81"/>
                      <a:pt x="1468" y="0"/>
                      <a:pt x="136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6"/>
              <p:cNvSpPr>
                <a:spLocks/>
              </p:cNvSpPr>
              <p:nvPr/>
            </p:nvSpPr>
            <p:spPr bwMode="auto">
              <a:xfrm>
                <a:off x="12563512" y="2410426"/>
                <a:ext cx="7915275" cy="7915275"/>
              </a:xfrm>
              <a:custGeom>
                <a:avLst/>
                <a:gdLst>
                  <a:gd name="T0" fmla="*/ 2065 w 2108"/>
                  <a:gd name="T1" fmla="*/ 1911 h 2108"/>
                  <a:gd name="T2" fmla="*/ 979 w 2108"/>
                  <a:gd name="T3" fmla="*/ 824 h 2108"/>
                  <a:gd name="T4" fmla="*/ 1189 w 2108"/>
                  <a:gd name="T5" fmla="*/ 615 h 2108"/>
                  <a:gd name="T6" fmla="*/ 1309 w 2108"/>
                  <a:gd name="T7" fmla="*/ 611 h 2108"/>
                  <a:gd name="T8" fmla="*/ 1309 w 2108"/>
                  <a:gd name="T9" fmla="*/ 487 h 2108"/>
                  <a:gd name="T10" fmla="*/ 857 w 2108"/>
                  <a:gd name="T11" fmla="*/ 35 h 2108"/>
                  <a:gd name="T12" fmla="*/ 733 w 2108"/>
                  <a:gd name="T13" fmla="*/ 35 h 2108"/>
                  <a:gd name="T14" fmla="*/ 733 w 2108"/>
                  <a:gd name="T15" fmla="*/ 159 h 2108"/>
                  <a:gd name="T16" fmla="*/ 729 w 2108"/>
                  <a:gd name="T17" fmla="*/ 155 h 2108"/>
                  <a:gd name="T18" fmla="*/ 155 w 2108"/>
                  <a:gd name="T19" fmla="*/ 729 h 2108"/>
                  <a:gd name="T20" fmla="*/ 158 w 2108"/>
                  <a:gd name="T21" fmla="*/ 733 h 2108"/>
                  <a:gd name="T22" fmla="*/ 34 w 2108"/>
                  <a:gd name="T23" fmla="*/ 733 h 2108"/>
                  <a:gd name="T24" fmla="*/ 34 w 2108"/>
                  <a:gd name="T25" fmla="*/ 857 h 2108"/>
                  <a:gd name="T26" fmla="*/ 486 w 2108"/>
                  <a:gd name="T27" fmla="*/ 1310 h 2108"/>
                  <a:gd name="T28" fmla="*/ 611 w 2108"/>
                  <a:gd name="T29" fmla="*/ 1310 h 2108"/>
                  <a:gd name="T30" fmla="*/ 611 w 2108"/>
                  <a:gd name="T31" fmla="*/ 1185 h 2108"/>
                  <a:gd name="T32" fmla="*/ 615 w 2108"/>
                  <a:gd name="T33" fmla="*/ 1189 h 2108"/>
                  <a:gd name="T34" fmla="*/ 824 w 2108"/>
                  <a:gd name="T35" fmla="*/ 979 h 2108"/>
                  <a:gd name="T36" fmla="*/ 1910 w 2108"/>
                  <a:gd name="T37" fmla="*/ 2065 h 2108"/>
                  <a:gd name="T38" fmla="*/ 2065 w 2108"/>
                  <a:gd name="T39" fmla="*/ 2065 h 2108"/>
                  <a:gd name="T40" fmla="*/ 2065 w 2108"/>
                  <a:gd name="T41" fmla="*/ 1911 h 2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08" h="2108">
                    <a:moveTo>
                      <a:pt x="2065" y="1911"/>
                    </a:moveTo>
                    <a:cubicBezTo>
                      <a:pt x="979" y="824"/>
                      <a:pt x="979" y="824"/>
                      <a:pt x="979" y="824"/>
                    </a:cubicBezTo>
                    <a:cubicBezTo>
                      <a:pt x="1189" y="615"/>
                      <a:pt x="1189" y="615"/>
                      <a:pt x="1189" y="615"/>
                    </a:cubicBezTo>
                    <a:cubicBezTo>
                      <a:pt x="1224" y="645"/>
                      <a:pt x="1277" y="644"/>
                      <a:pt x="1309" y="611"/>
                    </a:cubicBezTo>
                    <a:cubicBezTo>
                      <a:pt x="1344" y="577"/>
                      <a:pt x="1344" y="521"/>
                      <a:pt x="1309" y="487"/>
                    </a:cubicBezTo>
                    <a:cubicBezTo>
                      <a:pt x="857" y="35"/>
                      <a:pt x="857" y="35"/>
                      <a:pt x="857" y="35"/>
                    </a:cubicBezTo>
                    <a:cubicBezTo>
                      <a:pt x="823" y="0"/>
                      <a:pt x="767" y="0"/>
                      <a:pt x="733" y="35"/>
                    </a:cubicBezTo>
                    <a:cubicBezTo>
                      <a:pt x="698" y="69"/>
                      <a:pt x="698" y="125"/>
                      <a:pt x="733" y="159"/>
                    </a:cubicBezTo>
                    <a:cubicBezTo>
                      <a:pt x="729" y="155"/>
                      <a:pt x="729" y="155"/>
                      <a:pt x="729" y="155"/>
                    </a:cubicBezTo>
                    <a:cubicBezTo>
                      <a:pt x="155" y="729"/>
                      <a:pt x="155" y="729"/>
                      <a:pt x="155" y="729"/>
                    </a:cubicBezTo>
                    <a:cubicBezTo>
                      <a:pt x="158" y="733"/>
                      <a:pt x="158" y="733"/>
                      <a:pt x="158" y="733"/>
                    </a:cubicBezTo>
                    <a:cubicBezTo>
                      <a:pt x="124" y="699"/>
                      <a:pt x="68" y="699"/>
                      <a:pt x="34" y="733"/>
                    </a:cubicBezTo>
                    <a:cubicBezTo>
                      <a:pt x="0" y="767"/>
                      <a:pt x="0" y="823"/>
                      <a:pt x="34" y="857"/>
                    </a:cubicBezTo>
                    <a:cubicBezTo>
                      <a:pt x="486" y="1310"/>
                      <a:pt x="486" y="1310"/>
                      <a:pt x="486" y="1310"/>
                    </a:cubicBezTo>
                    <a:cubicBezTo>
                      <a:pt x="521" y="1344"/>
                      <a:pt x="577" y="1344"/>
                      <a:pt x="611" y="1310"/>
                    </a:cubicBezTo>
                    <a:cubicBezTo>
                      <a:pt x="645" y="1275"/>
                      <a:pt x="645" y="1220"/>
                      <a:pt x="611" y="1185"/>
                    </a:cubicBezTo>
                    <a:cubicBezTo>
                      <a:pt x="615" y="1189"/>
                      <a:pt x="615" y="1189"/>
                      <a:pt x="615" y="1189"/>
                    </a:cubicBezTo>
                    <a:cubicBezTo>
                      <a:pt x="824" y="979"/>
                      <a:pt x="824" y="979"/>
                      <a:pt x="824" y="979"/>
                    </a:cubicBezTo>
                    <a:cubicBezTo>
                      <a:pt x="1910" y="2065"/>
                      <a:pt x="1910" y="2065"/>
                      <a:pt x="1910" y="2065"/>
                    </a:cubicBezTo>
                    <a:cubicBezTo>
                      <a:pt x="1953" y="2108"/>
                      <a:pt x="2023" y="2108"/>
                      <a:pt x="2065" y="2065"/>
                    </a:cubicBezTo>
                    <a:cubicBezTo>
                      <a:pt x="2108" y="2023"/>
                      <a:pt x="2108" y="1953"/>
                      <a:pt x="2065" y="19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6508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그림 294"/>
          <p:cNvPicPr>
            <a:picLocks noChangeAspect="1"/>
          </p:cNvPicPr>
          <p:nvPr/>
        </p:nvPicPr>
        <p:blipFill rotWithShape="1">
          <a:blip r:embed="rId2"/>
          <a:srcRect b="2559"/>
          <a:stretch/>
        </p:blipFill>
        <p:spPr>
          <a:xfrm>
            <a:off x="4072605" y="2006568"/>
            <a:ext cx="1361296" cy="17461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48481" y="388054"/>
            <a:ext cx="436658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 신고의무자 직군</a:t>
            </a:r>
          </a:p>
        </p:txBody>
      </p:sp>
      <p:cxnSp>
        <p:nvCxnSpPr>
          <p:cNvPr id="24" name="직선 연결선 23"/>
          <p:cNvCxnSpPr/>
          <p:nvPr/>
        </p:nvCxnSpPr>
        <p:spPr>
          <a:xfrm>
            <a:off x="5353050" y="742197"/>
            <a:ext cx="6616627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27" name="타원 26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594347" y="2452453"/>
              <a:ext cx="292780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06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74" name="직사각형 73"/>
          <p:cNvSpPr/>
          <p:nvPr/>
        </p:nvSpPr>
        <p:spPr>
          <a:xfrm>
            <a:off x="676382" y="3752677"/>
            <a:ext cx="2611306" cy="22861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09" name="그룹 108"/>
          <p:cNvGrpSpPr/>
          <p:nvPr/>
        </p:nvGrpSpPr>
        <p:grpSpPr>
          <a:xfrm>
            <a:off x="1018473" y="4097204"/>
            <a:ext cx="1141368" cy="215444"/>
            <a:chOff x="986890" y="2497874"/>
            <a:chExt cx="1141368" cy="215444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147220" y="2497874"/>
              <a:ext cx="981038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사회복지시설</a:t>
              </a:r>
              <a:endParaRPr lang="en-US" altLang="ko-KR" sz="14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18" name="Freeform 12"/>
            <p:cNvSpPr>
              <a:spLocks noChangeAspect="1" noEditPoints="1"/>
            </p:cNvSpPr>
            <p:nvPr/>
          </p:nvSpPr>
          <p:spPr bwMode="auto">
            <a:xfrm>
              <a:off x="986890" y="2550525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110" name="그룹 109"/>
          <p:cNvGrpSpPr/>
          <p:nvPr/>
        </p:nvGrpSpPr>
        <p:grpSpPr>
          <a:xfrm>
            <a:off x="1018473" y="4442623"/>
            <a:ext cx="1141368" cy="215444"/>
            <a:chOff x="986890" y="2830904"/>
            <a:chExt cx="1141368" cy="215444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147220" y="2830904"/>
              <a:ext cx="981038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활동지원기관</a:t>
              </a:r>
              <a:endParaRPr lang="en-US" altLang="ko-KR" sz="14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15" name="Freeform 12"/>
            <p:cNvSpPr>
              <a:spLocks noChangeAspect="1" noEditPoints="1"/>
            </p:cNvSpPr>
            <p:nvPr/>
          </p:nvSpPr>
          <p:spPr bwMode="auto">
            <a:xfrm>
              <a:off x="986890" y="2878395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1018473" y="4788042"/>
            <a:ext cx="1468575" cy="215444"/>
            <a:chOff x="986890" y="3142778"/>
            <a:chExt cx="1468575" cy="215444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147415" y="3142778"/>
              <a:ext cx="1308050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정신건강복지센터</a:t>
              </a:r>
              <a:endParaRPr lang="en-US" altLang="ko-KR" sz="14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13" name="Freeform 12"/>
            <p:cNvSpPr>
              <a:spLocks noChangeAspect="1" noEditPoints="1"/>
            </p:cNvSpPr>
            <p:nvPr/>
          </p:nvSpPr>
          <p:spPr bwMode="auto">
            <a:xfrm>
              <a:off x="986890" y="3199889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103" name="그룹 102"/>
          <p:cNvGrpSpPr/>
          <p:nvPr/>
        </p:nvGrpSpPr>
        <p:grpSpPr>
          <a:xfrm>
            <a:off x="1018473" y="5133461"/>
            <a:ext cx="1140606" cy="215444"/>
            <a:chOff x="2603572" y="2191918"/>
            <a:chExt cx="1140606" cy="215444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2763140" y="2191918"/>
              <a:ext cx="981038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장기요양기관</a:t>
              </a:r>
              <a:endParaRPr lang="en-US" altLang="ko-KR" sz="14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108" name="Freeform 12"/>
            <p:cNvSpPr>
              <a:spLocks noChangeAspect="1" noEditPoints="1"/>
            </p:cNvSpPr>
            <p:nvPr/>
          </p:nvSpPr>
          <p:spPr bwMode="auto">
            <a:xfrm>
              <a:off x="2603572" y="2255368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676382" y="1251941"/>
            <a:ext cx="2611306" cy="521232"/>
            <a:chOff x="820398" y="1204316"/>
            <a:chExt cx="2611306" cy="521232"/>
          </a:xfrm>
        </p:grpSpPr>
        <p:sp>
          <p:nvSpPr>
            <p:cNvPr id="73" name="모서리가 둥근 직사각형 72"/>
            <p:cNvSpPr/>
            <p:nvPr/>
          </p:nvSpPr>
          <p:spPr>
            <a:xfrm>
              <a:off x="820398" y="1204316"/>
              <a:ext cx="2611306" cy="392410"/>
            </a:xfrm>
            <a:prstGeom prst="roundRect">
              <a:avLst>
                <a:gd name="adj" fmla="val 10476"/>
              </a:avLst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922518" y="1280780"/>
              <a:ext cx="2407069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800" b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 latinLnBrk="0"/>
              <a:r>
                <a:rPr lang="ko-KR" altLang="en-US" sz="1600" spc="-80"/>
                <a:t>사회복지 종사자 및 전담공무원</a:t>
              </a:r>
            </a:p>
          </p:txBody>
        </p:sp>
        <p:sp>
          <p:nvSpPr>
            <p:cNvPr id="8" name="이등변 삼각형 7"/>
            <p:cNvSpPr/>
            <p:nvPr/>
          </p:nvSpPr>
          <p:spPr>
            <a:xfrm flipV="1">
              <a:off x="2046920" y="1589116"/>
              <a:ext cx="158263" cy="136432"/>
            </a:xfrm>
            <a:prstGeom prst="triangl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22" name="직사각형 221"/>
          <p:cNvSpPr/>
          <p:nvPr/>
        </p:nvSpPr>
        <p:spPr>
          <a:xfrm>
            <a:off x="3419025" y="3752677"/>
            <a:ext cx="2611306" cy="22861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33" name="그룹 232"/>
          <p:cNvGrpSpPr/>
          <p:nvPr/>
        </p:nvGrpSpPr>
        <p:grpSpPr>
          <a:xfrm>
            <a:off x="3761116" y="4097204"/>
            <a:ext cx="650849" cy="215444"/>
            <a:chOff x="986890" y="2497874"/>
            <a:chExt cx="650849" cy="215444"/>
          </a:xfrm>
        </p:grpSpPr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147220" y="2497874"/>
              <a:ext cx="490519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의료인</a:t>
              </a:r>
              <a:endParaRPr lang="en-US" altLang="ko-KR" sz="14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47" name="Freeform 12"/>
            <p:cNvSpPr>
              <a:spLocks noChangeAspect="1" noEditPoints="1"/>
            </p:cNvSpPr>
            <p:nvPr/>
          </p:nvSpPr>
          <p:spPr bwMode="auto">
            <a:xfrm>
              <a:off x="986890" y="2550525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234" name="그룹 233"/>
          <p:cNvGrpSpPr/>
          <p:nvPr/>
        </p:nvGrpSpPr>
        <p:grpSpPr>
          <a:xfrm>
            <a:off x="3761116" y="4442623"/>
            <a:ext cx="814355" cy="215444"/>
            <a:chOff x="986890" y="2830904"/>
            <a:chExt cx="814355" cy="215444"/>
          </a:xfrm>
        </p:grpSpPr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147220" y="2830904"/>
              <a:ext cx="654025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의료기사</a:t>
              </a:r>
              <a:endParaRPr lang="en-US" altLang="ko-KR" sz="14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45" name="Freeform 12"/>
            <p:cNvSpPr>
              <a:spLocks noChangeAspect="1" noEditPoints="1"/>
            </p:cNvSpPr>
            <p:nvPr/>
          </p:nvSpPr>
          <p:spPr bwMode="auto">
            <a:xfrm>
              <a:off x="986890" y="2878395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235" name="그룹 234"/>
          <p:cNvGrpSpPr/>
          <p:nvPr/>
        </p:nvGrpSpPr>
        <p:grpSpPr>
          <a:xfrm>
            <a:off x="3761116" y="4788042"/>
            <a:ext cx="978056" cy="215444"/>
            <a:chOff x="986890" y="3142778"/>
            <a:chExt cx="978056" cy="215444"/>
          </a:xfrm>
        </p:grpSpPr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147415" y="3142778"/>
              <a:ext cx="817531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응급구조사</a:t>
              </a:r>
              <a:endParaRPr lang="en-US" altLang="ko-KR" sz="14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43" name="Freeform 12"/>
            <p:cNvSpPr>
              <a:spLocks noChangeAspect="1" noEditPoints="1"/>
            </p:cNvSpPr>
            <p:nvPr/>
          </p:nvSpPr>
          <p:spPr bwMode="auto">
            <a:xfrm>
              <a:off x="986890" y="3199889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236" name="그룹 235"/>
          <p:cNvGrpSpPr/>
          <p:nvPr/>
        </p:nvGrpSpPr>
        <p:grpSpPr>
          <a:xfrm>
            <a:off x="3761116" y="5133461"/>
            <a:ext cx="813593" cy="215444"/>
            <a:chOff x="2603572" y="2191918"/>
            <a:chExt cx="813593" cy="215444"/>
          </a:xfrm>
        </p:grpSpPr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2763140" y="2191918"/>
              <a:ext cx="654025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구급대원</a:t>
              </a:r>
              <a:endParaRPr lang="en-US" altLang="ko-KR" sz="14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41" name="Freeform 12"/>
            <p:cNvSpPr>
              <a:spLocks noChangeAspect="1" noEditPoints="1"/>
            </p:cNvSpPr>
            <p:nvPr/>
          </p:nvSpPr>
          <p:spPr bwMode="auto">
            <a:xfrm>
              <a:off x="2603572" y="2255368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227" name="그룹 226"/>
          <p:cNvGrpSpPr/>
          <p:nvPr/>
        </p:nvGrpSpPr>
        <p:grpSpPr>
          <a:xfrm>
            <a:off x="3419025" y="1251941"/>
            <a:ext cx="2611306" cy="521232"/>
            <a:chOff x="820398" y="1204316"/>
            <a:chExt cx="2611306" cy="521232"/>
          </a:xfrm>
        </p:grpSpPr>
        <p:sp>
          <p:nvSpPr>
            <p:cNvPr id="228" name="모서리가 둥근 직사각형 227"/>
            <p:cNvSpPr/>
            <p:nvPr/>
          </p:nvSpPr>
          <p:spPr>
            <a:xfrm>
              <a:off x="820398" y="1204316"/>
              <a:ext cx="2611306" cy="392410"/>
            </a:xfrm>
            <a:prstGeom prst="roundRect">
              <a:avLst>
                <a:gd name="adj" fmla="val 10476"/>
              </a:avLst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728507" y="1280780"/>
              <a:ext cx="795089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800" b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 latinLnBrk="0"/>
              <a:r>
                <a:rPr lang="ko-KR" altLang="en-US" sz="1600"/>
                <a:t>의료인 등</a:t>
              </a:r>
              <a:endParaRPr lang="en-US" altLang="ko-KR" sz="1600" dirty="0"/>
            </a:p>
          </p:txBody>
        </p:sp>
        <p:sp>
          <p:nvSpPr>
            <p:cNvPr id="232" name="이등변 삼각형 231"/>
            <p:cNvSpPr/>
            <p:nvPr/>
          </p:nvSpPr>
          <p:spPr>
            <a:xfrm flipV="1">
              <a:off x="2046920" y="1589116"/>
              <a:ext cx="158263" cy="136432"/>
            </a:xfrm>
            <a:prstGeom prst="triangl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9" name="직사각형 248"/>
          <p:cNvSpPr/>
          <p:nvPr/>
        </p:nvSpPr>
        <p:spPr>
          <a:xfrm>
            <a:off x="6161668" y="3752677"/>
            <a:ext cx="2611306" cy="22861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250" name="그림 249"/>
          <p:cNvPicPr>
            <a:picLocks noChangeAspect="1"/>
          </p:cNvPicPr>
          <p:nvPr/>
        </p:nvPicPr>
        <p:blipFill rotWithShape="1">
          <a:blip r:embed="rId3"/>
          <a:srcRect t="1" b="2237"/>
          <a:stretch/>
        </p:blipFill>
        <p:spPr>
          <a:xfrm flipH="1">
            <a:off x="6722513" y="1917961"/>
            <a:ext cx="1391663" cy="1834716"/>
          </a:xfrm>
          <a:prstGeom prst="rect">
            <a:avLst/>
          </a:prstGeom>
        </p:spPr>
      </p:pic>
      <p:grpSp>
        <p:nvGrpSpPr>
          <p:cNvPr id="251" name="그룹 250"/>
          <p:cNvGrpSpPr/>
          <p:nvPr/>
        </p:nvGrpSpPr>
        <p:grpSpPr>
          <a:xfrm>
            <a:off x="6503759" y="4097204"/>
            <a:ext cx="1676771" cy="1597121"/>
            <a:chOff x="1199456" y="3861048"/>
            <a:chExt cx="1676771" cy="1597121"/>
          </a:xfrm>
        </p:grpSpPr>
        <p:grpSp>
          <p:nvGrpSpPr>
            <p:cNvPr id="256" name="그룹 255"/>
            <p:cNvGrpSpPr/>
            <p:nvPr/>
          </p:nvGrpSpPr>
          <p:grpSpPr>
            <a:xfrm>
              <a:off x="1199456" y="3861048"/>
              <a:ext cx="650849" cy="215444"/>
              <a:chOff x="986890" y="2497874"/>
              <a:chExt cx="650849" cy="215444"/>
            </a:xfrm>
          </p:grpSpPr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0F7633CE-8DAA-4BC5-9317-8361B843758F}"/>
                  </a:ext>
                </a:extLst>
              </p:cNvPr>
              <p:cNvSpPr txBox="1"/>
              <p:nvPr/>
            </p:nvSpPr>
            <p:spPr>
              <a:xfrm>
                <a:off x="1147220" y="2497874"/>
                <a:ext cx="490519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charset="-127"/>
                    <a:ea typeface="나눔스퀘어" panose="020B0600000101010101" charset="-127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ko-KR" altLang="en-US" sz="14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교직원</a:t>
                </a:r>
                <a:endParaRPr lang="en-US" altLang="ko-KR" sz="1400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</p:txBody>
          </p:sp>
          <p:sp>
            <p:nvSpPr>
              <p:cNvPr id="270" name="Freeform 12"/>
              <p:cNvSpPr>
                <a:spLocks noChangeAspect="1" noEditPoints="1"/>
              </p:cNvSpPr>
              <p:nvPr/>
            </p:nvSpPr>
            <p:spPr bwMode="auto">
              <a:xfrm>
                <a:off x="986890" y="2550525"/>
                <a:ext cx="110536" cy="98353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8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57" name="그룹 256"/>
            <p:cNvGrpSpPr/>
            <p:nvPr/>
          </p:nvGrpSpPr>
          <p:grpSpPr>
            <a:xfrm>
              <a:off x="1199456" y="4206467"/>
              <a:ext cx="1022746" cy="215444"/>
              <a:chOff x="986890" y="2830904"/>
              <a:chExt cx="1022746" cy="215444"/>
            </a:xfrm>
          </p:grpSpPr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0F7633CE-8DAA-4BC5-9317-8361B843758F}"/>
                  </a:ext>
                </a:extLst>
              </p:cNvPr>
              <p:cNvSpPr txBox="1"/>
              <p:nvPr/>
            </p:nvSpPr>
            <p:spPr>
              <a:xfrm>
                <a:off x="1147220" y="2830904"/>
                <a:ext cx="862416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charset="-127"/>
                    <a:ea typeface="나눔스퀘어" panose="020B0600000101010101" charset="-127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ko-KR" altLang="en-US" sz="14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학교의 교사</a:t>
                </a:r>
                <a:endParaRPr lang="en-US" altLang="ko-KR" sz="1400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</p:txBody>
          </p:sp>
          <p:sp>
            <p:nvSpPr>
              <p:cNvPr id="268" name="Freeform 12"/>
              <p:cNvSpPr>
                <a:spLocks noChangeAspect="1" noEditPoints="1"/>
              </p:cNvSpPr>
              <p:nvPr/>
            </p:nvSpPr>
            <p:spPr bwMode="auto">
              <a:xfrm>
                <a:off x="986890" y="2878395"/>
                <a:ext cx="110536" cy="98353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8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58" name="그룹 257"/>
            <p:cNvGrpSpPr/>
            <p:nvPr/>
          </p:nvGrpSpPr>
          <p:grpSpPr>
            <a:xfrm>
              <a:off x="1199456" y="4551886"/>
              <a:ext cx="651044" cy="215444"/>
              <a:chOff x="986890" y="3142778"/>
              <a:chExt cx="651044" cy="215444"/>
            </a:xfrm>
          </p:grpSpPr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0F7633CE-8DAA-4BC5-9317-8361B843758F}"/>
                  </a:ext>
                </a:extLst>
              </p:cNvPr>
              <p:cNvSpPr txBox="1"/>
              <p:nvPr/>
            </p:nvSpPr>
            <p:spPr>
              <a:xfrm>
                <a:off x="1147415" y="3142778"/>
                <a:ext cx="490519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charset="-127"/>
                    <a:ea typeface="나눔스퀘어" panose="020B0600000101010101" charset="-127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ko-KR" altLang="en-US" sz="14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유치원</a:t>
                </a:r>
                <a:endParaRPr lang="en-US" altLang="ko-KR" sz="1400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</p:txBody>
          </p:sp>
          <p:sp>
            <p:nvSpPr>
              <p:cNvPr id="266" name="Freeform 12"/>
              <p:cNvSpPr>
                <a:spLocks noChangeAspect="1" noEditPoints="1"/>
              </p:cNvSpPr>
              <p:nvPr/>
            </p:nvSpPr>
            <p:spPr bwMode="auto">
              <a:xfrm>
                <a:off x="986890" y="3199889"/>
                <a:ext cx="110536" cy="98353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8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59" name="그룹 258"/>
            <p:cNvGrpSpPr/>
            <p:nvPr/>
          </p:nvGrpSpPr>
          <p:grpSpPr>
            <a:xfrm>
              <a:off x="1199456" y="4897305"/>
              <a:ext cx="813593" cy="215444"/>
              <a:chOff x="2603572" y="2191918"/>
              <a:chExt cx="813593" cy="215444"/>
            </a:xfrm>
          </p:grpSpPr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0F7633CE-8DAA-4BC5-9317-8361B843758F}"/>
                  </a:ext>
                </a:extLst>
              </p:cNvPr>
              <p:cNvSpPr txBox="1"/>
              <p:nvPr/>
            </p:nvSpPr>
            <p:spPr>
              <a:xfrm>
                <a:off x="2763140" y="2191918"/>
                <a:ext cx="654025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charset="-127"/>
                    <a:ea typeface="나눔스퀘어" panose="020B0600000101010101" charset="-127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ko-KR" altLang="en-US" sz="140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학원강사</a:t>
                </a:r>
              </a:p>
            </p:txBody>
          </p:sp>
          <p:sp>
            <p:nvSpPr>
              <p:cNvPr id="264" name="Freeform 12"/>
              <p:cNvSpPr>
                <a:spLocks noChangeAspect="1" noEditPoints="1"/>
              </p:cNvSpPr>
              <p:nvPr/>
            </p:nvSpPr>
            <p:spPr bwMode="auto">
              <a:xfrm>
                <a:off x="2603572" y="2255368"/>
                <a:ext cx="110536" cy="98353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8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60" name="그룹 259"/>
            <p:cNvGrpSpPr/>
            <p:nvPr/>
          </p:nvGrpSpPr>
          <p:grpSpPr>
            <a:xfrm>
              <a:off x="1199456" y="5242725"/>
              <a:ext cx="1676771" cy="215444"/>
              <a:chOff x="986890" y="2497874"/>
              <a:chExt cx="1676771" cy="215444"/>
            </a:xfrm>
          </p:grpSpPr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0F7633CE-8DAA-4BC5-9317-8361B843758F}"/>
                  </a:ext>
                </a:extLst>
              </p:cNvPr>
              <p:cNvSpPr txBox="1"/>
              <p:nvPr/>
            </p:nvSpPr>
            <p:spPr>
              <a:xfrm>
                <a:off x="1147220" y="2497874"/>
                <a:ext cx="1516441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>
                <a:defPPr>
                  <a:defRPr lang="ko-KR"/>
                </a:defPPr>
                <a:lvl1pPr>
                  <a:defRPr sz="120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charset="-127"/>
                    <a:ea typeface="나눔스퀘어" panose="020B0600000101010101" charset="-127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ko-KR" altLang="en-US" sz="140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어린이집의 보육교사</a:t>
                </a:r>
                <a:endParaRPr lang="en-US" altLang="ko-KR" sz="1400" dirty="0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</p:txBody>
          </p:sp>
          <p:sp>
            <p:nvSpPr>
              <p:cNvPr id="262" name="Freeform 12"/>
              <p:cNvSpPr>
                <a:spLocks noChangeAspect="1" noEditPoints="1"/>
              </p:cNvSpPr>
              <p:nvPr/>
            </p:nvSpPr>
            <p:spPr bwMode="auto">
              <a:xfrm>
                <a:off x="986890" y="2550525"/>
                <a:ext cx="110536" cy="98353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sz="28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52" name="그룹 251"/>
          <p:cNvGrpSpPr/>
          <p:nvPr/>
        </p:nvGrpSpPr>
        <p:grpSpPr>
          <a:xfrm>
            <a:off x="6161668" y="1251941"/>
            <a:ext cx="2611306" cy="521232"/>
            <a:chOff x="820398" y="1204316"/>
            <a:chExt cx="2611306" cy="521232"/>
          </a:xfrm>
        </p:grpSpPr>
        <p:sp>
          <p:nvSpPr>
            <p:cNvPr id="253" name="모서리가 둥근 직사각형 252"/>
            <p:cNvSpPr/>
            <p:nvPr/>
          </p:nvSpPr>
          <p:spPr>
            <a:xfrm>
              <a:off x="820398" y="1204316"/>
              <a:ext cx="2611306" cy="392410"/>
            </a:xfrm>
            <a:prstGeom prst="roundRect">
              <a:avLst>
                <a:gd name="adj" fmla="val 10476"/>
              </a:avLst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449584" y="1280780"/>
              <a:ext cx="1352934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800" b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 latinLnBrk="0"/>
              <a:r>
                <a:rPr lang="ko-KR" altLang="en-US" sz="1600" dirty="0"/>
                <a:t>교육기관 종사자</a:t>
              </a:r>
              <a:endParaRPr lang="en-US" altLang="ko-KR" sz="1600" dirty="0"/>
            </a:p>
          </p:txBody>
        </p:sp>
        <p:sp>
          <p:nvSpPr>
            <p:cNvPr id="255" name="이등변 삼각형 254"/>
            <p:cNvSpPr/>
            <p:nvPr/>
          </p:nvSpPr>
          <p:spPr>
            <a:xfrm flipV="1">
              <a:off x="2046920" y="1589116"/>
              <a:ext cx="158263" cy="136432"/>
            </a:xfrm>
            <a:prstGeom prst="triangl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72" name="직사각형 271"/>
          <p:cNvSpPr/>
          <p:nvPr/>
        </p:nvSpPr>
        <p:spPr>
          <a:xfrm>
            <a:off x="8904312" y="3752677"/>
            <a:ext cx="2611306" cy="22861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79" name="그룹 278"/>
          <p:cNvGrpSpPr/>
          <p:nvPr/>
        </p:nvGrpSpPr>
        <p:grpSpPr>
          <a:xfrm>
            <a:off x="9246403" y="4097204"/>
            <a:ext cx="1527692" cy="215444"/>
            <a:chOff x="986890" y="2497874"/>
            <a:chExt cx="1527692" cy="215444"/>
          </a:xfrm>
        </p:grpSpPr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147220" y="2497874"/>
              <a:ext cx="1367362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성폭력</a:t>
              </a:r>
              <a:r>
                <a:rPr lang="en-US" altLang="ko-KR"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·</a:t>
              </a:r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성매매피해</a:t>
              </a:r>
              <a:endParaRPr lang="en-US" altLang="ko-KR" sz="14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93" name="Freeform 12"/>
            <p:cNvSpPr>
              <a:spLocks noChangeAspect="1" noEditPoints="1"/>
            </p:cNvSpPr>
            <p:nvPr/>
          </p:nvSpPr>
          <p:spPr bwMode="auto">
            <a:xfrm>
              <a:off x="986890" y="2550525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280" name="그룹 279"/>
          <p:cNvGrpSpPr/>
          <p:nvPr/>
        </p:nvGrpSpPr>
        <p:grpSpPr>
          <a:xfrm>
            <a:off x="9246403" y="4442623"/>
            <a:ext cx="814355" cy="215444"/>
            <a:chOff x="986890" y="2830904"/>
            <a:chExt cx="814355" cy="215444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147220" y="2830904"/>
              <a:ext cx="654025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가정폭력</a:t>
              </a:r>
              <a:endParaRPr lang="en-US" altLang="ko-KR" sz="14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91" name="Freeform 12"/>
            <p:cNvSpPr>
              <a:spLocks noChangeAspect="1" noEditPoints="1"/>
            </p:cNvSpPr>
            <p:nvPr/>
          </p:nvSpPr>
          <p:spPr bwMode="auto">
            <a:xfrm>
              <a:off x="986890" y="2878395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281" name="그룹 280"/>
          <p:cNvGrpSpPr/>
          <p:nvPr/>
        </p:nvGrpSpPr>
        <p:grpSpPr>
          <a:xfrm>
            <a:off x="9246403" y="4788042"/>
            <a:ext cx="651044" cy="215444"/>
            <a:chOff x="986890" y="3142778"/>
            <a:chExt cx="651044" cy="215444"/>
          </a:xfrm>
        </p:grpSpPr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147415" y="3142778"/>
              <a:ext cx="490519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한부모</a:t>
              </a:r>
              <a:endParaRPr lang="en-US" altLang="ko-KR" sz="14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89" name="Freeform 12"/>
            <p:cNvSpPr>
              <a:spLocks noChangeAspect="1" noEditPoints="1"/>
            </p:cNvSpPr>
            <p:nvPr/>
          </p:nvSpPr>
          <p:spPr bwMode="auto">
            <a:xfrm>
              <a:off x="986890" y="3199889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282" name="그룹 281"/>
          <p:cNvGrpSpPr/>
          <p:nvPr/>
        </p:nvGrpSpPr>
        <p:grpSpPr>
          <a:xfrm>
            <a:off x="9246403" y="5133461"/>
            <a:ext cx="650087" cy="215444"/>
            <a:chOff x="2603572" y="2191918"/>
            <a:chExt cx="650087" cy="215444"/>
          </a:xfrm>
        </p:grpSpPr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2763140" y="2191918"/>
              <a:ext cx="490519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2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charset="-127"/>
                  <a:ea typeface="나눔스퀘어" panose="020B0600000101010101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ko-KR" altLang="en-US" sz="14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청소년</a:t>
              </a:r>
            </a:p>
          </p:txBody>
        </p:sp>
        <p:sp>
          <p:nvSpPr>
            <p:cNvPr id="287" name="Freeform 12"/>
            <p:cNvSpPr>
              <a:spLocks noChangeAspect="1" noEditPoints="1"/>
            </p:cNvSpPr>
            <p:nvPr/>
          </p:nvSpPr>
          <p:spPr bwMode="auto">
            <a:xfrm>
              <a:off x="2603572" y="2255368"/>
              <a:ext cx="110536" cy="98353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275" name="그룹 274"/>
          <p:cNvGrpSpPr/>
          <p:nvPr/>
        </p:nvGrpSpPr>
        <p:grpSpPr>
          <a:xfrm>
            <a:off x="8904312" y="1251941"/>
            <a:ext cx="2611306" cy="521232"/>
            <a:chOff x="820398" y="1204316"/>
            <a:chExt cx="2611306" cy="521232"/>
          </a:xfrm>
        </p:grpSpPr>
        <p:sp>
          <p:nvSpPr>
            <p:cNvPr id="276" name="모서리가 둥근 직사각형 275"/>
            <p:cNvSpPr/>
            <p:nvPr/>
          </p:nvSpPr>
          <p:spPr>
            <a:xfrm>
              <a:off x="820398" y="1204316"/>
              <a:ext cx="2611306" cy="392410"/>
            </a:xfrm>
            <a:prstGeom prst="roundRect">
              <a:avLst>
                <a:gd name="adj" fmla="val 10476"/>
              </a:avLst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0F7633CE-8DAA-4BC5-9317-8361B843758F}"/>
                </a:ext>
              </a:extLst>
            </p:cNvPr>
            <p:cNvSpPr txBox="1"/>
            <p:nvPr/>
          </p:nvSpPr>
          <p:spPr>
            <a:xfrm>
              <a:off x="1034406" y="1280780"/>
              <a:ext cx="2183290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>
                <a:defRPr sz="1800" b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 latinLnBrk="0"/>
              <a:r>
                <a:rPr lang="ko-KR" altLang="en-US" sz="1600" dirty="0"/>
                <a:t>상담소</a:t>
              </a:r>
              <a:r>
                <a:rPr lang="en-US" altLang="ko-KR" sz="1600" dirty="0"/>
                <a:t>·</a:t>
              </a:r>
              <a:r>
                <a:rPr lang="ko-KR" altLang="en-US" sz="1600" dirty="0"/>
                <a:t>보호시설의 종사자</a:t>
              </a:r>
            </a:p>
          </p:txBody>
        </p:sp>
        <p:sp>
          <p:nvSpPr>
            <p:cNvPr id="278" name="이등변 삼각형 277"/>
            <p:cNvSpPr/>
            <p:nvPr/>
          </p:nvSpPr>
          <p:spPr>
            <a:xfrm flipV="1">
              <a:off x="2046920" y="1589116"/>
              <a:ext cx="158263" cy="136432"/>
            </a:xfrm>
            <a:prstGeom prst="triangl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315" name="그림 314"/>
          <p:cNvPicPr>
            <a:picLocks noChangeAspect="1"/>
          </p:cNvPicPr>
          <p:nvPr/>
        </p:nvPicPr>
        <p:blipFill rotWithShape="1">
          <a:blip r:embed="rId4"/>
          <a:srcRect t="1" b="4057"/>
          <a:stretch/>
        </p:blipFill>
        <p:spPr>
          <a:xfrm>
            <a:off x="1361965" y="1963537"/>
            <a:ext cx="1240141" cy="1789140"/>
          </a:xfrm>
          <a:prstGeom prst="rect">
            <a:avLst/>
          </a:prstGeom>
        </p:spPr>
      </p:pic>
      <p:pic>
        <p:nvPicPr>
          <p:cNvPr id="332" name="그림 331"/>
          <p:cNvPicPr>
            <a:picLocks noChangeAspect="1"/>
          </p:cNvPicPr>
          <p:nvPr/>
        </p:nvPicPr>
        <p:blipFill rotWithShape="1">
          <a:blip r:embed="rId5"/>
          <a:srcRect b="16450"/>
          <a:stretch/>
        </p:blipFill>
        <p:spPr>
          <a:xfrm flipH="1">
            <a:off x="9107063" y="2013101"/>
            <a:ext cx="1741084" cy="173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95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직사각형 60"/>
          <p:cNvSpPr/>
          <p:nvPr/>
        </p:nvSpPr>
        <p:spPr>
          <a:xfrm>
            <a:off x="554183" y="3771899"/>
            <a:ext cx="11083636" cy="2428876"/>
          </a:xfrm>
          <a:prstGeom prst="rect">
            <a:avLst/>
          </a:prstGeom>
          <a:solidFill>
            <a:srgbClr val="00589E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91" b="27767"/>
          <a:stretch/>
        </p:blipFill>
        <p:spPr>
          <a:xfrm>
            <a:off x="554875" y="3766296"/>
            <a:ext cx="11082251" cy="112058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554182" y="3146301"/>
            <a:ext cx="11083636" cy="625598"/>
          </a:xfrm>
          <a:prstGeom prst="rect">
            <a:avLst/>
          </a:prstGeom>
          <a:solidFill>
            <a:srgbClr val="0058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4248728" y="3800575"/>
            <a:ext cx="0" cy="2400200"/>
          </a:xfrm>
          <a:prstGeom prst="line">
            <a:avLst/>
          </a:prstGeom>
          <a:ln w="6350">
            <a:solidFill>
              <a:schemeClr val="tx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7943273" y="3800575"/>
            <a:ext cx="0" cy="2400200"/>
          </a:xfrm>
          <a:prstGeom prst="line">
            <a:avLst/>
          </a:prstGeom>
          <a:ln w="6350">
            <a:solidFill>
              <a:schemeClr val="tx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119E620-3A47-4416-BAFB-4162854CA732}"/>
              </a:ext>
            </a:extLst>
          </p:cNvPr>
          <p:cNvSpPr/>
          <p:nvPr/>
        </p:nvSpPr>
        <p:spPr>
          <a:xfrm>
            <a:off x="3878394" y="3298894"/>
            <a:ext cx="471763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장애인학대신고시 도움이 되는 정보</a:t>
            </a:r>
            <a:endParaRPr lang="en-US" altLang="ko-KR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whit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48481" y="388054"/>
            <a:ext cx="436658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장애인학대신고 인지와 대응</a:t>
            </a:r>
            <a:endParaRPr lang="en-US" altLang="ko-KR" sz="28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5400675" y="742197"/>
            <a:ext cx="6564239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27" name="타원 26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594347" y="2452453"/>
              <a:ext cx="292780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06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158EAA35-D0F9-4548-B83C-8F422027433B}"/>
              </a:ext>
            </a:extLst>
          </p:cNvPr>
          <p:cNvSpPr/>
          <p:nvPr/>
        </p:nvSpPr>
        <p:spPr>
          <a:xfrm>
            <a:off x="1364314" y="4129335"/>
            <a:ext cx="2074286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20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“ </a:t>
            </a:r>
            <a:r>
              <a:rPr lang="ko-KR" altLang="en-US" sz="20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신고자 관련 정보 </a:t>
            </a:r>
            <a:r>
              <a:rPr lang="en-US" altLang="ko-KR" sz="20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</a:t>
            </a:r>
            <a:endParaRPr lang="ko-KR" altLang="en-US" sz="20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158EAA35-D0F9-4548-B83C-8F422027433B}"/>
              </a:ext>
            </a:extLst>
          </p:cNvPr>
          <p:cNvSpPr/>
          <p:nvPr/>
        </p:nvSpPr>
        <p:spPr>
          <a:xfrm>
            <a:off x="5058859" y="4129335"/>
            <a:ext cx="2074286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20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“ </a:t>
            </a:r>
            <a:r>
              <a:rPr lang="ko-KR" altLang="en-US" sz="20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피해자 관련 정보 </a:t>
            </a:r>
            <a:r>
              <a:rPr lang="en-US" altLang="ko-KR" sz="20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</a:t>
            </a:r>
            <a:endParaRPr lang="ko-KR" altLang="en-US" sz="20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158EAA35-D0F9-4548-B83C-8F422027433B}"/>
              </a:ext>
            </a:extLst>
          </p:cNvPr>
          <p:cNvSpPr/>
          <p:nvPr/>
        </p:nvSpPr>
        <p:spPr>
          <a:xfrm>
            <a:off x="8870423" y="4129335"/>
            <a:ext cx="1840248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ko-KR" sz="20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“ </a:t>
            </a:r>
            <a:r>
              <a:rPr lang="ko-KR" altLang="en-US" sz="20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학대 관련 정보 </a:t>
            </a:r>
            <a:r>
              <a:rPr lang="en-US" altLang="ko-KR" sz="20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</a:t>
            </a:r>
            <a:endParaRPr lang="ko-KR" altLang="en-US" sz="20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844639" y="4780266"/>
            <a:ext cx="2639159" cy="434153"/>
            <a:chOff x="844639" y="4780266"/>
            <a:chExt cx="2639159" cy="434153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158EAA35-D0F9-4548-B83C-8F422027433B}"/>
                </a:ext>
              </a:extLst>
            </p:cNvPr>
            <p:cNvSpPr/>
            <p:nvPr/>
          </p:nvSpPr>
          <p:spPr>
            <a:xfrm>
              <a:off x="1084102" y="5029753"/>
              <a:ext cx="2399696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이름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연락처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학대 사실을 알게 된 경위</a:t>
              </a: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844639" y="4780266"/>
              <a:ext cx="1401641" cy="215444"/>
              <a:chOff x="844639" y="4780266"/>
              <a:chExt cx="1401641" cy="215444"/>
            </a:xfrm>
          </p:grpSpPr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158EAA35-D0F9-4548-B83C-8F422027433B}"/>
                  </a:ext>
                </a:extLst>
              </p:cNvPr>
              <p:cNvSpPr/>
              <p:nvPr/>
            </p:nvSpPr>
            <p:spPr>
              <a:xfrm>
                <a:off x="1084102" y="4780266"/>
                <a:ext cx="1162178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신고자 </a:t>
                </a:r>
                <a:r>
                  <a:rPr lang="ko-KR" altLang="en-US" sz="1400" dirty="0" err="1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인적사항</a:t>
                </a:r>
                <a:endPara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70" name="Freeform 12"/>
              <p:cNvSpPr>
                <a:spLocks noChangeAspect="1" noEditPoints="1"/>
              </p:cNvSpPr>
              <p:nvPr/>
            </p:nvSpPr>
            <p:spPr bwMode="auto">
              <a:xfrm>
                <a:off x="844639" y="4806704"/>
                <a:ext cx="182703" cy="162568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3" name="그룹 12"/>
          <p:cNvGrpSpPr/>
          <p:nvPr/>
        </p:nvGrpSpPr>
        <p:grpSpPr>
          <a:xfrm>
            <a:off x="4536143" y="4780266"/>
            <a:ext cx="2333595" cy="434153"/>
            <a:chOff x="4536143" y="4780266"/>
            <a:chExt cx="2333595" cy="434153"/>
          </a:xfrm>
        </p:grpSpPr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158EAA35-D0F9-4548-B83C-8F422027433B}"/>
                </a:ext>
              </a:extLst>
            </p:cNvPr>
            <p:cNvSpPr/>
            <p:nvPr/>
          </p:nvSpPr>
          <p:spPr>
            <a:xfrm>
              <a:off x="4787437" y="5029753"/>
              <a:ext cx="2082301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이름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주소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장애유형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 err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장애정도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등</a:t>
              </a:r>
              <a:endParaRPr lang="en-US" altLang="ko-KR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grpSp>
          <p:nvGrpSpPr>
            <p:cNvPr id="10" name="그룹 9"/>
            <p:cNvGrpSpPr/>
            <p:nvPr/>
          </p:nvGrpSpPr>
          <p:grpSpPr>
            <a:xfrm>
              <a:off x="4536143" y="4780266"/>
              <a:ext cx="2062579" cy="215444"/>
              <a:chOff x="4536143" y="4780266"/>
              <a:chExt cx="2062579" cy="215444"/>
            </a:xfrm>
          </p:grpSpPr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158EAA35-D0F9-4548-B83C-8F422027433B}"/>
                  </a:ext>
                </a:extLst>
              </p:cNvPr>
              <p:cNvSpPr/>
              <p:nvPr/>
            </p:nvSpPr>
            <p:spPr>
              <a:xfrm>
                <a:off x="4795343" y="4780266"/>
                <a:ext cx="1803379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학대피해장애인 </a:t>
                </a:r>
                <a:r>
                  <a:rPr lang="ko-KR" altLang="en-US" sz="1400" dirty="0" err="1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인적사항</a:t>
                </a:r>
                <a:endPara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71" name="Freeform 12"/>
              <p:cNvSpPr>
                <a:spLocks noChangeAspect="1" noEditPoints="1"/>
              </p:cNvSpPr>
              <p:nvPr/>
            </p:nvSpPr>
            <p:spPr bwMode="auto">
              <a:xfrm>
                <a:off x="4536143" y="4786916"/>
                <a:ext cx="182703" cy="162568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" name="그룹 8"/>
          <p:cNvGrpSpPr/>
          <p:nvPr/>
        </p:nvGrpSpPr>
        <p:grpSpPr>
          <a:xfrm>
            <a:off x="8356872" y="4780266"/>
            <a:ext cx="2940134" cy="618819"/>
            <a:chOff x="8356872" y="4780266"/>
            <a:chExt cx="2940134" cy="61881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58EAA35-D0F9-4548-B83C-8F422027433B}"/>
                </a:ext>
              </a:extLst>
            </p:cNvPr>
            <p:cNvSpPr/>
            <p:nvPr/>
          </p:nvSpPr>
          <p:spPr>
            <a:xfrm>
              <a:off x="8618388" y="5029753"/>
              <a:ext cx="2678618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일시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장소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학대행위 </a:t>
              </a:r>
              <a:r>
                <a:rPr lang="ko-KR" altLang="en-US" sz="1200" dirty="0" err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의심자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최초발생시점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</a:t>
              </a:r>
              <a:b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</a:b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학대의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지속여부 등</a:t>
              </a:r>
              <a:endParaRPr lang="en-US" altLang="ko-KR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8356872" y="4780266"/>
              <a:ext cx="1624068" cy="215444"/>
              <a:chOff x="8356872" y="4780266"/>
              <a:chExt cx="1624068" cy="215444"/>
            </a:xfrm>
          </p:grpSpPr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158EAA35-D0F9-4548-B83C-8F422027433B}"/>
                  </a:ext>
                </a:extLst>
              </p:cNvPr>
              <p:cNvSpPr/>
              <p:nvPr/>
            </p:nvSpPr>
            <p:spPr>
              <a:xfrm>
                <a:off x="8618388" y="4780266"/>
                <a:ext cx="1362552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학대의 구체적 내용</a:t>
                </a:r>
                <a:endPara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72" name="Freeform 12"/>
              <p:cNvSpPr>
                <a:spLocks noChangeAspect="1" noEditPoints="1"/>
              </p:cNvSpPr>
              <p:nvPr/>
            </p:nvSpPr>
            <p:spPr bwMode="auto">
              <a:xfrm>
                <a:off x="8356872" y="4791877"/>
                <a:ext cx="182703" cy="162568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0" name="그룹 19"/>
          <p:cNvGrpSpPr/>
          <p:nvPr/>
        </p:nvGrpSpPr>
        <p:grpSpPr>
          <a:xfrm>
            <a:off x="4536143" y="5508288"/>
            <a:ext cx="2691064" cy="434153"/>
            <a:chOff x="4536143" y="5508288"/>
            <a:chExt cx="2691064" cy="434153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58EAA35-D0F9-4548-B83C-8F422027433B}"/>
                </a:ext>
              </a:extLst>
            </p:cNvPr>
            <p:cNvSpPr/>
            <p:nvPr/>
          </p:nvSpPr>
          <p:spPr>
            <a:xfrm>
              <a:off x="4787437" y="5757775"/>
              <a:ext cx="2439770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안전여부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건강상태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응급조치 필요성 등</a:t>
              </a:r>
            </a:p>
          </p:txBody>
        </p:sp>
        <p:grpSp>
          <p:nvGrpSpPr>
            <p:cNvPr id="17" name="그룹 16"/>
            <p:cNvGrpSpPr/>
            <p:nvPr/>
          </p:nvGrpSpPr>
          <p:grpSpPr>
            <a:xfrm>
              <a:off x="4536143" y="5508288"/>
              <a:ext cx="2311044" cy="215444"/>
              <a:chOff x="4536143" y="5508288"/>
              <a:chExt cx="2311044" cy="215444"/>
            </a:xfrm>
          </p:grpSpPr>
          <p:sp>
            <p:nvSpPr>
              <p:cNvPr id="47" name="직사각형 46">
                <a:extLst>
                  <a:ext uri="{FF2B5EF4-FFF2-40B4-BE49-F238E27FC236}">
                    <a16:creationId xmlns:a16="http://schemas.microsoft.com/office/drawing/2014/main" id="{158EAA35-D0F9-4548-B83C-8F422027433B}"/>
                  </a:ext>
                </a:extLst>
              </p:cNvPr>
              <p:cNvSpPr/>
              <p:nvPr/>
            </p:nvSpPr>
            <p:spPr>
              <a:xfrm>
                <a:off x="4795343" y="5508288"/>
                <a:ext cx="2051844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학대피해장애인의</a:t>
                </a: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 현재 상황</a:t>
                </a:r>
              </a:p>
            </p:txBody>
          </p:sp>
          <p:sp>
            <p:nvSpPr>
              <p:cNvPr id="76" name="Freeform 12"/>
              <p:cNvSpPr>
                <a:spLocks noChangeAspect="1" noEditPoints="1"/>
              </p:cNvSpPr>
              <p:nvPr/>
            </p:nvSpPr>
            <p:spPr bwMode="auto">
              <a:xfrm>
                <a:off x="4536143" y="5524399"/>
                <a:ext cx="182703" cy="162568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158EAA35-D0F9-4548-B83C-8F422027433B}"/>
              </a:ext>
            </a:extLst>
          </p:cNvPr>
          <p:cNvSpPr/>
          <p:nvPr/>
        </p:nvSpPr>
        <p:spPr>
          <a:xfrm>
            <a:off x="7101540" y="1822662"/>
            <a:ext cx="2479846" cy="6278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34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1644-8295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158EAA35-D0F9-4548-B83C-8F422027433B}"/>
              </a:ext>
            </a:extLst>
          </p:cNvPr>
          <p:cNvSpPr/>
          <p:nvPr/>
        </p:nvSpPr>
        <p:spPr>
          <a:xfrm>
            <a:off x="7101540" y="1594884"/>
            <a:ext cx="1896353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68686D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장애인학대신고</a:t>
            </a:r>
            <a:endParaRPr lang="en-US" altLang="ko-KR" sz="22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68686D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86" name="이등변 삼각형 85"/>
          <p:cNvSpPr/>
          <p:nvPr/>
        </p:nvSpPr>
        <p:spPr>
          <a:xfrm rot="10800000">
            <a:off x="5973704" y="3767526"/>
            <a:ext cx="244592" cy="170863"/>
          </a:xfrm>
          <a:prstGeom prst="triangle">
            <a:avLst/>
          </a:prstGeom>
          <a:solidFill>
            <a:srgbClr val="00589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554183" y="1173347"/>
            <a:ext cx="6370492" cy="1982671"/>
            <a:chOff x="554183" y="1376404"/>
            <a:chExt cx="6370492" cy="1982671"/>
          </a:xfrm>
        </p:grpSpPr>
        <p:sp>
          <p:nvSpPr>
            <p:cNvPr id="18" name="양쪽 모서리가 둥근 사각형 17"/>
            <p:cNvSpPr/>
            <p:nvPr/>
          </p:nvSpPr>
          <p:spPr>
            <a:xfrm>
              <a:off x="554183" y="1757214"/>
              <a:ext cx="6370492" cy="1601861"/>
            </a:xfrm>
            <a:prstGeom prst="round2SameRect">
              <a:avLst>
                <a:gd name="adj1" fmla="val 6089"/>
                <a:gd name="adj2" fmla="val 0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85" name="모서리가 둥근 직사각형 84"/>
            <p:cNvSpPr/>
            <p:nvPr/>
          </p:nvSpPr>
          <p:spPr>
            <a:xfrm>
              <a:off x="4164510" y="1376404"/>
              <a:ext cx="2045438" cy="7615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1268910" y="1376404"/>
              <a:ext cx="2045438" cy="7615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58EAA35-D0F9-4548-B83C-8F422027433B}"/>
                </a:ext>
              </a:extLst>
            </p:cNvPr>
            <p:cNvSpPr/>
            <p:nvPr/>
          </p:nvSpPr>
          <p:spPr>
            <a:xfrm>
              <a:off x="1373109" y="2509953"/>
              <a:ext cx="1837041" cy="4924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최대한 </a:t>
              </a:r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많은 정보를</a:t>
              </a:r>
              <a: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파악하기 위해 노력함</a:t>
              </a:r>
              <a:endParaRPr lang="en-US" altLang="ko-KR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58EAA35-D0F9-4548-B83C-8F422027433B}"/>
                </a:ext>
              </a:extLst>
            </p:cNvPr>
            <p:cNvSpPr/>
            <p:nvPr/>
          </p:nvSpPr>
          <p:spPr>
            <a:xfrm>
              <a:off x="4089622" y="2509953"/>
              <a:ext cx="2282676" cy="4924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장애인학대 인지 후 신속히</a:t>
              </a:r>
              <a: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60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장애인권익옹호기관에 신고</a:t>
              </a:r>
              <a:endParaRPr lang="en-US" altLang="ko-KR" sz="16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996677" y="1723821"/>
              <a:ext cx="58990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인지</a:t>
              </a:r>
              <a:endParaRPr lang="en-US" altLang="ko-KR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892277" y="1723821"/>
              <a:ext cx="58990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ko-KR" altLang="en-US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대응</a:t>
              </a:r>
              <a:endParaRPr lang="en-US" altLang="ko-KR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cxnSp>
        <p:nvCxnSpPr>
          <p:cNvPr id="87" name="직선 연결선 86"/>
          <p:cNvCxnSpPr/>
          <p:nvPr/>
        </p:nvCxnSpPr>
        <p:spPr>
          <a:xfrm rot="2160000">
            <a:off x="3672039" y="2381594"/>
            <a:ext cx="0" cy="323162"/>
          </a:xfrm>
          <a:prstGeom prst="line">
            <a:avLst/>
          </a:prstGeom>
          <a:ln w="6350"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rcRect b="23755"/>
          <a:stretch/>
        </p:blipFill>
        <p:spPr>
          <a:xfrm>
            <a:off x="9092716" y="1890096"/>
            <a:ext cx="2312342" cy="188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554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타원 11"/>
          <p:cNvSpPr/>
          <p:nvPr/>
        </p:nvSpPr>
        <p:spPr>
          <a:xfrm>
            <a:off x="970715" y="5583264"/>
            <a:ext cx="1640341" cy="523695"/>
          </a:xfrm>
          <a:prstGeom prst="ellipse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340" y="3052192"/>
            <a:ext cx="6975659" cy="3805808"/>
          </a:xfrm>
          <a:prstGeom prst="rect">
            <a:avLst/>
          </a:prstGeom>
        </p:spPr>
      </p:pic>
      <p:sp>
        <p:nvSpPr>
          <p:cNvPr id="60" name="모서리가 둥근 직사각형 59"/>
          <p:cNvSpPr/>
          <p:nvPr/>
        </p:nvSpPr>
        <p:spPr>
          <a:xfrm>
            <a:off x="4399087" y="3237077"/>
            <a:ext cx="7160427" cy="2265655"/>
          </a:xfrm>
          <a:prstGeom prst="roundRect">
            <a:avLst>
              <a:gd name="adj" fmla="val 0"/>
            </a:avLst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1919535" y="3237077"/>
            <a:ext cx="3211265" cy="2265655"/>
          </a:xfrm>
          <a:prstGeom prst="roundRect">
            <a:avLst>
              <a:gd name="adj" fmla="val 0"/>
            </a:avLst>
          </a:prstGeom>
          <a:solidFill>
            <a:srgbClr val="004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4399087" y="1808328"/>
            <a:ext cx="7160427" cy="1328572"/>
          </a:xfrm>
          <a:prstGeom prst="roundRect">
            <a:avLst>
              <a:gd name="adj" fmla="val 0"/>
            </a:avLst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>
              <a:solidFill>
                <a:prstClr val="white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8481" y="388054"/>
            <a:ext cx="367728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 신고자 보호</a:t>
            </a:r>
            <a:endParaRPr lang="en-US" altLang="ko-KR" sz="28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10" name="타원 9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94347" y="2452453"/>
              <a:ext cx="292780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06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cxnSp>
        <p:nvCxnSpPr>
          <p:cNvPr id="15" name="직선 연결선 14"/>
          <p:cNvCxnSpPr/>
          <p:nvPr/>
        </p:nvCxnSpPr>
        <p:spPr>
          <a:xfrm>
            <a:off x="4693920" y="742197"/>
            <a:ext cx="7270994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모서리가 둥근 직사각형 42"/>
          <p:cNvSpPr/>
          <p:nvPr/>
        </p:nvSpPr>
        <p:spPr>
          <a:xfrm>
            <a:off x="1703513" y="1808328"/>
            <a:ext cx="3407872" cy="1328572"/>
          </a:xfrm>
          <a:prstGeom prst="roundRect">
            <a:avLst>
              <a:gd name="adj" fmla="val 0"/>
            </a:avLst>
          </a:prstGeom>
          <a:solidFill>
            <a:srgbClr val="0058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3233687" y="2180227"/>
            <a:ext cx="163827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r"/>
            <a:r>
              <a:rPr lang="ko-KR" altLang="en-US" sz="1800" err="1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신고자에</a:t>
            </a:r>
            <a:r>
              <a:rPr lang="ko-KR" altLang="en-US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대한</a:t>
            </a:r>
            <a:r>
              <a:rPr lang="en-US" altLang="ko-KR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/>
            </a:r>
            <a:br>
              <a:rPr lang="en-US" altLang="ko-KR" sz="18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r>
              <a:rPr lang="ko-KR" altLang="en-US" sz="200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불이익조치금지</a:t>
            </a:r>
            <a:endParaRPr lang="ko-KR" altLang="en-US" sz="20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5402629" y="2015241"/>
            <a:ext cx="4726260" cy="662101"/>
            <a:chOff x="890506" y="2552427"/>
            <a:chExt cx="4726260" cy="662101"/>
          </a:xfrm>
        </p:grpSpPr>
        <p:grpSp>
          <p:nvGrpSpPr>
            <p:cNvPr id="28" name="그룹 27"/>
            <p:cNvGrpSpPr/>
            <p:nvPr/>
          </p:nvGrpSpPr>
          <p:grpSpPr>
            <a:xfrm>
              <a:off x="890506" y="2552427"/>
              <a:ext cx="1331160" cy="215444"/>
              <a:chOff x="890506" y="2552427"/>
              <a:chExt cx="1331160" cy="215444"/>
            </a:xfrm>
          </p:grpSpPr>
          <p:sp>
            <p:nvSpPr>
              <p:cNvPr id="19" name="직사각형 18">
                <a:extLst>
                  <a:ext uri="{FF2B5EF4-FFF2-40B4-BE49-F238E27FC236}">
                    <a16:creationId xmlns:a16="http://schemas.microsoft.com/office/drawing/2014/main" id="{158EAA35-D0F9-4548-B83C-8F422027433B}"/>
                  </a:ext>
                </a:extLst>
              </p:cNvPr>
              <p:cNvSpPr/>
              <p:nvPr/>
            </p:nvSpPr>
            <p:spPr>
              <a:xfrm>
                <a:off x="1077122" y="2552427"/>
                <a:ext cx="1144544" cy="2154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불이익조치금지</a:t>
                </a:r>
                <a:endPara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sp>
            <p:nvSpPr>
              <p:cNvPr id="64" name="Freeform 12"/>
              <p:cNvSpPr>
                <a:spLocks noChangeAspect="1" noEditPoints="1"/>
              </p:cNvSpPr>
              <p:nvPr/>
            </p:nvSpPr>
            <p:spPr bwMode="auto">
              <a:xfrm>
                <a:off x="890506" y="2599079"/>
                <a:ext cx="137268" cy="122140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" name="그룹 13"/>
            <p:cNvGrpSpPr/>
            <p:nvPr/>
          </p:nvGrpSpPr>
          <p:grpSpPr>
            <a:xfrm>
              <a:off x="1117136" y="2817963"/>
              <a:ext cx="4499630" cy="396565"/>
              <a:chOff x="1126661" y="2817963"/>
              <a:chExt cx="4499630" cy="396565"/>
            </a:xfrm>
          </p:grpSpPr>
          <p:sp>
            <p:nvSpPr>
              <p:cNvPr id="96" name="직사각형 95">
                <a:extLst>
                  <a:ext uri="{FF2B5EF4-FFF2-40B4-BE49-F238E27FC236}">
                    <a16:creationId xmlns:a16="http://schemas.microsoft.com/office/drawing/2014/main" id="{158EAA35-D0F9-4548-B83C-8F422027433B}"/>
                  </a:ext>
                </a:extLst>
              </p:cNvPr>
              <p:cNvSpPr/>
              <p:nvPr/>
            </p:nvSpPr>
            <p:spPr>
              <a:xfrm>
                <a:off x="1126661" y="2817963"/>
                <a:ext cx="4042773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- </a:t>
                </a:r>
                <a:r>
                  <a:rPr lang="ko-KR" altLang="en-US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파면</a:t>
                </a:r>
                <a:r>
                  <a:rPr lang="en-US" altLang="ko-KR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해임</a:t>
                </a:r>
                <a:r>
                  <a:rPr lang="en-US" altLang="ko-KR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해고 등 </a:t>
                </a:r>
                <a:r>
                  <a:rPr lang="en-US" altLang="ko-KR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: </a:t>
                </a:r>
                <a:r>
                  <a:rPr lang="en-US" altLang="ko-KR" sz="12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2</a:t>
                </a:r>
                <a:r>
                  <a:rPr lang="ko-KR" altLang="en-US" sz="12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년 이하의 징역 또는 </a:t>
                </a:r>
                <a:r>
                  <a:rPr lang="en-US" altLang="ko-KR" sz="12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2</a:t>
                </a:r>
                <a:r>
                  <a:rPr lang="ko-KR" altLang="en-US" sz="12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천만원 이하의 벌금</a:t>
                </a:r>
                <a:endPara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sp>
            <p:nvSpPr>
              <p:cNvPr id="97" name="직사각형 96">
                <a:extLst>
                  <a:ext uri="{FF2B5EF4-FFF2-40B4-BE49-F238E27FC236}">
                    <a16:creationId xmlns:a16="http://schemas.microsoft.com/office/drawing/2014/main" id="{158EAA35-D0F9-4548-B83C-8F422027433B}"/>
                  </a:ext>
                </a:extLst>
              </p:cNvPr>
              <p:cNvSpPr/>
              <p:nvPr/>
            </p:nvSpPr>
            <p:spPr>
              <a:xfrm>
                <a:off x="1126661" y="3029862"/>
                <a:ext cx="4499630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>
                <a:spAutoFit/>
              </a:bodyPr>
              <a:lstStyle/>
              <a:p>
                <a:r>
                  <a:rPr lang="en-US" altLang="ko-KR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- </a:t>
                </a:r>
                <a:r>
                  <a:rPr lang="ko-KR" altLang="en-US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징계</a:t>
                </a:r>
                <a:r>
                  <a:rPr lang="en-US" altLang="ko-KR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전근</a:t>
                </a:r>
                <a:r>
                  <a:rPr lang="en-US" altLang="ko-KR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, </a:t>
                </a:r>
                <a:r>
                  <a:rPr lang="ko-KR" altLang="en-US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집단 따돌림 등 </a:t>
                </a:r>
                <a:r>
                  <a:rPr lang="en-US" altLang="ko-KR" sz="1200" b="1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: </a:t>
                </a:r>
                <a:r>
                  <a:rPr lang="en-US" altLang="ko-KR" sz="12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1</a:t>
                </a:r>
                <a:r>
                  <a:rPr lang="ko-KR" altLang="en-US" sz="12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년 이하의 징역 또는 </a:t>
                </a:r>
                <a:r>
                  <a:rPr lang="en-US" altLang="ko-KR" sz="12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1</a:t>
                </a:r>
                <a:r>
                  <a:rPr lang="ko-KR" altLang="en-US" sz="12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천만원 이하의 벌금</a:t>
                </a:r>
                <a:endPara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</p:grp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rcRect b="-297"/>
          <a:stretch/>
        </p:blipFill>
        <p:spPr>
          <a:xfrm flipH="1">
            <a:off x="563124" y="1276704"/>
            <a:ext cx="2399970" cy="4753565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1061406" y="2943353"/>
            <a:ext cx="1183016" cy="9848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3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신고자</a:t>
            </a:r>
            <a:r>
              <a:rPr lang="en-US" altLang="ko-KR" sz="3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/>
            </a:r>
            <a:br>
              <a:rPr lang="en-US" altLang="ko-KR" sz="3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</a:br>
            <a:r>
              <a:rPr lang="ko-KR" altLang="en-US" sz="3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보호</a:t>
            </a:r>
            <a:endParaRPr lang="en-US" altLang="ko-KR" sz="3200" dirty="0">
              <a:ln>
                <a:solidFill>
                  <a:srgbClr val="F57B20">
                    <a:alpha val="0"/>
                  </a:srgbClr>
                </a:solidFill>
              </a:ln>
              <a:solidFill>
                <a:srgbClr val="00589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7884809" y="2870959"/>
            <a:ext cx="3531830" cy="184666"/>
            <a:chOff x="816769" y="1893254"/>
            <a:chExt cx="3531830" cy="184666"/>
          </a:xfrm>
        </p:grpSpPr>
        <p:sp>
          <p:nvSpPr>
            <p:cNvPr id="54" name="직사각형 53"/>
            <p:cNvSpPr/>
            <p:nvPr/>
          </p:nvSpPr>
          <p:spPr>
            <a:xfrm>
              <a:off x="1089696" y="1893254"/>
              <a:ext cx="3258903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장애인복지법 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59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조의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5,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86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조의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항 및 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항</a:t>
              </a:r>
              <a:endParaRPr lang="en-US" altLang="ko-KR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816769" y="1895045"/>
              <a:ext cx="182627" cy="182401"/>
              <a:chOff x="11498300" y="2410426"/>
              <a:chExt cx="8980487" cy="8969375"/>
            </a:xfrm>
            <a:solidFill>
              <a:srgbClr val="68686D"/>
            </a:solidFill>
          </p:grpSpPr>
          <p:sp>
            <p:nvSpPr>
              <p:cNvPr id="56" name="Freeform 5"/>
              <p:cNvSpPr>
                <a:spLocks/>
              </p:cNvSpPr>
              <p:nvPr/>
            </p:nvSpPr>
            <p:spPr bwMode="auto">
              <a:xfrm>
                <a:off x="11498300" y="9487501"/>
                <a:ext cx="5811838" cy="1892300"/>
              </a:xfrm>
              <a:custGeom>
                <a:avLst/>
                <a:gdLst>
                  <a:gd name="T0" fmla="*/ 1369 w 1548"/>
                  <a:gd name="T1" fmla="*/ 0 h 504"/>
                  <a:gd name="T2" fmla="*/ 179 w 1548"/>
                  <a:gd name="T3" fmla="*/ 0 h 504"/>
                  <a:gd name="T4" fmla="*/ 0 w 1548"/>
                  <a:gd name="T5" fmla="*/ 179 h 504"/>
                  <a:gd name="T6" fmla="*/ 0 w 1548"/>
                  <a:gd name="T7" fmla="*/ 504 h 504"/>
                  <a:gd name="T8" fmla="*/ 1548 w 1548"/>
                  <a:gd name="T9" fmla="*/ 504 h 504"/>
                  <a:gd name="T10" fmla="*/ 1548 w 1548"/>
                  <a:gd name="T11" fmla="*/ 179 h 504"/>
                  <a:gd name="T12" fmla="*/ 1369 w 1548"/>
                  <a:gd name="T13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8" h="504">
                    <a:moveTo>
                      <a:pt x="1369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81" y="0"/>
                      <a:pt x="0" y="81"/>
                      <a:pt x="0" y="179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1548" y="504"/>
                      <a:pt x="1548" y="504"/>
                      <a:pt x="1548" y="504"/>
                    </a:cubicBezTo>
                    <a:cubicBezTo>
                      <a:pt x="1548" y="179"/>
                      <a:pt x="1548" y="179"/>
                      <a:pt x="1548" y="179"/>
                    </a:cubicBezTo>
                    <a:cubicBezTo>
                      <a:pt x="1548" y="81"/>
                      <a:pt x="1468" y="0"/>
                      <a:pt x="136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6"/>
              <p:cNvSpPr>
                <a:spLocks/>
              </p:cNvSpPr>
              <p:nvPr/>
            </p:nvSpPr>
            <p:spPr bwMode="auto">
              <a:xfrm>
                <a:off x="12563512" y="2410426"/>
                <a:ext cx="7915275" cy="7915275"/>
              </a:xfrm>
              <a:custGeom>
                <a:avLst/>
                <a:gdLst>
                  <a:gd name="T0" fmla="*/ 2065 w 2108"/>
                  <a:gd name="T1" fmla="*/ 1911 h 2108"/>
                  <a:gd name="T2" fmla="*/ 979 w 2108"/>
                  <a:gd name="T3" fmla="*/ 824 h 2108"/>
                  <a:gd name="T4" fmla="*/ 1189 w 2108"/>
                  <a:gd name="T5" fmla="*/ 615 h 2108"/>
                  <a:gd name="T6" fmla="*/ 1309 w 2108"/>
                  <a:gd name="T7" fmla="*/ 611 h 2108"/>
                  <a:gd name="T8" fmla="*/ 1309 w 2108"/>
                  <a:gd name="T9" fmla="*/ 487 h 2108"/>
                  <a:gd name="T10" fmla="*/ 857 w 2108"/>
                  <a:gd name="T11" fmla="*/ 35 h 2108"/>
                  <a:gd name="T12" fmla="*/ 733 w 2108"/>
                  <a:gd name="T13" fmla="*/ 35 h 2108"/>
                  <a:gd name="T14" fmla="*/ 733 w 2108"/>
                  <a:gd name="T15" fmla="*/ 159 h 2108"/>
                  <a:gd name="T16" fmla="*/ 729 w 2108"/>
                  <a:gd name="T17" fmla="*/ 155 h 2108"/>
                  <a:gd name="T18" fmla="*/ 155 w 2108"/>
                  <a:gd name="T19" fmla="*/ 729 h 2108"/>
                  <a:gd name="T20" fmla="*/ 158 w 2108"/>
                  <a:gd name="T21" fmla="*/ 733 h 2108"/>
                  <a:gd name="T22" fmla="*/ 34 w 2108"/>
                  <a:gd name="T23" fmla="*/ 733 h 2108"/>
                  <a:gd name="T24" fmla="*/ 34 w 2108"/>
                  <a:gd name="T25" fmla="*/ 857 h 2108"/>
                  <a:gd name="T26" fmla="*/ 486 w 2108"/>
                  <a:gd name="T27" fmla="*/ 1310 h 2108"/>
                  <a:gd name="T28" fmla="*/ 611 w 2108"/>
                  <a:gd name="T29" fmla="*/ 1310 h 2108"/>
                  <a:gd name="T30" fmla="*/ 611 w 2108"/>
                  <a:gd name="T31" fmla="*/ 1185 h 2108"/>
                  <a:gd name="T32" fmla="*/ 615 w 2108"/>
                  <a:gd name="T33" fmla="*/ 1189 h 2108"/>
                  <a:gd name="T34" fmla="*/ 824 w 2108"/>
                  <a:gd name="T35" fmla="*/ 979 h 2108"/>
                  <a:gd name="T36" fmla="*/ 1910 w 2108"/>
                  <a:gd name="T37" fmla="*/ 2065 h 2108"/>
                  <a:gd name="T38" fmla="*/ 2065 w 2108"/>
                  <a:gd name="T39" fmla="*/ 2065 h 2108"/>
                  <a:gd name="T40" fmla="*/ 2065 w 2108"/>
                  <a:gd name="T41" fmla="*/ 1911 h 2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08" h="2108">
                    <a:moveTo>
                      <a:pt x="2065" y="1911"/>
                    </a:moveTo>
                    <a:cubicBezTo>
                      <a:pt x="979" y="824"/>
                      <a:pt x="979" y="824"/>
                      <a:pt x="979" y="824"/>
                    </a:cubicBezTo>
                    <a:cubicBezTo>
                      <a:pt x="1189" y="615"/>
                      <a:pt x="1189" y="615"/>
                      <a:pt x="1189" y="615"/>
                    </a:cubicBezTo>
                    <a:cubicBezTo>
                      <a:pt x="1224" y="645"/>
                      <a:pt x="1277" y="644"/>
                      <a:pt x="1309" y="611"/>
                    </a:cubicBezTo>
                    <a:cubicBezTo>
                      <a:pt x="1344" y="577"/>
                      <a:pt x="1344" y="521"/>
                      <a:pt x="1309" y="487"/>
                    </a:cubicBezTo>
                    <a:cubicBezTo>
                      <a:pt x="857" y="35"/>
                      <a:pt x="857" y="35"/>
                      <a:pt x="857" y="35"/>
                    </a:cubicBezTo>
                    <a:cubicBezTo>
                      <a:pt x="823" y="0"/>
                      <a:pt x="767" y="0"/>
                      <a:pt x="733" y="35"/>
                    </a:cubicBezTo>
                    <a:cubicBezTo>
                      <a:pt x="698" y="69"/>
                      <a:pt x="698" y="125"/>
                      <a:pt x="733" y="159"/>
                    </a:cubicBezTo>
                    <a:cubicBezTo>
                      <a:pt x="729" y="155"/>
                      <a:pt x="729" y="155"/>
                      <a:pt x="729" y="155"/>
                    </a:cubicBezTo>
                    <a:cubicBezTo>
                      <a:pt x="155" y="729"/>
                      <a:pt x="155" y="729"/>
                      <a:pt x="155" y="729"/>
                    </a:cubicBezTo>
                    <a:cubicBezTo>
                      <a:pt x="158" y="733"/>
                      <a:pt x="158" y="733"/>
                      <a:pt x="158" y="733"/>
                    </a:cubicBezTo>
                    <a:cubicBezTo>
                      <a:pt x="124" y="699"/>
                      <a:pt x="68" y="699"/>
                      <a:pt x="34" y="733"/>
                    </a:cubicBezTo>
                    <a:cubicBezTo>
                      <a:pt x="0" y="767"/>
                      <a:pt x="0" y="823"/>
                      <a:pt x="34" y="857"/>
                    </a:cubicBezTo>
                    <a:cubicBezTo>
                      <a:pt x="486" y="1310"/>
                      <a:pt x="486" y="1310"/>
                      <a:pt x="486" y="1310"/>
                    </a:cubicBezTo>
                    <a:cubicBezTo>
                      <a:pt x="521" y="1344"/>
                      <a:pt x="577" y="1344"/>
                      <a:pt x="611" y="1310"/>
                    </a:cubicBezTo>
                    <a:cubicBezTo>
                      <a:pt x="645" y="1275"/>
                      <a:pt x="645" y="1220"/>
                      <a:pt x="611" y="1185"/>
                    </a:cubicBezTo>
                    <a:cubicBezTo>
                      <a:pt x="615" y="1189"/>
                      <a:pt x="615" y="1189"/>
                      <a:pt x="615" y="1189"/>
                    </a:cubicBezTo>
                    <a:cubicBezTo>
                      <a:pt x="824" y="979"/>
                      <a:pt x="824" y="979"/>
                      <a:pt x="824" y="979"/>
                    </a:cubicBezTo>
                    <a:cubicBezTo>
                      <a:pt x="1910" y="2065"/>
                      <a:pt x="1910" y="2065"/>
                      <a:pt x="1910" y="2065"/>
                    </a:cubicBezTo>
                    <a:cubicBezTo>
                      <a:pt x="1953" y="2108"/>
                      <a:pt x="2023" y="2108"/>
                      <a:pt x="2065" y="2065"/>
                    </a:cubicBezTo>
                    <a:cubicBezTo>
                      <a:pt x="2108" y="2023"/>
                      <a:pt x="2108" y="1953"/>
                      <a:pt x="2065" y="19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2" name="그룹 61"/>
          <p:cNvGrpSpPr/>
          <p:nvPr/>
        </p:nvGrpSpPr>
        <p:grpSpPr>
          <a:xfrm>
            <a:off x="8082199" y="5199606"/>
            <a:ext cx="3198377" cy="191515"/>
            <a:chOff x="816769" y="4059779"/>
            <a:chExt cx="3198377" cy="191515"/>
          </a:xfrm>
        </p:grpSpPr>
        <p:sp>
          <p:nvSpPr>
            <p:cNvPr id="63" name="직사각형 62"/>
            <p:cNvSpPr/>
            <p:nvPr/>
          </p:nvSpPr>
          <p:spPr>
            <a:xfrm>
              <a:off x="1080048" y="4066628"/>
              <a:ext cx="2935098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장애인복지법 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59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조의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6, 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86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조 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4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항 제</a:t>
              </a:r>
              <a:r>
                <a:rPr lang="en-US" altLang="ko-KR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lang="ko-KR" altLang="en-US" sz="12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호</a:t>
              </a:r>
              <a:endParaRPr lang="en-US" altLang="ko-KR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grpSp>
          <p:nvGrpSpPr>
            <p:cNvPr id="65" name="그룹 64"/>
            <p:cNvGrpSpPr/>
            <p:nvPr/>
          </p:nvGrpSpPr>
          <p:grpSpPr>
            <a:xfrm>
              <a:off x="816769" y="4059779"/>
              <a:ext cx="182627" cy="182401"/>
              <a:chOff x="11498300" y="2410426"/>
              <a:chExt cx="8980487" cy="8969375"/>
            </a:xfrm>
            <a:solidFill>
              <a:srgbClr val="68686D"/>
            </a:solidFill>
          </p:grpSpPr>
          <p:sp>
            <p:nvSpPr>
              <p:cNvPr id="66" name="Freeform 5"/>
              <p:cNvSpPr>
                <a:spLocks/>
              </p:cNvSpPr>
              <p:nvPr/>
            </p:nvSpPr>
            <p:spPr bwMode="auto">
              <a:xfrm>
                <a:off x="11498300" y="9487501"/>
                <a:ext cx="5811838" cy="1892300"/>
              </a:xfrm>
              <a:custGeom>
                <a:avLst/>
                <a:gdLst>
                  <a:gd name="T0" fmla="*/ 1369 w 1548"/>
                  <a:gd name="T1" fmla="*/ 0 h 504"/>
                  <a:gd name="T2" fmla="*/ 179 w 1548"/>
                  <a:gd name="T3" fmla="*/ 0 h 504"/>
                  <a:gd name="T4" fmla="*/ 0 w 1548"/>
                  <a:gd name="T5" fmla="*/ 179 h 504"/>
                  <a:gd name="T6" fmla="*/ 0 w 1548"/>
                  <a:gd name="T7" fmla="*/ 504 h 504"/>
                  <a:gd name="T8" fmla="*/ 1548 w 1548"/>
                  <a:gd name="T9" fmla="*/ 504 h 504"/>
                  <a:gd name="T10" fmla="*/ 1548 w 1548"/>
                  <a:gd name="T11" fmla="*/ 179 h 504"/>
                  <a:gd name="T12" fmla="*/ 1369 w 1548"/>
                  <a:gd name="T13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8" h="504">
                    <a:moveTo>
                      <a:pt x="1369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81" y="0"/>
                      <a:pt x="0" y="81"/>
                      <a:pt x="0" y="179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1548" y="504"/>
                      <a:pt x="1548" y="504"/>
                      <a:pt x="1548" y="504"/>
                    </a:cubicBezTo>
                    <a:cubicBezTo>
                      <a:pt x="1548" y="179"/>
                      <a:pt x="1548" y="179"/>
                      <a:pt x="1548" y="179"/>
                    </a:cubicBezTo>
                    <a:cubicBezTo>
                      <a:pt x="1548" y="81"/>
                      <a:pt x="1468" y="0"/>
                      <a:pt x="136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6"/>
              <p:cNvSpPr>
                <a:spLocks/>
              </p:cNvSpPr>
              <p:nvPr/>
            </p:nvSpPr>
            <p:spPr bwMode="auto">
              <a:xfrm>
                <a:off x="12563512" y="2410426"/>
                <a:ext cx="7915275" cy="7915275"/>
              </a:xfrm>
              <a:custGeom>
                <a:avLst/>
                <a:gdLst>
                  <a:gd name="T0" fmla="*/ 2065 w 2108"/>
                  <a:gd name="T1" fmla="*/ 1911 h 2108"/>
                  <a:gd name="T2" fmla="*/ 979 w 2108"/>
                  <a:gd name="T3" fmla="*/ 824 h 2108"/>
                  <a:gd name="T4" fmla="*/ 1189 w 2108"/>
                  <a:gd name="T5" fmla="*/ 615 h 2108"/>
                  <a:gd name="T6" fmla="*/ 1309 w 2108"/>
                  <a:gd name="T7" fmla="*/ 611 h 2108"/>
                  <a:gd name="T8" fmla="*/ 1309 w 2108"/>
                  <a:gd name="T9" fmla="*/ 487 h 2108"/>
                  <a:gd name="T10" fmla="*/ 857 w 2108"/>
                  <a:gd name="T11" fmla="*/ 35 h 2108"/>
                  <a:gd name="T12" fmla="*/ 733 w 2108"/>
                  <a:gd name="T13" fmla="*/ 35 h 2108"/>
                  <a:gd name="T14" fmla="*/ 733 w 2108"/>
                  <a:gd name="T15" fmla="*/ 159 h 2108"/>
                  <a:gd name="T16" fmla="*/ 729 w 2108"/>
                  <a:gd name="T17" fmla="*/ 155 h 2108"/>
                  <a:gd name="T18" fmla="*/ 155 w 2108"/>
                  <a:gd name="T19" fmla="*/ 729 h 2108"/>
                  <a:gd name="T20" fmla="*/ 158 w 2108"/>
                  <a:gd name="T21" fmla="*/ 733 h 2108"/>
                  <a:gd name="T22" fmla="*/ 34 w 2108"/>
                  <a:gd name="T23" fmla="*/ 733 h 2108"/>
                  <a:gd name="T24" fmla="*/ 34 w 2108"/>
                  <a:gd name="T25" fmla="*/ 857 h 2108"/>
                  <a:gd name="T26" fmla="*/ 486 w 2108"/>
                  <a:gd name="T27" fmla="*/ 1310 h 2108"/>
                  <a:gd name="T28" fmla="*/ 611 w 2108"/>
                  <a:gd name="T29" fmla="*/ 1310 h 2108"/>
                  <a:gd name="T30" fmla="*/ 611 w 2108"/>
                  <a:gd name="T31" fmla="*/ 1185 h 2108"/>
                  <a:gd name="T32" fmla="*/ 615 w 2108"/>
                  <a:gd name="T33" fmla="*/ 1189 h 2108"/>
                  <a:gd name="T34" fmla="*/ 824 w 2108"/>
                  <a:gd name="T35" fmla="*/ 979 h 2108"/>
                  <a:gd name="T36" fmla="*/ 1910 w 2108"/>
                  <a:gd name="T37" fmla="*/ 2065 h 2108"/>
                  <a:gd name="T38" fmla="*/ 2065 w 2108"/>
                  <a:gd name="T39" fmla="*/ 2065 h 2108"/>
                  <a:gd name="T40" fmla="*/ 2065 w 2108"/>
                  <a:gd name="T41" fmla="*/ 1911 h 2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08" h="2108">
                    <a:moveTo>
                      <a:pt x="2065" y="1911"/>
                    </a:moveTo>
                    <a:cubicBezTo>
                      <a:pt x="979" y="824"/>
                      <a:pt x="979" y="824"/>
                      <a:pt x="979" y="824"/>
                    </a:cubicBezTo>
                    <a:cubicBezTo>
                      <a:pt x="1189" y="615"/>
                      <a:pt x="1189" y="615"/>
                      <a:pt x="1189" y="615"/>
                    </a:cubicBezTo>
                    <a:cubicBezTo>
                      <a:pt x="1224" y="645"/>
                      <a:pt x="1277" y="644"/>
                      <a:pt x="1309" y="611"/>
                    </a:cubicBezTo>
                    <a:cubicBezTo>
                      <a:pt x="1344" y="577"/>
                      <a:pt x="1344" y="521"/>
                      <a:pt x="1309" y="487"/>
                    </a:cubicBezTo>
                    <a:cubicBezTo>
                      <a:pt x="857" y="35"/>
                      <a:pt x="857" y="35"/>
                      <a:pt x="857" y="35"/>
                    </a:cubicBezTo>
                    <a:cubicBezTo>
                      <a:pt x="823" y="0"/>
                      <a:pt x="767" y="0"/>
                      <a:pt x="733" y="35"/>
                    </a:cubicBezTo>
                    <a:cubicBezTo>
                      <a:pt x="698" y="69"/>
                      <a:pt x="698" y="125"/>
                      <a:pt x="733" y="159"/>
                    </a:cubicBezTo>
                    <a:cubicBezTo>
                      <a:pt x="729" y="155"/>
                      <a:pt x="729" y="155"/>
                      <a:pt x="729" y="155"/>
                    </a:cubicBezTo>
                    <a:cubicBezTo>
                      <a:pt x="155" y="729"/>
                      <a:pt x="155" y="729"/>
                      <a:pt x="155" y="729"/>
                    </a:cubicBezTo>
                    <a:cubicBezTo>
                      <a:pt x="158" y="733"/>
                      <a:pt x="158" y="733"/>
                      <a:pt x="158" y="733"/>
                    </a:cubicBezTo>
                    <a:cubicBezTo>
                      <a:pt x="124" y="699"/>
                      <a:pt x="68" y="699"/>
                      <a:pt x="34" y="733"/>
                    </a:cubicBezTo>
                    <a:cubicBezTo>
                      <a:pt x="0" y="767"/>
                      <a:pt x="0" y="823"/>
                      <a:pt x="34" y="857"/>
                    </a:cubicBezTo>
                    <a:cubicBezTo>
                      <a:pt x="486" y="1310"/>
                      <a:pt x="486" y="1310"/>
                      <a:pt x="486" y="1310"/>
                    </a:cubicBezTo>
                    <a:cubicBezTo>
                      <a:pt x="521" y="1344"/>
                      <a:pt x="577" y="1344"/>
                      <a:pt x="611" y="1310"/>
                    </a:cubicBezTo>
                    <a:cubicBezTo>
                      <a:pt x="645" y="1275"/>
                      <a:pt x="645" y="1220"/>
                      <a:pt x="611" y="1185"/>
                    </a:cubicBezTo>
                    <a:cubicBezTo>
                      <a:pt x="615" y="1189"/>
                      <a:pt x="615" y="1189"/>
                      <a:pt x="615" y="1189"/>
                    </a:cubicBezTo>
                    <a:cubicBezTo>
                      <a:pt x="824" y="979"/>
                      <a:pt x="824" y="979"/>
                      <a:pt x="824" y="979"/>
                    </a:cubicBezTo>
                    <a:cubicBezTo>
                      <a:pt x="1910" y="2065"/>
                      <a:pt x="1910" y="2065"/>
                      <a:pt x="1910" y="2065"/>
                    </a:cubicBezTo>
                    <a:cubicBezTo>
                      <a:pt x="1953" y="2108"/>
                      <a:pt x="2023" y="2108"/>
                      <a:pt x="2065" y="2065"/>
                    </a:cubicBezTo>
                    <a:cubicBezTo>
                      <a:pt x="2108" y="2023"/>
                      <a:pt x="2108" y="1953"/>
                      <a:pt x="2065" y="19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8" name="그룹 67"/>
          <p:cNvGrpSpPr/>
          <p:nvPr/>
        </p:nvGrpSpPr>
        <p:grpSpPr>
          <a:xfrm>
            <a:off x="5402629" y="3459115"/>
            <a:ext cx="4501900" cy="430887"/>
            <a:chOff x="890506" y="2552427"/>
            <a:chExt cx="4501900" cy="430887"/>
          </a:xfrm>
        </p:grpSpPr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158EAA35-D0F9-4548-B83C-8F422027433B}"/>
                </a:ext>
              </a:extLst>
            </p:cNvPr>
            <p:cNvSpPr/>
            <p:nvPr/>
          </p:nvSpPr>
          <p:spPr>
            <a:xfrm>
              <a:off x="1077122" y="2552427"/>
              <a:ext cx="4315284" cy="4308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수사 과정에서 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rgbClr val="00589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신고자의 인적사항 기재 생략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rgbClr val="00589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 </a:t>
              </a:r>
              <a:r>
                <a:rPr lang="ko-KR" altLang="en-US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rgbClr val="00589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신변안전조치</a:t>
              </a:r>
              <a: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rgbClr val="00589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,</a:t>
              </a:r>
              <a:br>
                <a:rPr lang="en-US" altLang="ko-KR" sz="14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rgbClr val="00589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</a:br>
              <a:r>
                <a:rPr lang="ko-KR" altLang="en-US" sz="1400" dirty="0" err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rgbClr val="00589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열람제한</a:t>
              </a:r>
              <a:endParaRPr lang="ko-KR" altLang="en-US" sz="14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srgbClr val="00589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0" name="Freeform 12"/>
            <p:cNvSpPr>
              <a:spLocks noChangeAspect="1" noEditPoints="1"/>
            </p:cNvSpPr>
            <p:nvPr/>
          </p:nvSpPr>
          <p:spPr bwMode="auto">
            <a:xfrm>
              <a:off x="890506" y="2599079"/>
              <a:ext cx="137268" cy="122140"/>
            </a:xfrm>
            <a:custGeom>
              <a:avLst/>
              <a:gdLst>
                <a:gd name="T0" fmla="*/ 2971 w 4391"/>
                <a:gd name="T1" fmla="*/ 368 h 3909"/>
                <a:gd name="T2" fmla="*/ 437 w 4391"/>
                <a:gd name="T3" fmla="*/ 805 h 3909"/>
                <a:gd name="T4" fmla="*/ 3104 w 4391"/>
                <a:gd name="T5" fmla="*/ 3471 h 3909"/>
                <a:gd name="T6" fmla="*/ 3540 w 4391"/>
                <a:gd name="T7" fmla="*/ 1901 h 3909"/>
                <a:gd name="T8" fmla="*/ 3537 w 4391"/>
                <a:gd name="T9" fmla="*/ 3729 h 3909"/>
                <a:gd name="T10" fmla="*/ 3511 w 4391"/>
                <a:gd name="T11" fmla="*/ 3800 h 3909"/>
                <a:gd name="T12" fmla="*/ 3463 w 4391"/>
                <a:gd name="T13" fmla="*/ 3857 h 3909"/>
                <a:gd name="T14" fmla="*/ 3399 w 4391"/>
                <a:gd name="T15" fmla="*/ 3895 h 3909"/>
                <a:gd name="T16" fmla="*/ 3321 w 4391"/>
                <a:gd name="T17" fmla="*/ 3909 h 3909"/>
                <a:gd name="T18" fmla="*/ 180 w 4391"/>
                <a:gd name="T19" fmla="*/ 3905 h 3909"/>
                <a:gd name="T20" fmla="*/ 108 w 4391"/>
                <a:gd name="T21" fmla="*/ 3879 h 3909"/>
                <a:gd name="T22" fmla="*/ 52 w 4391"/>
                <a:gd name="T23" fmla="*/ 3831 h 3909"/>
                <a:gd name="T24" fmla="*/ 13 w 4391"/>
                <a:gd name="T25" fmla="*/ 3767 h 3909"/>
                <a:gd name="T26" fmla="*/ 0 w 4391"/>
                <a:gd name="T27" fmla="*/ 3689 h 3909"/>
                <a:gd name="T28" fmla="*/ 4 w 4391"/>
                <a:gd name="T29" fmla="*/ 547 h 3909"/>
                <a:gd name="T30" fmla="*/ 29 w 4391"/>
                <a:gd name="T31" fmla="*/ 476 h 3909"/>
                <a:gd name="T32" fmla="*/ 77 w 4391"/>
                <a:gd name="T33" fmla="*/ 419 h 3909"/>
                <a:gd name="T34" fmla="*/ 143 w 4391"/>
                <a:gd name="T35" fmla="*/ 381 h 3909"/>
                <a:gd name="T36" fmla="*/ 219 w 4391"/>
                <a:gd name="T37" fmla="*/ 368 h 3909"/>
                <a:gd name="T38" fmla="*/ 4079 w 4391"/>
                <a:gd name="T39" fmla="*/ 0 h 3909"/>
                <a:gd name="T40" fmla="*/ 4171 w 4391"/>
                <a:gd name="T41" fmla="*/ 19 h 3909"/>
                <a:gd name="T42" fmla="*/ 4255 w 4391"/>
                <a:gd name="T43" fmla="*/ 65 h 3909"/>
                <a:gd name="T44" fmla="*/ 4321 w 4391"/>
                <a:gd name="T45" fmla="*/ 131 h 3909"/>
                <a:gd name="T46" fmla="*/ 4365 w 4391"/>
                <a:gd name="T47" fmla="*/ 207 h 3909"/>
                <a:gd name="T48" fmla="*/ 4388 w 4391"/>
                <a:gd name="T49" fmla="*/ 291 h 3909"/>
                <a:gd name="T50" fmla="*/ 4388 w 4391"/>
                <a:gd name="T51" fmla="*/ 379 h 3909"/>
                <a:gd name="T52" fmla="*/ 4365 w 4391"/>
                <a:gd name="T53" fmla="*/ 463 h 3909"/>
                <a:gd name="T54" fmla="*/ 4321 w 4391"/>
                <a:gd name="T55" fmla="*/ 539 h 3909"/>
                <a:gd name="T56" fmla="*/ 2141 w 4391"/>
                <a:gd name="T57" fmla="*/ 2723 h 3909"/>
                <a:gd name="T58" fmla="*/ 2063 w 4391"/>
                <a:gd name="T59" fmla="*/ 2781 h 3909"/>
                <a:gd name="T60" fmla="*/ 1975 w 4391"/>
                <a:gd name="T61" fmla="*/ 2813 h 3909"/>
                <a:gd name="T62" fmla="*/ 1881 w 4391"/>
                <a:gd name="T63" fmla="*/ 2820 h 3909"/>
                <a:gd name="T64" fmla="*/ 1789 w 4391"/>
                <a:gd name="T65" fmla="*/ 2801 h 3909"/>
                <a:gd name="T66" fmla="*/ 1704 w 4391"/>
                <a:gd name="T67" fmla="*/ 2756 h 3909"/>
                <a:gd name="T68" fmla="*/ 963 w 4391"/>
                <a:gd name="T69" fmla="*/ 2019 h 3909"/>
                <a:gd name="T70" fmla="*/ 909 w 4391"/>
                <a:gd name="T71" fmla="*/ 1949 h 3909"/>
                <a:gd name="T72" fmla="*/ 875 w 4391"/>
                <a:gd name="T73" fmla="*/ 1869 h 3909"/>
                <a:gd name="T74" fmla="*/ 864 w 4391"/>
                <a:gd name="T75" fmla="*/ 1781 h 3909"/>
                <a:gd name="T76" fmla="*/ 875 w 4391"/>
                <a:gd name="T77" fmla="*/ 1695 h 3909"/>
                <a:gd name="T78" fmla="*/ 909 w 4391"/>
                <a:gd name="T79" fmla="*/ 1613 h 3909"/>
                <a:gd name="T80" fmla="*/ 963 w 4391"/>
                <a:gd name="T81" fmla="*/ 1544 h 3909"/>
                <a:gd name="T82" fmla="*/ 1041 w 4391"/>
                <a:gd name="T83" fmla="*/ 1485 h 3909"/>
                <a:gd name="T84" fmla="*/ 1131 w 4391"/>
                <a:gd name="T85" fmla="*/ 1453 h 3909"/>
                <a:gd name="T86" fmla="*/ 1224 w 4391"/>
                <a:gd name="T87" fmla="*/ 1447 h 3909"/>
                <a:gd name="T88" fmla="*/ 1316 w 4391"/>
                <a:gd name="T89" fmla="*/ 1465 h 3909"/>
                <a:gd name="T90" fmla="*/ 1400 w 4391"/>
                <a:gd name="T91" fmla="*/ 1512 h 3909"/>
                <a:gd name="T92" fmla="*/ 1904 w 4391"/>
                <a:gd name="T93" fmla="*/ 2011 h 3909"/>
                <a:gd name="T94" fmla="*/ 3855 w 4391"/>
                <a:gd name="T95" fmla="*/ 65 h 3909"/>
                <a:gd name="T96" fmla="*/ 3940 w 4391"/>
                <a:gd name="T97" fmla="*/ 19 h 3909"/>
                <a:gd name="T98" fmla="*/ 4031 w 4391"/>
                <a:gd name="T99" fmla="*/ 0 h 3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91" h="3909">
                  <a:moveTo>
                    <a:pt x="219" y="368"/>
                  </a:moveTo>
                  <a:lnTo>
                    <a:pt x="2971" y="368"/>
                  </a:lnTo>
                  <a:lnTo>
                    <a:pt x="2533" y="805"/>
                  </a:lnTo>
                  <a:lnTo>
                    <a:pt x="437" y="805"/>
                  </a:lnTo>
                  <a:lnTo>
                    <a:pt x="437" y="3471"/>
                  </a:lnTo>
                  <a:lnTo>
                    <a:pt x="3104" y="3471"/>
                  </a:lnTo>
                  <a:lnTo>
                    <a:pt x="3104" y="2339"/>
                  </a:lnTo>
                  <a:lnTo>
                    <a:pt x="3540" y="1901"/>
                  </a:lnTo>
                  <a:lnTo>
                    <a:pt x="3540" y="3689"/>
                  </a:lnTo>
                  <a:lnTo>
                    <a:pt x="3537" y="3729"/>
                  </a:lnTo>
                  <a:lnTo>
                    <a:pt x="3527" y="3767"/>
                  </a:lnTo>
                  <a:lnTo>
                    <a:pt x="3511" y="3800"/>
                  </a:lnTo>
                  <a:lnTo>
                    <a:pt x="3489" y="3831"/>
                  </a:lnTo>
                  <a:lnTo>
                    <a:pt x="3463" y="3857"/>
                  </a:lnTo>
                  <a:lnTo>
                    <a:pt x="3432" y="3879"/>
                  </a:lnTo>
                  <a:lnTo>
                    <a:pt x="3399" y="3895"/>
                  </a:lnTo>
                  <a:lnTo>
                    <a:pt x="3361" y="3905"/>
                  </a:lnTo>
                  <a:lnTo>
                    <a:pt x="3321" y="3909"/>
                  </a:lnTo>
                  <a:lnTo>
                    <a:pt x="219" y="3909"/>
                  </a:lnTo>
                  <a:lnTo>
                    <a:pt x="180" y="3905"/>
                  </a:lnTo>
                  <a:lnTo>
                    <a:pt x="143" y="3896"/>
                  </a:lnTo>
                  <a:lnTo>
                    <a:pt x="108" y="3879"/>
                  </a:lnTo>
                  <a:lnTo>
                    <a:pt x="77" y="3857"/>
                  </a:lnTo>
                  <a:lnTo>
                    <a:pt x="52" y="3831"/>
                  </a:lnTo>
                  <a:lnTo>
                    <a:pt x="29" y="3800"/>
                  </a:lnTo>
                  <a:lnTo>
                    <a:pt x="13" y="3767"/>
                  </a:lnTo>
                  <a:lnTo>
                    <a:pt x="4" y="3729"/>
                  </a:lnTo>
                  <a:lnTo>
                    <a:pt x="0" y="3689"/>
                  </a:lnTo>
                  <a:lnTo>
                    <a:pt x="0" y="587"/>
                  </a:lnTo>
                  <a:lnTo>
                    <a:pt x="4" y="547"/>
                  </a:lnTo>
                  <a:lnTo>
                    <a:pt x="13" y="511"/>
                  </a:lnTo>
                  <a:lnTo>
                    <a:pt x="29" y="476"/>
                  </a:lnTo>
                  <a:lnTo>
                    <a:pt x="52" y="445"/>
                  </a:lnTo>
                  <a:lnTo>
                    <a:pt x="77" y="419"/>
                  </a:lnTo>
                  <a:lnTo>
                    <a:pt x="108" y="397"/>
                  </a:lnTo>
                  <a:lnTo>
                    <a:pt x="143" y="381"/>
                  </a:lnTo>
                  <a:lnTo>
                    <a:pt x="180" y="371"/>
                  </a:lnTo>
                  <a:lnTo>
                    <a:pt x="219" y="368"/>
                  </a:lnTo>
                  <a:close/>
                  <a:moveTo>
                    <a:pt x="4031" y="0"/>
                  </a:moveTo>
                  <a:lnTo>
                    <a:pt x="4079" y="0"/>
                  </a:lnTo>
                  <a:lnTo>
                    <a:pt x="4124" y="7"/>
                  </a:lnTo>
                  <a:lnTo>
                    <a:pt x="4171" y="19"/>
                  </a:lnTo>
                  <a:lnTo>
                    <a:pt x="4213" y="39"/>
                  </a:lnTo>
                  <a:lnTo>
                    <a:pt x="4255" y="65"/>
                  </a:lnTo>
                  <a:lnTo>
                    <a:pt x="4292" y="97"/>
                  </a:lnTo>
                  <a:lnTo>
                    <a:pt x="4321" y="131"/>
                  </a:lnTo>
                  <a:lnTo>
                    <a:pt x="4347" y="167"/>
                  </a:lnTo>
                  <a:lnTo>
                    <a:pt x="4365" y="207"/>
                  </a:lnTo>
                  <a:lnTo>
                    <a:pt x="4380" y="248"/>
                  </a:lnTo>
                  <a:lnTo>
                    <a:pt x="4388" y="291"/>
                  </a:lnTo>
                  <a:lnTo>
                    <a:pt x="4391" y="335"/>
                  </a:lnTo>
                  <a:lnTo>
                    <a:pt x="4388" y="379"/>
                  </a:lnTo>
                  <a:lnTo>
                    <a:pt x="4380" y="421"/>
                  </a:lnTo>
                  <a:lnTo>
                    <a:pt x="4365" y="463"/>
                  </a:lnTo>
                  <a:lnTo>
                    <a:pt x="4347" y="503"/>
                  </a:lnTo>
                  <a:lnTo>
                    <a:pt x="4321" y="539"/>
                  </a:lnTo>
                  <a:lnTo>
                    <a:pt x="4292" y="572"/>
                  </a:lnTo>
                  <a:lnTo>
                    <a:pt x="2141" y="2723"/>
                  </a:lnTo>
                  <a:lnTo>
                    <a:pt x="2104" y="2756"/>
                  </a:lnTo>
                  <a:lnTo>
                    <a:pt x="2063" y="2781"/>
                  </a:lnTo>
                  <a:lnTo>
                    <a:pt x="2020" y="2801"/>
                  </a:lnTo>
                  <a:lnTo>
                    <a:pt x="1975" y="2813"/>
                  </a:lnTo>
                  <a:lnTo>
                    <a:pt x="1928" y="2820"/>
                  </a:lnTo>
                  <a:lnTo>
                    <a:pt x="1881" y="2820"/>
                  </a:lnTo>
                  <a:lnTo>
                    <a:pt x="1835" y="2813"/>
                  </a:lnTo>
                  <a:lnTo>
                    <a:pt x="1789" y="2801"/>
                  </a:lnTo>
                  <a:lnTo>
                    <a:pt x="1745" y="2781"/>
                  </a:lnTo>
                  <a:lnTo>
                    <a:pt x="1704" y="2756"/>
                  </a:lnTo>
                  <a:lnTo>
                    <a:pt x="1667" y="2723"/>
                  </a:lnTo>
                  <a:lnTo>
                    <a:pt x="963" y="2019"/>
                  </a:lnTo>
                  <a:lnTo>
                    <a:pt x="933" y="1985"/>
                  </a:lnTo>
                  <a:lnTo>
                    <a:pt x="909" y="1949"/>
                  </a:lnTo>
                  <a:lnTo>
                    <a:pt x="889" y="1911"/>
                  </a:lnTo>
                  <a:lnTo>
                    <a:pt x="875" y="1869"/>
                  </a:lnTo>
                  <a:lnTo>
                    <a:pt x="867" y="1827"/>
                  </a:lnTo>
                  <a:lnTo>
                    <a:pt x="864" y="1781"/>
                  </a:lnTo>
                  <a:lnTo>
                    <a:pt x="867" y="1737"/>
                  </a:lnTo>
                  <a:lnTo>
                    <a:pt x="875" y="1695"/>
                  </a:lnTo>
                  <a:lnTo>
                    <a:pt x="889" y="1653"/>
                  </a:lnTo>
                  <a:lnTo>
                    <a:pt x="909" y="1613"/>
                  </a:lnTo>
                  <a:lnTo>
                    <a:pt x="933" y="1577"/>
                  </a:lnTo>
                  <a:lnTo>
                    <a:pt x="963" y="1544"/>
                  </a:lnTo>
                  <a:lnTo>
                    <a:pt x="1000" y="1512"/>
                  </a:lnTo>
                  <a:lnTo>
                    <a:pt x="1041" y="1485"/>
                  </a:lnTo>
                  <a:lnTo>
                    <a:pt x="1085" y="1465"/>
                  </a:lnTo>
                  <a:lnTo>
                    <a:pt x="1131" y="1453"/>
                  </a:lnTo>
                  <a:lnTo>
                    <a:pt x="1177" y="1447"/>
                  </a:lnTo>
                  <a:lnTo>
                    <a:pt x="1224" y="1447"/>
                  </a:lnTo>
                  <a:lnTo>
                    <a:pt x="1271" y="1453"/>
                  </a:lnTo>
                  <a:lnTo>
                    <a:pt x="1316" y="1465"/>
                  </a:lnTo>
                  <a:lnTo>
                    <a:pt x="1359" y="1485"/>
                  </a:lnTo>
                  <a:lnTo>
                    <a:pt x="1400" y="1512"/>
                  </a:lnTo>
                  <a:lnTo>
                    <a:pt x="1437" y="1544"/>
                  </a:lnTo>
                  <a:lnTo>
                    <a:pt x="1904" y="2011"/>
                  </a:lnTo>
                  <a:lnTo>
                    <a:pt x="3817" y="97"/>
                  </a:lnTo>
                  <a:lnTo>
                    <a:pt x="3855" y="65"/>
                  </a:lnTo>
                  <a:lnTo>
                    <a:pt x="3896" y="39"/>
                  </a:lnTo>
                  <a:lnTo>
                    <a:pt x="3940" y="19"/>
                  </a:lnTo>
                  <a:lnTo>
                    <a:pt x="3985" y="7"/>
                  </a:lnTo>
                  <a:lnTo>
                    <a:pt x="4031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5402629" y="4134311"/>
            <a:ext cx="4633346" cy="665047"/>
            <a:chOff x="890506" y="5254581"/>
            <a:chExt cx="4633346" cy="665047"/>
          </a:xfrm>
        </p:grpSpPr>
        <p:grpSp>
          <p:nvGrpSpPr>
            <p:cNvPr id="72" name="그룹 71"/>
            <p:cNvGrpSpPr/>
            <p:nvPr/>
          </p:nvGrpSpPr>
          <p:grpSpPr>
            <a:xfrm>
              <a:off x="890506" y="5254581"/>
              <a:ext cx="4633346" cy="430887"/>
              <a:chOff x="890506" y="2559006"/>
              <a:chExt cx="4633346" cy="430887"/>
            </a:xfrm>
          </p:grpSpPr>
          <p:sp>
            <p:nvSpPr>
              <p:cNvPr id="76" name="직사각형 75">
                <a:extLst>
                  <a:ext uri="{FF2B5EF4-FFF2-40B4-BE49-F238E27FC236}">
                    <a16:creationId xmlns:a16="http://schemas.microsoft.com/office/drawing/2014/main" id="{158EAA35-D0F9-4548-B83C-8F422027433B}"/>
                  </a:ext>
                </a:extLst>
              </p:cNvPr>
              <p:cNvSpPr/>
              <p:nvPr/>
            </p:nvSpPr>
            <p:spPr>
              <a:xfrm>
                <a:off x="1077122" y="2559006"/>
                <a:ext cx="4446730" cy="4308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신고인의 인적사항 또는 </a:t>
                </a:r>
                <a:r>
                  <a:rPr lang="ko-KR" altLang="en-US" sz="1400" dirty="0" err="1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신고인임을</a:t>
                </a: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 미루어 알 수 있는 사실을</a:t>
                </a:r>
                <a:r>
                  <a:rPr lang="en-US" altLang="ko-KR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/>
                </a:r>
                <a:br>
                  <a:rPr lang="en-US" altLang="ko-KR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</a:br>
                <a:r>
                  <a:rPr lang="ko-KR" altLang="en-US" sz="1400" dirty="0">
                    <a:ln>
                      <a:solidFill>
                        <a:srgbClr val="F57B20">
                          <a:alpha val="0"/>
                        </a:srgbClr>
                      </a:solidFill>
                    </a:ln>
                    <a:solidFill>
                      <a:srgbClr val="00589E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다른 사람 에게 알리거나 공개 또는 보도 금지</a:t>
                </a:r>
              </a:p>
            </p:txBody>
          </p:sp>
          <p:sp>
            <p:nvSpPr>
              <p:cNvPr id="78" name="Freeform 12"/>
              <p:cNvSpPr>
                <a:spLocks noChangeAspect="1" noEditPoints="1"/>
              </p:cNvSpPr>
              <p:nvPr/>
            </p:nvSpPr>
            <p:spPr bwMode="auto">
              <a:xfrm>
                <a:off x="890506" y="2599079"/>
                <a:ext cx="137268" cy="122140"/>
              </a:xfrm>
              <a:custGeom>
                <a:avLst/>
                <a:gdLst>
                  <a:gd name="T0" fmla="*/ 2971 w 4391"/>
                  <a:gd name="T1" fmla="*/ 368 h 3909"/>
                  <a:gd name="T2" fmla="*/ 437 w 4391"/>
                  <a:gd name="T3" fmla="*/ 805 h 3909"/>
                  <a:gd name="T4" fmla="*/ 3104 w 4391"/>
                  <a:gd name="T5" fmla="*/ 3471 h 3909"/>
                  <a:gd name="T6" fmla="*/ 3540 w 4391"/>
                  <a:gd name="T7" fmla="*/ 1901 h 3909"/>
                  <a:gd name="T8" fmla="*/ 3537 w 4391"/>
                  <a:gd name="T9" fmla="*/ 3729 h 3909"/>
                  <a:gd name="T10" fmla="*/ 3511 w 4391"/>
                  <a:gd name="T11" fmla="*/ 3800 h 3909"/>
                  <a:gd name="T12" fmla="*/ 3463 w 4391"/>
                  <a:gd name="T13" fmla="*/ 3857 h 3909"/>
                  <a:gd name="T14" fmla="*/ 3399 w 4391"/>
                  <a:gd name="T15" fmla="*/ 3895 h 3909"/>
                  <a:gd name="T16" fmla="*/ 3321 w 4391"/>
                  <a:gd name="T17" fmla="*/ 3909 h 3909"/>
                  <a:gd name="T18" fmla="*/ 180 w 4391"/>
                  <a:gd name="T19" fmla="*/ 3905 h 3909"/>
                  <a:gd name="T20" fmla="*/ 108 w 4391"/>
                  <a:gd name="T21" fmla="*/ 3879 h 3909"/>
                  <a:gd name="T22" fmla="*/ 52 w 4391"/>
                  <a:gd name="T23" fmla="*/ 3831 h 3909"/>
                  <a:gd name="T24" fmla="*/ 13 w 4391"/>
                  <a:gd name="T25" fmla="*/ 3767 h 3909"/>
                  <a:gd name="T26" fmla="*/ 0 w 4391"/>
                  <a:gd name="T27" fmla="*/ 3689 h 3909"/>
                  <a:gd name="T28" fmla="*/ 4 w 4391"/>
                  <a:gd name="T29" fmla="*/ 547 h 3909"/>
                  <a:gd name="T30" fmla="*/ 29 w 4391"/>
                  <a:gd name="T31" fmla="*/ 476 h 3909"/>
                  <a:gd name="T32" fmla="*/ 77 w 4391"/>
                  <a:gd name="T33" fmla="*/ 419 h 3909"/>
                  <a:gd name="T34" fmla="*/ 143 w 4391"/>
                  <a:gd name="T35" fmla="*/ 381 h 3909"/>
                  <a:gd name="T36" fmla="*/ 219 w 4391"/>
                  <a:gd name="T37" fmla="*/ 368 h 3909"/>
                  <a:gd name="T38" fmla="*/ 4079 w 4391"/>
                  <a:gd name="T39" fmla="*/ 0 h 3909"/>
                  <a:gd name="T40" fmla="*/ 4171 w 4391"/>
                  <a:gd name="T41" fmla="*/ 19 h 3909"/>
                  <a:gd name="T42" fmla="*/ 4255 w 4391"/>
                  <a:gd name="T43" fmla="*/ 65 h 3909"/>
                  <a:gd name="T44" fmla="*/ 4321 w 4391"/>
                  <a:gd name="T45" fmla="*/ 131 h 3909"/>
                  <a:gd name="T46" fmla="*/ 4365 w 4391"/>
                  <a:gd name="T47" fmla="*/ 207 h 3909"/>
                  <a:gd name="T48" fmla="*/ 4388 w 4391"/>
                  <a:gd name="T49" fmla="*/ 291 h 3909"/>
                  <a:gd name="T50" fmla="*/ 4388 w 4391"/>
                  <a:gd name="T51" fmla="*/ 379 h 3909"/>
                  <a:gd name="T52" fmla="*/ 4365 w 4391"/>
                  <a:gd name="T53" fmla="*/ 463 h 3909"/>
                  <a:gd name="T54" fmla="*/ 4321 w 4391"/>
                  <a:gd name="T55" fmla="*/ 539 h 3909"/>
                  <a:gd name="T56" fmla="*/ 2141 w 4391"/>
                  <a:gd name="T57" fmla="*/ 2723 h 3909"/>
                  <a:gd name="T58" fmla="*/ 2063 w 4391"/>
                  <a:gd name="T59" fmla="*/ 2781 h 3909"/>
                  <a:gd name="T60" fmla="*/ 1975 w 4391"/>
                  <a:gd name="T61" fmla="*/ 2813 h 3909"/>
                  <a:gd name="T62" fmla="*/ 1881 w 4391"/>
                  <a:gd name="T63" fmla="*/ 2820 h 3909"/>
                  <a:gd name="T64" fmla="*/ 1789 w 4391"/>
                  <a:gd name="T65" fmla="*/ 2801 h 3909"/>
                  <a:gd name="T66" fmla="*/ 1704 w 4391"/>
                  <a:gd name="T67" fmla="*/ 2756 h 3909"/>
                  <a:gd name="T68" fmla="*/ 963 w 4391"/>
                  <a:gd name="T69" fmla="*/ 2019 h 3909"/>
                  <a:gd name="T70" fmla="*/ 909 w 4391"/>
                  <a:gd name="T71" fmla="*/ 1949 h 3909"/>
                  <a:gd name="T72" fmla="*/ 875 w 4391"/>
                  <a:gd name="T73" fmla="*/ 1869 h 3909"/>
                  <a:gd name="T74" fmla="*/ 864 w 4391"/>
                  <a:gd name="T75" fmla="*/ 1781 h 3909"/>
                  <a:gd name="T76" fmla="*/ 875 w 4391"/>
                  <a:gd name="T77" fmla="*/ 1695 h 3909"/>
                  <a:gd name="T78" fmla="*/ 909 w 4391"/>
                  <a:gd name="T79" fmla="*/ 1613 h 3909"/>
                  <a:gd name="T80" fmla="*/ 963 w 4391"/>
                  <a:gd name="T81" fmla="*/ 1544 h 3909"/>
                  <a:gd name="T82" fmla="*/ 1041 w 4391"/>
                  <a:gd name="T83" fmla="*/ 1485 h 3909"/>
                  <a:gd name="T84" fmla="*/ 1131 w 4391"/>
                  <a:gd name="T85" fmla="*/ 1453 h 3909"/>
                  <a:gd name="T86" fmla="*/ 1224 w 4391"/>
                  <a:gd name="T87" fmla="*/ 1447 h 3909"/>
                  <a:gd name="T88" fmla="*/ 1316 w 4391"/>
                  <a:gd name="T89" fmla="*/ 1465 h 3909"/>
                  <a:gd name="T90" fmla="*/ 1400 w 4391"/>
                  <a:gd name="T91" fmla="*/ 1512 h 3909"/>
                  <a:gd name="T92" fmla="*/ 1904 w 4391"/>
                  <a:gd name="T93" fmla="*/ 2011 h 3909"/>
                  <a:gd name="T94" fmla="*/ 3855 w 4391"/>
                  <a:gd name="T95" fmla="*/ 65 h 3909"/>
                  <a:gd name="T96" fmla="*/ 3940 w 4391"/>
                  <a:gd name="T97" fmla="*/ 19 h 3909"/>
                  <a:gd name="T98" fmla="*/ 4031 w 4391"/>
                  <a:gd name="T99" fmla="*/ 0 h 3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391" h="3909">
                    <a:moveTo>
                      <a:pt x="219" y="368"/>
                    </a:moveTo>
                    <a:lnTo>
                      <a:pt x="2971" y="368"/>
                    </a:lnTo>
                    <a:lnTo>
                      <a:pt x="2533" y="805"/>
                    </a:lnTo>
                    <a:lnTo>
                      <a:pt x="437" y="805"/>
                    </a:lnTo>
                    <a:lnTo>
                      <a:pt x="437" y="3471"/>
                    </a:lnTo>
                    <a:lnTo>
                      <a:pt x="3104" y="3471"/>
                    </a:lnTo>
                    <a:lnTo>
                      <a:pt x="3104" y="2339"/>
                    </a:lnTo>
                    <a:lnTo>
                      <a:pt x="3540" y="1901"/>
                    </a:lnTo>
                    <a:lnTo>
                      <a:pt x="3540" y="3689"/>
                    </a:lnTo>
                    <a:lnTo>
                      <a:pt x="3537" y="3729"/>
                    </a:lnTo>
                    <a:lnTo>
                      <a:pt x="3527" y="3767"/>
                    </a:lnTo>
                    <a:lnTo>
                      <a:pt x="3511" y="3800"/>
                    </a:lnTo>
                    <a:lnTo>
                      <a:pt x="3489" y="3831"/>
                    </a:lnTo>
                    <a:lnTo>
                      <a:pt x="3463" y="3857"/>
                    </a:lnTo>
                    <a:lnTo>
                      <a:pt x="3432" y="3879"/>
                    </a:lnTo>
                    <a:lnTo>
                      <a:pt x="3399" y="3895"/>
                    </a:lnTo>
                    <a:lnTo>
                      <a:pt x="3361" y="3905"/>
                    </a:lnTo>
                    <a:lnTo>
                      <a:pt x="3321" y="3909"/>
                    </a:lnTo>
                    <a:lnTo>
                      <a:pt x="219" y="3909"/>
                    </a:lnTo>
                    <a:lnTo>
                      <a:pt x="180" y="3905"/>
                    </a:lnTo>
                    <a:lnTo>
                      <a:pt x="143" y="3896"/>
                    </a:lnTo>
                    <a:lnTo>
                      <a:pt x="108" y="3879"/>
                    </a:lnTo>
                    <a:lnTo>
                      <a:pt x="77" y="3857"/>
                    </a:lnTo>
                    <a:lnTo>
                      <a:pt x="52" y="3831"/>
                    </a:lnTo>
                    <a:lnTo>
                      <a:pt x="29" y="3800"/>
                    </a:lnTo>
                    <a:lnTo>
                      <a:pt x="13" y="3767"/>
                    </a:lnTo>
                    <a:lnTo>
                      <a:pt x="4" y="3729"/>
                    </a:lnTo>
                    <a:lnTo>
                      <a:pt x="0" y="3689"/>
                    </a:lnTo>
                    <a:lnTo>
                      <a:pt x="0" y="587"/>
                    </a:lnTo>
                    <a:lnTo>
                      <a:pt x="4" y="547"/>
                    </a:lnTo>
                    <a:lnTo>
                      <a:pt x="13" y="511"/>
                    </a:lnTo>
                    <a:lnTo>
                      <a:pt x="29" y="476"/>
                    </a:lnTo>
                    <a:lnTo>
                      <a:pt x="52" y="445"/>
                    </a:lnTo>
                    <a:lnTo>
                      <a:pt x="77" y="419"/>
                    </a:lnTo>
                    <a:lnTo>
                      <a:pt x="108" y="397"/>
                    </a:lnTo>
                    <a:lnTo>
                      <a:pt x="143" y="381"/>
                    </a:lnTo>
                    <a:lnTo>
                      <a:pt x="180" y="371"/>
                    </a:lnTo>
                    <a:lnTo>
                      <a:pt x="219" y="368"/>
                    </a:lnTo>
                    <a:close/>
                    <a:moveTo>
                      <a:pt x="4031" y="0"/>
                    </a:moveTo>
                    <a:lnTo>
                      <a:pt x="4079" y="0"/>
                    </a:lnTo>
                    <a:lnTo>
                      <a:pt x="4124" y="7"/>
                    </a:lnTo>
                    <a:lnTo>
                      <a:pt x="4171" y="19"/>
                    </a:lnTo>
                    <a:lnTo>
                      <a:pt x="4213" y="39"/>
                    </a:lnTo>
                    <a:lnTo>
                      <a:pt x="4255" y="65"/>
                    </a:lnTo>
                    <a:lnTo>
                      <a:pt x="4292" y="97"/>
                    </a:lnTo>
                    <a:lnTo>
                      <a:pt x="4321" y="131"/>
                    </a:lnTo>
                    <a:lnTo>
                      <a:pt x="4347" y="167"/>
                    </a:lnTo>
                    <a:lnTo>
                      <a:pt x="4365" y="207"/>
                    </a:lnTo>
                    <a:lnTo>
                      <a:pt x="4380" y="248"/>
                    </a:lnTo>
                    <a:lnTo>
                      <a:pt x="4388" y="291"/>
                    </a:lnTo>
                    <a:lnTo>
                      <a:pt x="4391" y="335"/>
                    </a:lnTo>
                    <a:lnTo>
                      <a:pt x="4388" y="379"/>
                    </a:lnTo>
                    <a:lnTo>
                      <a:pt x="4380" y="421"/>
                    </a:lnTo>
                    <a:lnTo>
                      <a:pt x="4365" y="463"/>
                    </a:lnTo>
                    <a:lnTo>
                      <a:pt x="4347" y="503"/>
                    </a:lnTo>
                    <a:lnTo>
                      <a:pt x="4321" y="539"/>
                    </a:lnTo>
                    <a:lnTo>
                      <a:pt x="4292" y="572"/>
                    </a:lnTo>
                    <a:lnTo>
                      <a:pt x="2141" y="2723"/>
                    </a:lnTo>
                    <a:lnTo>
                      <a:pt x="2104" y="2756"/>
                    </a:lnTo>
                    <a:lnTo>
                      <a:pt x="2063" y="2781"/>
                    </a:lnTo>
                    <a:lnTo>
                      <a:pt x="2020" y="2801"/>
                    </a:lnTo>
                    <a:lnTo>
                      <a:pt x="1975" y="2813"/>
                    </a:lnTo>
                    <a:lnTo>
                      <a:pt x="1928" y="2820"/>
                    </a:lnTo>
                    <a:lnTo>
                      <a:pt x="1881" y="2820"/>
                    </a:lnTo>
                    <a:lnTo>
                      <a:pt x="1835" y="2813"/>
                    </a:lnTo>
                    <a:lnTo>
                      <a:pt x="1789" y="2801"/>
                    </a:lnTo>
                    <a:lnTo>
                      <a:pt x="1745" y="2781"/>
                    </a:lnTo>
                    <a:lnTo>
                      <a:pt x="1704" y="2756"/>
                    </a:lnTo>
                    <a:lnTo>
                      <a:pt x="1667" y="2723"/>
                    </a:lnTo>
                    <a:lnTo>
                      <a:pt x="963" y="2019"/>
                    </a:lnTo>
                    <a:lnTo>
                      <a:pt x="933" y="1985"/>
                    </a:lnTo>
                    <a:lnTo>
                      <a:pt x="909" y="1949"/>
                    </a:lnTo>
                    <a:lnTo>
                      <a:pt x="889" y="1911"/>
                    </a:lnTo>
                    <a:lnTo>
                      <a:pt x="875" y="1869"/>
                    </a:lnTo>
                    <a:lnTo>
                      <a:pt x="867" y="1827"/>
                    </a:lnTo>
                    <a:lnTo>
                      <a:pt x="864" y="1781"/>
                    </a:lnTo>
                    <a:lnTo>
                      <a:pt x="867" y="1737"/>
                    </a:lnTo>
                    <a:lnTo>
                      <a:pt x="875" y="1695"/>
                    </a:lnTo>
                    <a:lnTo>
                      <a:pt x="889" y="1653"/>
                    </a:lnTo>
                    <a:lnTo>
                      <a:pt x="909" y="1613"/>
                    </a:lnTo>
                    <a:lnTo>
                      <a:pt x="933" y="1577"/>
                    </a:lnTo>
                    <a:lnTo>
                      <a:pt x="963" y="1544"/>
                    </a:lnTo>
                    <a:lnTo>
                      <a:pt x="1000" y="1512"/>
                    </a:lnTo>
                    <a:lnTo>
                      <a:pt x="1041" y="1485"/>
                    </a:lnTo>
                    <a:lnTo>
                      <a:pt x="1085" y="1465"/>
                    </a:lnTo>
                    <a:lnTo>
                      <a:pt x="1131" y="1453"/>
                    </a:lnTo>
                    <a:lnTo>
                      <a:pt x="1177" y="1447"/>
                    </a:lnTo>
                    <a:lnTo>
                      <a:pt x="1224" y="1447"/>
                    </a:lnTo>
                    <a:lnTo>
                      <a:pt x="1271" y="1453"/>
                    </a:lnTo>
                    <a:lnTo>
                      <a:pt x="1316" y="1465"/>
                    </a:lnTo>
                    <a:lnTo>
                      <a:pt x="1359" y="1485"/>
                    </a:lnTo>
                    <a:lnTo>
                      <a:pt x="1400" y="1512"/>
                    </a:lnTo>
                    <a:lnTo>
                      <a:pt x="1437" y="1544"/>
                    </a:lnTo>
                    <a:lnTo>
                      <a:pt x="1904" y="2011"/>
                    </a:lnTo>
                    <a:lnTo>
                      <a:pt x="3817" y="97"/>
                    </a:lnTo>
                    <a:lnTo>
                      <a:pt x="3855" y="65"/>
                    </a:lnTo>
                    <a:lnTo>
                      <a:pt x="3896" y="39"/>
                    </a:lnTo>
                    <a:lnTo>
                      <a:pt x="3940" y="19"/>
                    </a:lnTo>
                    <a:lnTo>
                      <a:pt x="3985" y="7"/>
                    </a:lnTo>
                    <a:lnTo>
                      <a:pt x="4031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158EAA35-D0F9-4548-B83C-8F422027433B}"/>
                </a:ext>
              </a:extLst>
            </p:cNvPr>
            <p:cNvSpPr/>
            <p:nvPr/>
          </p:nvSpPr>
          <p:spPr>
            <a:xfrm>
              <a:off x="1117136" y="5734962"/>
              <a:ext cx="2750753" cy="1846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t">
              <a:spAutoFit/>
            </a:bodyPr>
            <a:lstStyle/>
            <a:p>
              <a:r>
                <a:rPr lang="en-US" altLang="ko-KR" sz="1200" b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- 3</a:t>
              </a:r>
              <a:r>
                <a:rPr lang="ko-KR" altLang="en-US" sz="1200" b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년 이하의 징역 또는 </a:t>
              </a:r>
              <a:r>
                <a:rPr lang="en-US" altLang="ko-KR" sz="1200" b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</a:t>
              </a:r>
              <a:r>
                <a:rPr lang="ko-KR" altLang="en-US" sz="1200" b="1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천만원 이하의 벌금</a:t>
              </a:r>
            </a:p>
          </p:txBody>
        </p:sp>
      </p:grp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2400177" y="3326895"/>
            <a:ext cx="2552065" cy="2175837"/>
          </a:xfrm>
          <a:custGeom>
            <a:avLst/>
            <a:gdLst>
              <a:gd name="T0" fmla="*/ 5956 w 6171"/>
              <a:gd name="T1" fmla="*/ 3368 h 5256"/>
              <a:gd name="T2" fmla="*/ 5302 w 6171"/>
              <a:gd name="T3" fmla="*/ 1046 h 5256"/>
              <a:gd name="T4" fmla="*/ 5301 w 6171"/>
              <a:gd name="T5" fmla="*/ 728 h 5256"/>
              <a:gd name="T6" fmla="*/ 5204 w 6171"/>
              <a:gd name="T7" fmla="*/ 959 h 5256"/>
              <a:gd name="T8" fmla="*/ 5092 w 6171"/>
              <a:gd name="T9" fmla="*/ 991 h 5256"/>
              <a:gd name="T10" fmla="*/ 4940 w 6171"/>
              <a:gd name="T11" fmla="*/ 668 h 5256"/>
              <a:gd name="T12" fmla="*/ 3290 w 6171"/>
              <a:gd name="T13" fmla="*/ 353 h 5256"/>
              <a:gd name="T14" fmla="*/ 3086 w 6171"/>
              <a:gd name="T15" fmla="*/ 0 h 5256"/>
              <a:gd name="T16" fmla="*/ 2882 w 6171"/>
              <a:gd name="T17" fmla="*/ 353 h 5256"/>
              <a:gd name="T18" fmla="*/ 1232 w 6171"/>
              <a:gd name="T19" fmla="*/ 668 h 5256"/>
              <a:gd name="T20" fmla="*/ 1079 w 6171"/>
              <a:gd name="T21" fmla="*/ 991 h 5256"/>
              <a:gd name="T22" fmla="*/ 968 w 6171"/>
              <a:gd name="T23" fmla="*/ 959 h 5256"/>
              <a:gd name="T24" fmla="*/ 871 w 6171"/>
              <a:gd name="T25" fmla="*/ 728 h 5256"/>
              <a:gd name="T26" fmla="*/ 869 w 6171"/>
              <a:gd name="T27" fmla="*/ 1046 h 5256"/>
              <a:gd name="T28" fmla="*/ 216 w 6171"/>
              <a:gd name="T29" fmla="*/ 3368 h 5256"/>
              <a:gd name="T30" fmla="*/ 0 w 6171"/>
              <a:gd name="T31" fmla="*/ 3626 h 5256"/>
              <a:gd name="T32" fmla="*/ 1915 w 6171"/>
              <a:gd name="T33" fmla="*/ 3889 h 5256"/>
              <a:gd name="T34" fmla="*/ 1931 w 6171"/>
              <a:gd name="T35" fmla="*/ 3364 h 5256"/>
              <a:gd name="T36" fmla="*/ 1333 w 6171"/>
              <a:gd name="T37" fmla="*/ 764 h 5256"/>
              <a:gd name="T38" fmla="*/ 2882 w 6171"/>
              <a:gd name="T39" fmla="*/ 1673 h 5256"/>
              <a:gd name="T40" fmla="*/ 2882 w 6171"/>
              <a:gd name="T41" fmla="*/ 2964 h 5256"/>
              <a:gd name="T42" fmla="*/ 2406 w 6171"/>
              <a:gd name="T43" fmla="*/ 4396 h 5256"/>
              <a:gd name="T44" fmla="*/ 2243 w 6171"/>
              <a:gd name="T45" fmla="*/ 4462 h 5256"/>
              <a:gd name="T46" fmla="*/ 2207 w 6171"/>
              <a:gd name="T47" fmla="*/ 4950 h 5256"/>
              <a:gd name="T48" fmla="*/ 2334 w 6171"/>
              <a:gd name="T49" fmla="*/ 5256 h 5256"/>
              <a:gd name="T50" fmla="*/ 4018 w 6171"/>
              <a:gd name="T51" fmla="*/ 5077 h 5256"/>
              <a:gd name="T52" fmla="*/ 3929 w 6171"/>
              <a:gd name="T53" fmla="*/ 4462 h 5256"/>
              <a:gd name="T54" fmla="*/ 3766 w 6171"/>
              <a:gd name="T55" fmla="*/ 4396 h 5256"/>
              <a:gd name="T56" fmla="*/ 3290 w 6171"/>
              <a:gd name="T57" fmla="*/ 2964 h 5256"/>
              <a:gd name="T58" fmla="*/ 3290 w 6171"/>
              <a:gd name="T59" fmla="*/ 1673 h 5256"/>
              <a:gd name="T60" fmla="*/ 4839 w 6171"/>
              <a:gd name="T61" fmla="*/ 764 h 5256"/>
              <a:gd name="T62" fmla="*/ 4241 w 6171"/>
              <a:gd name="T63" fmla="*/ 3364 h 5256"/>
              <a:gd name="T64" fmla="*/ 4256 w 6171"/>
              <a:gd name="T65" fmla="*/ 3889 h 5256"/>
              <a:gd name="T66" fmla="*/ 6171 w 6171"/>
              <a:gd name="T67" fmla="*/ 3626 h 5256"/>
              <a:gd name="T68" fmla="*/ 357 w 6171"/>
              <a:gd name="T69" fmla="*/ 3364 h 5256"/>
              <a:gd name="T70" fmla="*/ 1792 w 6171"/>
              <a:gd name="T71" fmla="*/ 3364 h 5256"/>
              <a:gd name="T72" fmla="*/ 3838 w 6171"/>
              <a:gd name="T73" fmla="*/ 5124 h 5256"/>
              <a:gd name="T74" fmla="*/ 2286 w 6171"/>
              <a:gd name="T75" fmla="*/ 5077 h 5256"/>
              <a:gd name="T76" fmla="*/ 2334 w 6171"/>
              <a:gd name="T77" fmla="*/ 5030 h 5256"/>
              <a:gd name="T78" fmla="*/ 3886 w 6171"/>
              <a:gd name="T79" fmla="*/ 5077 h 5256"/>
              <a:gd name="T80" fmla="*/ 4380 w 6171"/>
              <a:gd name="T81" fmla="*/ 3364 h 5256"/>
              <a:gd name="T82" fmla="*/ 5815 w 6171"/>
              <a:gd name="T83" fmla="*/ 3364 h 5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171" h="5256">
                <a:moveTo>
                  <a:pt x="6094" y="3440"/>
                </a:moveTo>
                <a:cubicBezTo>
                  <a:pt x="6056" y="3402"/>
                  <a:pt x="6008" y="3377"/>
                  <a:pt x="5956" y="3368"/>
                </a:cubicBezTo>
                <a:cubicBezTo>
                  <a:pt x="5200" y="1112"/>
                  <a:pt x="5200" y="1112"/>
                  <a:pt x="5200" y="1112"/>
                </a:cubicBezTo>
                <a:cubicBezTo>
                  <a:pt x="5240" y="1099"/>
                  <a:pt x="5275" y="1077"/>
                  <a:pt x="5302" y="1046"/>
                </a:cubicBezTo>
                <a:cubicBezTo>
                  <a:pt x="5389" y="949"/>
                  <a:pt x="5376" y="802"/>
                  <a:pt x="5374" y="786"/>
                </a:cubicBezTo>
                <a:cubicBezTo>
                  <a:pt x="5370" y="750"/>
                  <a:pt x="5337" y="724"/>
                  <a:pt x="5301" y="728"/>
                </a:cubicBezTo>
                <a:cubicBezTo>
                  <a:pt x="5265" y="732"/>
                  <a:pt x="5239" y="764"/>
                  <a:pt x="5243" y="800"/>
                </a:cubicBezTo>
                <a:cubicBezTo>
                  <a:pt x="5246" y="827"/>
                  <a:pt x="5245" y="913"/>
                  <a:pt x="5204" y="959"/>
                </a:cubicBezTo>
                <a:cubicBezTo>
                  <a:pt x="5183" y="982"/>
                  <a:pt x="5153" y="993"/>
                  <a:pt x="5112" y="993"/>
                </a:cubicBezTo>
                <a:cubicBezTo>
                  <a:pt x="5105" y="993"/>
                  <a:pt x="5099" y="992"/>
                  <a:pt x="5092" y="991"/>
                </a:cubicBezTo>
                <a:cubicBezTo>
                  <a:pt x="4962" y="973"/>
                  <a:pt x="4972" y="731"/>
                  <a:pt x="4972" y="729"/>
                </a:cubicBezTo>
                <a:cubicBezTo>
                  <a:pt x="4973" y="704"/>
                  <a:pt x="4961" y="681"/>
                  <a:pt x="4940" y="668"/>
                </a:cubicBezTo>
                <a:cubicBezTo>
                  <a:pt x="4649" y="496"/>
                  <a:pt x="3807" y="401"/>
                  <a:pt x="3290" y="358"/>
                </a:cubicBezTo>
                <a:cubicBezTo>
                  <a:pt x="3290" y="353"/>
                  <a:pt x="3290" y="353"/>
                  <a:pt x="3290" y="353"/>
                </a:cubicBezTo>
                <a:cubicBezTo>
                  <a:pt x="3292" y="323"/>
                  <a:pt x="3298" y="146"/>
                  <a:pt x="3213" y="55"/>
                </a:cubicBezTo>
                <a:cubicBezTo>
                  <a:pt x="3179" y="19"/>
                  <a:pt x="3136" y="0"/>
                  <a:pt x="3086" y="0"/>
                </a:cubicBezTo>
                <a:cubicBezTo>
                  <a:pt x="3036" y="0"/>
                  <a:pt x="2992" y="19"/>
                  <a:pt x="2959" y="55"/>
                </a:cubicBezTo>
                <a:cubicBezTo>
                  <a:pt x="2874" y="146"/>
                  <a:pt x="2880" y="323"/>
                  <a:pt x="2882" y="353"/>
                </a:cubicBezTo>
                <a:cubicBezTo>
                  <a:pt x="2882" y="358"/>
                  <a:pt x="2882" y="358"/>
                  <a:pt x="2882" y="358"/>
                </a:cubicBezTo>
                <a:cubicBezTo>
                  <a:pt x="2365" y="401"/>
                  <a:pt x="1523" y="496"/>
                  <a:pt x="1232" y="668"/>
                </a:cubicBezTo>
                <a:cubicBezTo>
                  <a:pt x="1211" y="681"/>
                  <a:pt x="1199" y="704"/>
                  <a:pt x="1200" y="729"/>
                </a:cubicBezTo>
                <a:cubicBezTo>
                  <a:pt x="1200" y="731"/>
                  <a:pt x="1211" y="973"/>
                  <a:pt x="1079" y="991"/>
                </a:cubicBezTo>
                <a:cubicBezTo>
                  <a:pt x="1073" y="992"/>
                  <a:pt x="1067" y="993"/>
                  <a:pt x="1059" y="993"/>
                </a:cubicBezTo>
                <a:cubicBezTo>
                  <a:pt x="1019" y="993"/>
                  <a:pt x="989" y="982"/>
                  <a:pt x="968" y="959"/>
                </a:cubicBezTo>
                <a:cubicBezTo>
                  <a:pt x="927" y="914"/>
                  <a:pt x="926" y="829"/>
                  <a:pt x="929" y="800"/>
                </a:cubicBezTo>
                <a:cubicBezTo>
                  <a:pt x="933" y="764"/>
                  <a:pt x="907" y="732"/>
                  <a:pt x="871" y="728"/>
                </a:cubicBezTo>
                <a:cubicBezTo>
                  <a:pt x="834" y="724"/>
                  <a:pt x="802" y="750"/>
                  <a:pt x="798" y="786"/>
                </a:cubicBezTo>
                <a:cubicBezTo>
                  <a:pt x="796" y="802"/>
                  <a:pt x="783" y="949"/>
                  <a:pt x="869" y="1046"/>
                </a:cubicBezTo>
                <a:cubicBezTo>
                  <a:pt x="897" y="1077"/>
                  <a:pt x="932" y="1099"/>
                  <a:pt x="972" y="1112"/>
                </a:cubicBezTo>
                <a:cubicBezTo>
                  <a:pt x="216" y="3368"/>
                  <a:pt x="216" y="3368"/>
                  <a:pt x="216" y="3368"/>
                </a:cubicBezTo>
                <a:cubicBezTo>
                  <a:pt x="164" y="3377"/>
                  <a:pt x="116" y="3402"/>
                  <a:pt x="77" y="3440"/>
                </a:cubicBezTo>
                <a:cubicBezTo>
                  <a:pt x="28" y="3490"/>
                  <a:pt x="0" y="3556"/>
                  <a:pt x="0" y="3626"/>
                </a:cubicBezTo>
                <a:cubicBezTo>
                  <a:pt x="0" y="3771"/>
                  <a:pt x="118" y="3889"/>
                  <a:pt x="263" y="3889"/>
                </a:cubicBezTo>
                <a:cubicBezTo>
                  <a:pt x="1915" y="3889"/>
                  <a:pt x="1915" y="3889"/>
                  <a:pt x="1915" y="3889"/>
                </a:cubicBezTo>
                <a:cubicBezTo>
                  <a:pt x="2060" y="3889"/>
                  <a:pt x="2178" y="3771"/>
                  <a:pt x="2178" y="3626"/>
                </a:cubicBezTo>
                <a:cubicBezTo>
                  <a:pt x="2178" y="3487"/>
                  <a:pt x="2068" y="3372"/>
                  <a:pt x="1931" y="3364"/>
                </a:cubicBezTo>
                <a:cubicBezTo>
                  <a:pt x="1172" y="1099"/>
                  <a:pt x="1172" y="1099"/>
                  <a:pt x="1172" y="1099"/>
                </a:cubicBezTo>
                <a:cubicBezTo>
                  <a:pt x="1294" y="1038"/>
                  <a:pt x="1331" y="880"/>
                  <a:pt x="1333" y="764"/>
                </a:cubicBezTo>
                <a:cubicBezTo>
                  <a:pt x="1557" y="653"/>
                  <a:pt x="2114" y="555"/>
                  <a:pt x="2882" y="491"/>
                </a:cubicBezTo>
                <a:cubicBezTo>
                  <a:pt x="2882" y="1673"/>
                  <a:pt x="2882" y="1673"/>
                  <a:pt x="2882" y="1673"/>
                </a:cubicBezTo>
                <a:cubicBezTo>
                  <a:pt x="2841" y="1844"/>
                  <a:pt x="2818" y="2073"/>
                  <a:pt x="2818" y="2318"/>
                </a:cubicBezTo>
                <a:cubicBezTo>
                  <a:pt x="2818" y="2563"/>
                  <a:pt x="2841" y="2792"/>
                  <a:pt x="2882" y="2964"/>
                </a:cubicBezTo>
                <a:cubicBezTo>
                  <a:pt x="2882" y="3773"/>
                  <a:pt x="2882" y="3773"/>
                  <a:pt x="2882" y="3773"/>
                </a:cubicBezTo>
                <a:cubicBezTo>
                  <a:pt x="2882" y="4195"/>
                  <a:pt x="2477" y="4369"/>
                  <a:pt x="2406" y="4396"/>
                </a:cubicBezTo>
                <a:cubicBezTo>
                  <a:pt x="2309" y="4396"/>
                  <a:pt x="2309" y="4396"/>
                  <a:pt x="2309" y="4396"/>
                </a:cubicBezTo>
                <a:cubicBezTo>
                  <a:pt x="2272" y="4396"/>
                  <a:pt x="2243" y="4426"/>
                  <a:pt x="2243" y="4462"/>
                </a:cubicBezTo>
                <a:cubicBezTo>
                  <a:pt x="2243" y="4923"/>
                  <a:pt x="2243" y="4923"/>
                  <a:pt x="2243" y="4923"/>
                </a:cubicBezTo>
                <a:cubicBezTo>
                  <a:pt x="2230" y="4930"/>
                  <a:pt x="2218" y="4939"/>
                  <a:pt x="2207" y="4950"/>
                </a:cubicBezTo>
                <a:cubicBezTo>
                  <a:pt x="2173" y="4984"/>
                  <a:pt x="2154" y="5029"/>
                  <a:pt x="2154" y="5077"/>
                </a:cubicBezTo>
                <a:cubicBezTo>
                  <a:pt x="2154" y="5176"/>
                  <a:pt x="2235" y="5256"/>
                  <a:pt x="2334" y="5256"/>
                </a:cubicBezTo>
                <a:cubicBezTo>
                  <a:pt x="3838" y="5256"/>
                  <a:pt x="3838" y="5256"/>
                  <a:pt x="3838" y="5256"/>
                </a:cubicBezTo>
                <a:cubicBezTo>
                  <a:pt x="3937" y="5256"/>
                  <a:pt x="4018" y="5176"/>
                  <a:pt x="4018" y="5077"/>
                </a:cubicBezTo>
                <a:cubicBezTo>
                  <a:pt x="4018" y="5011"/>
                  <a:pt x="3982" y="4954"/>
                  <a:pt x="3929" y="4923"/>
                </a:cubicBezTo>
                <a:cubicBezTo>
                  <a:pt x="3929" y="4462"/>
                  <a:pt x="3929" y="4462"/>
                  <a:pt x="3929" y="4462"/>
                </a:cubicBezTo>
                <a:cubicBezTo>
                  <a:pt x="3929" y="4426"/>
                  <a:pt x="3899" y="4396"/>
                  <a:pt x="3863" y="4396"/>
                </a:cubicBezTo>
                <a:cubicBezTo>
                  <a:pt x="3766" y="4396"/>
                  <a:pt x="3766" y="4396"/>
                  <a:pt x="3766" y="4396"/>
                </a:cubicBezTo>
                <a:cubicBezTo>
                  <a:pt x="3695" y="4369"/>
                  <a:pt x="3290" y="4195"/>
                  <a:pt x="3290" y="3773"/>
                </a:cubicBezTo>
                <a:cubicBezTo>
                  <a:pt x="3290" y="2964"/>
                  <a:pt x="3290" y="2964"/>
                  <a:pt x="3290" y="2964"/>
                </a:cubicBezTo>
                <a:cubicBezTo>
                  <a:pt x="3331" y="2792"/>
                  <a:pt x="3353" y="2563"/>
                  <a:pt x="3353" y="2318"/>
                </a:cubicBezTo>
                <a:cubicBezTo>
                  <a:pt x="3353" y="2073"/>
                  <a:pt x="3331" y="1844"/>
                  <a:pt x="3290" y="1673"/>
                </a:cubicBezTo>
                <a:cubicBezTo>
                  <a:pt x="3290" y="491"/>
                  <a:pt x="3290" y="491"/>
                  <a:pt x="3290" y="491"/>
                </a:cubicBezTo>
                <a:cubicBezTo>
                  <a:pt x="4058" y="555"/>
                  <a:pt x="4615" y="653"/>
                  <a:pt x="4839" y="764"/>
                </a:cubicBezTo>
                <a:cubicBezTo>
                  <a:pt x="4841" y="880"/>
                  <a:pt x="4878" y="1038"/>
                  <a:pt x="5000" y="1099"/>
                </a:cubicBezTo>
                <a:cubicBezTo>
                  <a:pt x="4241" y="3364"/>
                  <a:pt x="4241" y="3364"/>
                  <a:pt x="4241" y="3364"/>
                </a:cubicBezTo>
                <a:cubicBezTo>
                  <a:pt x="4103" y="3373"/>
                  <a:pt x="3994" y="3487"/>
                  <a:pt x="3994" y="3626"/>
                </a:cubicBezTo>
                <a:cubicBezTo>
                  <a:pt x="3994" y="3771"/>
                  <a:pt x="4112" y="3889"/>
                  <a:pt x="4256" y="3889"/>
                </a:cubicBezTo>
                <a:cubicBezTo>
                  <a:pt x="5909" y="3889"/>
                  <a:pt x="5909" y="3889"/>
                  <a:pt x="5909" y="3889"/>
                </a:cubicBezTo>
                <a:cubicBezTo>
                  <a:pt x="6053" y="3889"/>
                  <a:pt x="6171" y="3771"/>
                  <a:pt x="6171" y="3626"/>
                </a:cubicBezTo>
                <a:cubicBezTo>
                  <a:pt x="6171" y="3556"/>
                  <a:pt x="6144" y="3490"/>
                  <a:pt x="6094" y="3440"/>
                </a:cubicBezTo>
                <a:close/>
                <a:moveTo>
                  <a:pt x="357" y="3364"/>
                </a:moveTo>
                <a:cubicBezTo>
                  <a:pt x="1074" y="1222"/>
                  <a:pt x="1074" y="1222"/>
                  <a:pt x="1074" y="1222"/>
                </a:cubicBezTo>
                <a:cubicBezTo>
                  <a:pt x="1792" y="3364"/>
                  <a:pt x="1792" y="3364"/>
                  <a:pt x="1792" y="3364"/>
                </a:cubicBezTo>
                <a:lnTo>
                  <a:pt x="357" y="3364"/>
                </a:lnTo>
                <a:close/>
                <a:moveTo>
                  <a:pt x="3838" y="5124"/>
                </a:moveTo>
                <a:cubicBezTo>
                  <a:pt x="2334" y="5124"/>
                  <a:pt x="2334" y="5124"/>
                  <a:pt x="2334" y="5124"/>
                </a:cubicBezTo>
                <a:cubicBezTo>
                  <a:pt x="2307" y="5124"/>
                  <a:pt x="2286" y="5103"/>
                  <a:pt x="2286" y="5077"/>
                </a:cubicBezTo>
                <a:cubicBezTo>
                  <a:pt x="2286" y="5064"/>
                  <a:pt x="2291" y="5053"/>
                  <a:pt x="2300" y="5044"/>
                </a:cubicBezTo>
                <a:cubicBezTo>
                  <a:pt x="2309" y="5035"/>
                  <a:pt x="2321" y="5030"/>
                  <a:pt x="2334" y="5030"/>
                </a:cubicBezTo>
                <a:cubicBezTo>
                  <a:pt x="3838" y="5030"/>
                  <a:pt x="3838" y="5030"/>
                  <a:pt x="3838" y="5030"/>
                </a:cubicBezTo>
                <a:cubicBezTo>
                  <a:pt x="3865" y="5030"/>
                  <a:pt x="3886" y="5051"/>
                  <a:pt x="3886" y="5077"/>
                </a:cubicBezTo>
                <a:cubicBezTo>
                  <a:pt x="3886" y="5103"/>
                  <a:pt x="3865" y="5124"/>
                  <a:pt x="3838" y="5124"/>
                </a:cubicBezTo>
                <a:close/>
                <a:moveTo>
                  <a:pt x="4380" y="3364"/>
                </a:moveTo>
                <a:cubicBezTo>
                  <a:pt x="5098" y="1222"/>
                  <a:pt x="5098" y="1222"/>
                  <a:pt x="5098" y="1222"/>
                </a:cubicBezTo>
                <a:cubicBezTo>
                  <a:pt x="5815" y="3364"/>
                  <a:pt x="5815" y="3364"/>
                  <a:pt x="5815" y="3364"/>
                </a:cubicBezTo>
                <a:lnTo>
                  <a:pt x="4380" y="3364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3018886" y="4077517"/>
            <a:ext cx="185307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r"/>
            <a:r>
              <a:rPr lang="ko-KR" altLang="en-US" sz="1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특정 범죄 신고자 등</a:t>
            </a:r>
            <a:endParaRPr lang="en-US" altLang="ko-KR" sz="18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r"/>
            <a:r>
              <a: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보호법 준용</a:t>
            </a:r>
          </a:p>
        </p:txBody>
      </p:sp>
      <p:pic>
        <p:nvPicPr>
          <p:cNvPr id="45" name="그림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5515" y="6570873"/>
            <a:ext cx="675607" cy="20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11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8481" y="388054"/>
            <a:ext cx="390651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전국 장애인권익옹호기관</a:t>
            </a:r>
            <a:endParaRPr lang="en-US" altLang="ko-KR" sz="280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4886325" y="742197"/>
            <a:ext cx="7078589" cy="0"/>
          </a:xfrm>
          <a:prstGeom prst="line">
            <a:avLst/>
          </a:prstGeom>
          <a:ln w="3175">
            <a:solidFill>
              <a:srgbClr val="005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277218" y="293812"/>
            <a:ext cx="525095" cy="525095"/>
            <a:chOff x="5523757" y="2344119"/>
            <a:chExt cx="433963" cy="433963"/>
          </a:xfrm>
        </p:grpSpPr>
        <p:sp>
          <p:nvSpPr>
            <p:cNvPr id="7" name="타원 6"/>
            <p:cNvSpPr/>
            <p:nvPr/>
          </p:nvSpPr>
          <p:spPr>
            <a:xfrm>
              <a:off x="5523757" y="2344119"/>
              <a:ext cx="433963" cy="433963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594347" y="2452453"/>
              <a:ext cx="292780" cy="25436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ko-KR" sz="2000" dirty="0">
                  <a:ln>
                    <a:solidFill>
                      <a:srgbClr val="F57B2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배달의민족 도현" panose="020B0600000101010101" pitchFamily="50" charset="-127"/>
                  <a:ea typeface="배달의민족 도현" panose="020B0600000101010101" pitchFamily="50" charset="-127"/>
                </a:rPr>
                <a:t>06</a:t>
              </a:r>
              <a:endParaRPr lang="ko-KR" altLang="en-US" sz="20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4052218" y="1338173"/>
            <a:ext cx="216956" cy="216956"/>
            <a:chOff x="-998266" y="2799495"/>
            <a:chExt cx="319458" cy="319458"/>
          </a:xfrm>
        </p:grpSpPr>
        <p:sp>
          <p:nvSpPr>
            <p:cNvPr id="166" name="타원 165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963998" y="2704517"/>
            <a:ext cx="4978404" cy="509414"/>
          </a:xfrm>
          <a:prstGeom prst="rect">
            <a:avLst/>
          </a:prstGeom>
          <a:solidFill>
            <a:srgbClr val="DEDEE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963998" y="3713584"/>
            <a:ext cx="4978404" cy="509414"/>
          </a:xfrm>
          <a:prstGeom prst="rect">
            <a:avLst/>
          </a:prstGeom>
          <a:solidFill>
            <a:srgbClr val="DEDEE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963998" y="4722651"/>
            <a:ext cx="4978404" cy="509414"/>
          </a:xfrm>
          <a:prstGeom prst="rect">
            <a:avLst/>
          </a:prstGeom>
          <a:solidFill>
            <a:srgbClr val="DEDEE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963998" y="5731717"/>
            <a:ext cx="4978404" cy="509414"/>
          </a:xfrm>
          <a:prstGeom prst="rect">
            <a:avLst/>
          </a:prstGeom>
          <a:solidFill>
            <a:srgbClr val="DEDEE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963998" y="1695450"/>
            <a:ext cx="4978404" cy="509414"/>
          </a:xfrm>
          <a:prstGeom prst="rect">
            <a:avLst/>
          </a:prstGeom>
          <a:solidFill>
            <a:srgbClr val="DEDEE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039366" y="1193777"/>
            <a:ext cx="2456309" cy="5047355"/>
          </a:xfrm>
          <a:prstGeom prst="roundRect">
            <a:avLst>
              <a:gd name="adj" fmla="val 2484"/>
            </a:avLst>
          </a:prstGeom>
          <a:solidFill>
            <a:srgbClr val="0058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526933" y="1347928"/>
            <a:ext cx="1481175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서울장애인권익옹호기관</a:t>
            </a:r>
          </a:p>
        </p:txBody>
      </p:sp>
      <p:sp>
        <p:nvSpPr>
          <p:cNvPr id="327" name="직사각형 326"/>
          <p:cNvSpPr/>
          <p:nvPr/>
        </p:nvSpPr>
        <p:spPr>
          <a:xfrm>
            <a:off x="1526933" y="1853544"/>
            <a:ext cx="1481175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부산장애인권익옹호기관</a:t>
            </a:r>
          </a:p>
        </p:txBody>
      </p:sp>
      <p:sp>
        <p:nvSpPr>
          <p:cNvPr id="328" name="직사각형 327"/>
          <p:cNvSpPr/>
          <p:nvPr/>
        </p:nvSpPr>
        <p:spPr>
          <a:xfrm>
            <a:off x="1526933" y="2359160"/>
            <a:ext cx="1481175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대구장애인권익옹호기관</a:t>
            </a:r>
            <a:endParaRPr lang="ko-KR" altLang="en-US" sz="1200" b="1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29" name="직사각형 328"/>
          <p:cNvSpPr/>
          <p:nvPr/>
        </p:nvSpPr>
        <p:spPr>
          <a:xfrm>
            <a:off x="1526933" y="2864776"/>
            <a:ext cx="1481175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인천장애인권익옹호기관</a:t>
            </a:r>
          </a:p>
        </p:txBody>
      </p:sp>
      <p:sp>
        <p:nvSpPr>
          <p:cNvPr id="330" name="직사각형 329"/>
          <p:cNvSpPr/>
          <p:nvPr/>
        </p:nvSpPr>
        <p:spPr>
          <a:xfrm>
            <a:off x="1526933" y="3370392"/>
            <a:ext cx="1481175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광주장애인권익옹호기관</a:t>
            </a:r>
          </a:p>
        </p:txBody>
      </p:sp>
      <p:sp>
        <p:nvSpPr>
          <p:cNvPr id="331" name="직사각형 330"/>
          <p:cNvSpPr/>
          <p:nvPr/>
        </p:nvSpPr>
        <p:spPr>
          <a:xfrm>
            <a:off x="1526933" y="3876008"/>
            <a:ext cx="1481175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대전장애인권익옹호기관</a:t>
            </a:r>
          </a:p>
        </p:txBody>
      </p:sp>
      <p:sp>
        <p:nvSpPr>
          <p:cNvPr id="332" name="직사각형 331"/>
          <p:cNvSpPr/>
          <p:nvPr/>
        </p:nvSpPr>
        <p:spPr>
          <a:xfrm>
            <a:off x="1526933" y="4381624"/>
            <a:ext cx="1481175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울산장애인권익옹호기관</a:t>
            </a:r>
          </a:p>
        </p:txBody>
      </p:sp>
      <p:sp>
        <p:nvSpPr>
          <p:cNvPr id="335" name="직사각형 334"/>
          <p:cNvSpPr/>
          <p:nvPr/>
        </p:nvSpPr>
        <p:spPr>
          <a:xfrm>
            <a:off x="1526933" y="4887240"/>
            <a:ext cx="1481175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세종장애인권익옹호기관</a:t>
            </a:r>
            <a:endParaRPr lang="ko-KR" altLang="en-US" sz="1200" b="1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36" name="직사각형 335"/>
          <p:cNvSpPr/>
          <p:nvPr/>
        </p:nvSpPr>
        <p:spPr>
          <a:xfrm>
            <a:off x="1526933" y="5392856"/>
            <a:ext cx="1481175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경기장애인권익옹호기관</a:t>
            </a:r>
          </a:p>
        </p:txBody>
      </p:sp>
      <p:sp>
        <p:nvSpPr>
          <p:cNvPr id="338" name="직사각형 337"/>
          <p:cNvSpPr/>
          <p:nvPr/>
        </p:nvSpPr>
        <p:spPr>
          <a:xfrm>
            <a:off x="4317937" y="1369337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02-3453-9527</a:t>
            </a:r>
          </a:p>
        </p:txBody>
      </p:sp>
      <p:sp>
        <p:nvSpPr>
          <p:cNvPr id="339" name="직사각형 338"/>
          <p:cNvSpPr/>
          <p:nvPr/>
        </p:nvSpPr>
        <p:spPr>
          <a:xfrm>
            <a:off x="4317938" y="1874953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051-715-8295</a:t>
            </a:r>
          </a:p>
        </p:txBody>
      </p:sp>
      <p:sp>
        <p:nvSpPr>
          <p:cNvPr id="340" name="직사각형 339"/>
          <p:cNvSpPr/>
          <p:nvPr/>
        </p:nvSpPr>
        <p:spPr>
          <a:xfrm>
            <a:off x="4317937" y="2380570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053-716-8295</a:t>
            </a:r>
          </a:p>
        </p:txBody>
      </p:sp>
      <p:sp>
        <p:nvSpPr>
          <p:cNvPr id="341" name="직사각형 340"/>
          <p:cNvSpPr/>
          <p:nvPr/>
        </p:nvSpPr>
        <p:spPr>
          <a:xfrm>
            <a:off x="4317938" y="2886185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032-425-0900</a:t>
            </a:r>
          </a:p>
        </p:txBody>
      </p:sp>
      <p:sp>
        <p:nvSpPr>
          <p:cNvPr id="342" name="직사각형 341"/>
          <p:cNvSpPr/>
          <p:nvPr/>
        </p:nvSpPr>
        <p:spPr>
          <a:xfrm>
            <a:off x="4317937" y="3391801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062-716-1633</a:t>
            </a:r>
          </a:p>
        </p:txBody>
      </p:sp>
      <p:sp>
        <p:nvSpPr>
          <p:cNvPr id="343" name="직사각형 342"/>
          <p:cNvSpPr/>
          <p:nvPr/>
        </p:nvSpPr>
        <p:spPr>
          <a:xfrm>
            <a:off x="4317938" y="3897418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042-631-5667</a:t>
            </a:r>
          </a:p>
        </p:txBody>
      </p:sp>
      <p:sp>
        <p:nvSpPr>
          <p:cNvPr id="344" name="직사각형 343"/>
          <p:cNvSpPr/>
          <p:nvPr/>
        </p:nvSpPr>
        <p:spPr>
          <a:xfrm>
            <a:off x="4317938" y="4403033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052-260-8295</a:t>
            </a:r>
          </a:p>
        </p:txBody>
      </p:sp>
      <p:sp>
        <p:nvSpPr>
          <p:cNvPr id="345" name="직사각형 344"/>
          <p:cNvSpPr/>
          <p:nvPr/>
        </p:nvSpPr>
        <p:spPr>
          <a:xfrm>
            <a:off x="4317938" y="4908649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044-905-8295</a:t>
            </a:r>
          </a:p>
        </p:txBody>
      </p:sp>
      <p:sp>
        <p:nvSpPr>
          <p:cNvPr id="346" name="직사각형 345"/>
          <p:cNvSpPr/>
          <p:nvPr/>
        </p:nvSpPr>
        <p:spPr>
          <a:xfrm>
            <a:off x="4317938" y="5414265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031-287-1134</a:t>
            </a:r>
          </a:p>
        </p:txBody>
      </p:sp>
      <p:cxnSp>
        <p:nvCxnSpPr>
          <p:cNvPr id="34" name="직선 연결선 33"/>
          <p:cNvCxnSpPr/>
          <p:nvPr/>
        </p:nvCxnSpPr>
        <p:spPr>
          <a:xfrm>
            <a:off x="3495675" y="1695450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직선 연결선 347"/>
          <p:cNvCxnSpPr/>
          <p:nvPr/>
        </p:nvCxnSpPr>
        <p:spPr>
          <a:xfrm>
            <a:off x="3495675" y="2200582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직선 연결선 348"/>
          <p:cNvCxnSpPr/>
          <p:nvPr/>
        </p:nvCxnSpPr>
        <p:spPr>
          <a:xfrm>
            <a:off x="3495675" y="2705714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직선 연결선 349"/>
          <p:cNvCxnSpPr/>
          <p:nvPr/>
        </p:nvCxnSpPr>
        <p:spPr>
          <a:xfrm>
            <a:off x="3495675" y="3210846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직선 연결선 350"/>
          <p:cNvCxnSpPr/>
          <p:nvPr/>
        </p:nvCxnSpPr>
        <p:spPr>
          <a:xfrm>
            <a:off x="3495675" y="3715978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직선 연결선 351"/>
          <p:cNvCxnSpPr/>
          <p:nvPr/>
        </p:nvCxnSpPr>
        <p:spPr>
          <a:xfrm>
            <a:off x="3495675" y="4221110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직선 연결선 352"/>
          <p:cNvCxnSpPr/>
          <p:nvPr/>
        </p:nvCxnSpPr>
        <p:spPr>
          <a:xfrm>
            <a:off x="3495675" y="4726242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직선 연결선 353"/>
          <p:cNvCxnSpPr/>
          <p:nvPr/>
        </p:nvCxnSpPr>
        <p:spPr>
          <a:xfrm>
            <a:off x="3495675" y="5231374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직선 연결선 354"/>
          <p:cNvCxnSpPr/>
          <p:nvPr/>
        </p:nvCxnSpPr>
        <p:spPr>
          <a:xfrm>
            <a:off x="3495675" y="5736506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직선 연결선 355"/>
          <p:cNvCxnSpPr/>
          <p:nvPr/>
        </p:nvCxnSpPr>
        <p:spPr>
          <a:xfrm>
            <a:off x="3495675" y="6241637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직선 연결선 357"/>
          <p:cNvCxnSpPr/>
          <p:nvPr/>
        </p:nvCxnSpPr>
        <p:spPr>
          <a:xfrm>
            <a:off x="1039366" y="1695450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직선 연결선 358"/>
          <p:cNvCxnSpPr/>
          <p:nvPr/>
        </p:nvCxnSpPr>
        <p:spPr>
          <a:xfrm>
            <a:off x="1039366" y="2200582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직선 연결선 359"/>
          <p:cNvCxnSpPr/>
          <p:nvPr/>
        </p:nvCxnSpPr>
        <p:spPr>
          <a:xfrm>
            <a:off x="1039366" y="2705714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직선 연결선 360"/>
          <p:cNvCxnSpPr/>
          <p:nvPr/>
        </p:nvCxnSpPr>
        <p:spPr>
          <a:xfrm>
            <a:off x="1039366" y="3210846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직선 연결선 361"/>
          <p:cNvCxnSpPr/>
          <p:nvPr/>
        </p:nvCxnSpPr>
        <p:spPr>
          <a:xfrm>
            <a:off x="1039366" y="3715978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직선 연결선 362"/>
          <p:cNvCxnSpPr/>
          <p:nvPr/>
        </p:nvCxnSpPr>
        <p:spPr>
          <a:xfrm>
            <a:off x="1039366" y="4221110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직선 연결선 363"/>
          <p:cNvCxnSpPr/>
          <p:nvPr/>
        </p:nvCxnSpPr>
        <p:spPr>
          <a:xfrm>
            <a:off x="1039366" y="4726242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직선 연결선 364"/>
          <p:cNvCxnSpPr/>
          <p:nvPr/>
        </p:nvCxnSpPr>
        <p:spPr>
          <a:xfrm>
            <a:off x="1039366" y="5231374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직선 연결선 365"/>
          <p:cNvCxnSpPr/>
          <p:nvPr/>
        </p:nvCxnSpPr>
        <p:spPr>
          <a:xfrm>
            <a:off x="1039366" y="5736506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직선 연결선 366"/>
          <p:cNvCxnSpPr/>
          <p:nvPr/>
        </p:nvCxnSpPr>
        <p:spPr>
          <a:xfrm>
            <a:off x="1039366" y="6241637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직선 연결선 367"/>
          <p:cNvCxnSpPr/>
          <p:nvPr/>
        </p:nvCxnSpPr>
        <p:spPr>
          <a:xfrm>
            <a:off x="1039366" y="1193777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직선 연결선 425"/>
          <p:cNvCxnSpPr/>
          <p:nvPr/>
        </p:nvCxnSpPr>
        <p:spPr>
          <a:xfrm>
            <a:off x="6163101" y="6237514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0" name="직사각형 369"/>
          <p:cNvSpPr/>
          <p:nvPr/>
        </p:nvSpPr>
        <p:spPr>
          <a:xfrm>
            <a:off x="6087733" y="2878337"/>
            <a:ext cx="4978404" cy="569416"/>
          </a:xfrm>
          <a:prstGeom prst="rect">
            <a:avLst/>
          </a:prstGeom>
          <a:solidFill>
            <a:srgbClr val="DEDEE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71" name="직사각형 370"/>
          <p:cNvSpPr/>
          <p:nvPr/>
        </p:nvSpPr>
        <p:spPr>
          <a:xfrm>
            <a:off x="6087733" y="4006257"/>
            <a:ext cx="4978404" cy="569416"/>
          </a:xfrm>
          <a:prstGeom prst="rect">
            <a:avLst/>
          </a:prstGeom>
          <a:solidFill>
            <a:srgbClr val="DEDEE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72" name="직사각형 371"/>
          <p:cNvSpPr/>
          <p:nvPr/>
        </p:nvSpPr>
        <p:spPr>
          <a:xfrm>
            <a:off x="6087733" y="5134178"/>
            <a:ext cx="4978404" cy="569416"/>
          </a:xfrm>
          <a:prstGeom prst="rect">
            <a:avLst/>
          </a:prstGeom>
          <a:solidFill>
            <a:srgbClr val="DEDEE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74" name="직사각형 373"/>
          <p:cNvSpPr/>
          <p:nvPr/>
        </p:nvSpPr>
        <p:spPr>
          <a:xfrm>
            <a:off x="6087733" y="1750417"/>
            <a:ext cx="4978404" cy="569416"/>
          </a:xfrm>
          <a:prstGeom prst="rect">
            <a:avLst/>
          </a:prstGeom>
          <a:solidFill>
            <a:srgbClr val="DEDEE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75" name="모서리가 둥근 직사각형 374"/>
          <p:cNvSpPr/>
          <p:nvPr/>
        </p:nvSpPr>
        <p:spPr>
          <a:xfrm>
            <a:off x="6163101" y="1189655"/>
            <a:ext cx="2456309" cy="5071877"/>
          </a:xfrm>
          <a:prstGeom prst="roundRect">
            <a:avLst>
              <a:gd name="adj" fmla="val 2484"/>
            </a:avLst>
          </a:prstGeom>
          <a:solidFill>
            <a:srgbClr val="0058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96" name="직사각형 395"/>
          <p:cNvSpPr/>
          <p:nvPr/>
        </p:nvSpPr>
        <p:spPr>
          <a:xfrm>
            <a:off x="9430505" y="1395408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033-264-8296</a:t>
            </a:r>
          </a:p>
        </p:txBody>
      </p:sp>
      <p:sp>
        <p:nvSpPr>
          <p:cNvPr id="397" name="직사각형 396"/>
          <p:cNvSpPr/>
          <p:nvPr/>
        </p:nvSpPr>
        <p:spPr>
          <a:xfrm>
            <a:off x="9430506" y="1960578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043-287-8295</a:t>
            </a:r>
          </a:p>
        </p:txBody>
      </p:sp>
      <p:sp>
        <p:nvSpPr>
          <p:cNvPr id="398" name="직사각형 397"/>
          <p:cNvSpPr/>
          <p:nvPr/>
        </p:nvSpPr>
        <p:spPr>
          <a:xfrm>
            <a:off x="9430505" y="2525749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041-551-8295</a:t>
            </a:r>
          </a:p>
        </p:txBody>
      </p:sp>
      <p:sp>
        <p:nvSpPr>
          <p:cNvPr id="399" name="직사각형 398"/>
          <p:cNvSpPr/>
          <p:nvPr/>
        </p:nvSpPr>
        <p:spPr>
          <a:xfrm>
            <a:off x="9430506" y="3090918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063-227-8295</a:t>
            </a:r>
          </a:p>
        </p:txBody>
      </p:sp>
      <p:sp>
        <p:nvSpPr>
          <p:cNvPr id="400" name="직사각형 399"/>
          <p:cNvSpPr/>
          <p:nvPr/>
        </p:nvSpPr>
        <p:spPr>
          <a:xfrm>
            <a:off x="9430505" y="3656088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061-285-8298</a:t>
            </a:r>
          </a:p>
        </p:txBody>
      </p:sp>
      <p:sp>
        <p:nvSpPr>
          <p:cNvPr id="401" name="직사각형 400"/>
          <p:cNvSpPr/>
          <p:nvPr/>
        </p:nvSpPr>
        <p:spPr>
          <a:xfrm>
            <a:off x="9430506" y="4221259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054-282-8295</a:t>
            </a:r>
          </a:p>
        </p:txBody>
      </p:sp>
      <p:sp>
        <p:nvSpPr>
          <p:cNvPr id="402" name="직사각형 401"/>
          <p:cNvSpPr/>
          <p:nvPr/>
        </p:nvSpPr>
        <p:spPr>
          <a:xfrm>
            <a:off x="9430506" y="4786428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055-603-8295</a:t>
            </a:r>
          </a:p>
        </p:txBody>
      </p:sp>
      <p:sp>
        <p:nvSpPr>
          <p:cNvPr id="403" name="직사각형 402"/>
          <p:cNvSpPr/>
          <p:nvPr/>
        </p:nvSpPr>
        <p:spPr>
          <a:xfrm>
            <a:off x="9430506" y="5351599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064-900-9695</a:t>
            </a:r>
          </a:p>
        </p:txBody>
      </p:sp>
      <p:cxnSp>
        <p:nvCxnSpPr>
          <p:cNvPr id="406" name="직선 연결선 405"/>
          <p:cNvCxnSpPr/>
          <p:nvPr/>
        </p:nvCxnSpPr>
        <p:spPr>
          <a:xfrm>
            <a:off x="8619410" y="1750417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직선 연결선 406"/>
          <p:cNvCxnSpPr/>
          <p:nvPr/>
        </p:nvCxnSpPr>
        <p:spPr>
          <a:xfrm>
            <a:off x="8619410" y="2315046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직선 연결선 407"/>
          <p:cNvCxnSpPr/>
          <p:nvPr/>
        </p:nvCxnSpPr>
        <p:spPr>
          <a:xfrm>
            <a:off x="8619410" y="2879675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직선 연결선 408"/>
          <p:cNvCxnSpPr/>
          <p:nvPr/>
        </p:nvCxnSpPr>
        <p:spPr>
          <a:xfrm>
            <a:off x="8619410" y="3444304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직선 연결선 409"/>
          <p:cNvCxnSpPr/>
          <p:nvPr/>
        </p:nvCxnSpPr>
        <p:spPr>
          <a:xfrm>
            <a:off x="8619410" y="4008933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직선 연결선 410"/>
          <p:cNvCxnSpPr/>
          <p:nvPr/>
        </p:nvCxnSpPr>
        <p:spPr>
          <a:xfrm>
            <a:off x="8619410" y="4573563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직선 연결선 411"/>
          <p:cNvCxnSpPr/>
          <p:nvPr/>
        </p:nvCxnSpPr>
        <p:spPr>
          <a:xfrm>
            <a:off x="8619410" y="5138192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직선 연결선 412"/>
          <p:cNvCxnSpPr/>
          <p:nvPr/>
        </p:nvCxnSpPr>
        <p:spPr>
          <a:xfrm>
            <a:off x="8619410" y="5702821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직선 연결선 413"/>
          <p:cNvCxnSpPr/>
          <p:nvPr/>
        </p:nvCxnSpPr>
        <p:spPr>
          <a:xfrm>
            <a:off x="8619410" y="6267450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직선 연결선 415"/>
          <p:cNvCxnSpPr/>
          <p:nvPr/>
        </p:nvCxnSpPr>
        <p:spPr>
          <a:xfrm>
            <a:off x="8619410" y="1189654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직선 연결선 416"/>
          <p:cNvCxnSpPr/>
          <p:nvPr/>
        </p:nvCxnSpPr>
        <p:spPr>
          <a:xfrm>
            <a:off x="6163101" y="1750417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직선 연결선 417"/>
          <p:cNvCxnSpPr/>
          <p:nvPr/>
        </p:nvCxnSpPr>
        <p:spPr>
          <a:xfrm>
            <a:off x="6163101" y="2315046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직선 연결선 418"/>
          <p:cNvCxnSpPr/>
          <p:nvPr/>
        </p:nvCxnSpPr>
        <p:spPr>
          <a:xfrm>
            <a:off x="6163101" y="2879675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직선 연결선 419"/>
          <p:cNvCxnSpPr/>
          <p:nvPr/>
        </p:nvCxnSpPr>
        <p:spPr>
          <a:xfrm>
            <a:off x="6163101" y="3444304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직선 연결선 420"/>
          <p:cNvCxnSpPr/>
          <p:nvPr/>
        </p:nvCxnSpPr>
        <p:spPr>
          <a:xfrm>
            <a:off x="6163101" y="4008933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직선 연결선 421"/>
          <p:cNvCxnSpPr/>
          <p:nvPr/>
        </p:nvCxnSpPr>
        <p:spPr>
          <a:xfrm>
            <a:off x="6163101" y="4573563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직선 연결선 422"/>
          <p:cNvCxnSpPr/>
          <p:nvPr/>
        </p:nvCxnSpPr>
        <p:spPr>
          <a:xfrm>
            <a:off x="6163101" y="5138192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직선 연결선 423"/>
          <p:cNvCxnSpPr/>
          <p:nvPr/>
        </p:nvCxnSpPr>
        <p:spPr>
          <a:xfrm>
            <a:off x="6163101" y="5702821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직선 연결선 424"/>
          <p:cNvCxnSpPr/>
          <p:nvPr/>
        </p:nvCxnSpPr>
        <p:spPr>
          <a:xfrm>
            <a:off x="6163101" y="6267450"/>
            <a:ext cx="2456309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직사각형 385"/>
          <p:cNvSpPr/>
          <p:nvPr/>
        </p:nvSpPr>
        <p:spPr>
          <a:xfrm>
            <a:off x="6624218" y="1372838"/>
            <a:ext cx="153407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강원장애인권익옹호기관</a:t>
            </a:r>
          </a:p>
        </p:txBody>
      </p:sp>
      <p:sp>
        <p:nvSpPr>
          <p:cNvPr id="387" name="직사각형 386"/>
          <p:cNvSpPr/>
          <p:nvPr/>
        </p:nvSpPr>
        <p:spPr>
          <a:xfrm>
            <a:off x="6624218" y="1938008"/>
            <a:ext cx="153407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충북장애인권익옹호기관</a:t>
            </a:r>
          </a:p>
        </p:txBody>
      </p:sp>
      <p:sp>
        <p:nvSpPr>
          <p:cNvPr id="388" name="직사각형 387"/>
          <p:cNvSpPr/>
          <p:nvPr/>
        </p:nvSpPr>
        <p:spPr>
          <a:xfrm>
            <a:off x="6624218" y="2503178"/>
            <a:ext cx="153407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충남장애인권익옹호기관</a:t>
            </a:r>
          </a:p>
        </p:txBody>
      </p:sp>
      <p:sp>
        <p:nvSpPr>
          <p:cNvPr id="389" name="직사각형 388"/>
          <p:cNvSpPr/>
          <p:nvPr/>
        </p:nvSpPr>
        <p:spPr>
          <a:xfrm>
            <a:off x="6624218" y="3068347"/>
            <a:ext cx="153407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전북장애인권익옹호기관</a:t>
            </a:r>
          </a:p>
        </p:txBody>
      </p:sp>
      <p:sp>
        <p:nvSpPr>
          <p:cNvPr id="390" name="직사각형 389"/>
          <p:cNvSpPr/>
          <p:nvPr/>
        </p:nvSpPr>
        <p:spPr>
          <a:xfrm>
            <a:off x="6624218" y="3633517"/>
            <a:ext cx="153407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전남장애인권익옹호기관</a:t>
            </a:r>
          </a:p>
        </p:txBody>
      </p:sp>
      <p:sp>
        <p:nvSpPr>
          <p:cNvPr id="391" name="직사각형 390"/>
          <p:cNvSpPr/>
          <p:nvPr/>
        </p:nvSpPr>
        <p:spPr>
          <a:xfrm>
            <a:off x="6624218" y="4198688"/>
            <a:ext cx="153407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경북장애인권익옹호기관</a:t>
            </a:r>
          </a:p>
        </p:txBody>
      </p:sp>
      <p:sp>
        <p:nvSpPr>
          <p:cNvPr id="392" name="직사각형 391"/>
          <p:cNvSpPr/>
          <p:nvPr/>
        </p:nvSpPr>
        <p:spPr>
          <a:xfrm>
            <a:off x="6624218" y="4763858"/>
            <a:ext cx="153407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경남장애인권익옹호기관</a:t>
            </a:r>
          </a:p>
        </p:txBody>
      </p:sp>
      <p:sp>
        <p:nvSpPr>
          <p:cNvPr id="393" name="직사각형 392"/>
          <p:cNvSpPr/>
          <p:nvPr/>
        </p:nvSpPr>
        <p:spPr>
          <a:xfrm>
            <a:off x="6624218" y="5329028"/>
            <a:ext cx="153407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제주장애인권익옹호기관</a:t>
            </a:r>
          </a:p>
        </p:txBody>
      </p:sp>
      <p:grpSp>
        <p:nvGrpSpPr>
          <p:cNvPr id="273" name="그룹 272"/>
          <p:cNvGrpSpPr/>
          <p:nvPr/>
        </p:nvGrpSpPr>
        <p:grpSpPr>
          <a:xfrm>
            <a:off x="4052218" y="1842858"/>
            <a:ext cx="216956" cy="216956"/>
            <a:chOff x="-998266" y="2799495"/>
            <a:chExt cx="319458" cy="319458"/>
          </a:xfrm>
        </p:grpSpPr>
        <p:sp>
          <p:nvSpPr>
            <p:cNvPr id="274" name="타원 273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75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6" name="그룹 275"/>
          <p:cNvGrpSpPr/>
          <p:nvPr/>
        </p:nvGrpSpPr>
        <p:grpSpPr>
          <a:xfrm>
            <a:off x="4052218" y="3356913"/>
            <a:ext cx="216956" cy="216956"/>
            <a:chOff x="-998266" y="2799495"/>
            <a:chExt cx="319458" cy="319458"/>
          </a:xfrm>
        </p:grpSpPr>
        <p:sp>
          <p:nvSpPr>
            <p:cNvPr id="277" name="타원 276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78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9" name="그룹 278"/>
          <p:cNvGrpSpPr/>
          <p:nvPr/>
        </p:nvGrpSpPr>
        <p:grpSpPr>
          <a:xfrm>
            <a:off x="4052218" y="3861598"/>
            <a:ext cx="216956" cy="216956"/>
            <a:chOff x="-998266" y="2799495"/>
            <a:chExt cx="319458" cy="319458"/>
          </a:xfrm>
        </p:grpSpPr>
        <p:sp>
          <p:nvSpPr>
            <p:cNvPr id="280" name="타원 279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81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2" name="그룹 281"/>
          <p:cNvGrpSpPr/>
          <p:nvPr/>
        </p:nvGrpSpPr>
        <p:grpSpPr>
          <a:xfrm>
            <a:off x="4052218" y="4366283"/>
            <a:ext cx="216956" cy="216956"/>
            <a:chOff x="-998266" y="2799495"/>
            <a:chExt cx="319458" cy="319458"/>
          </a:xfrm>
        </p:grpSpPr>
        <p:sp>
          <p:nvSpPr>
            <p:cNvPr id="283" name="타원 282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84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5" name="그룹 284"/>
          <p:cNvGrpSpPr/>
          <p:nvPr/>
        </p:nvGrpSpPr>
        <p:grpSpPr>
          <a:xfrm>
            <a:off x="4052218" y="4870968"/>
            <a:ext cx="216956" cy="216956"/>
            <a:chOff x="-998266" y="2799495"/>
            <a:chExt cx="319458" cy="319458"/>
          </a:xfrm>
        </p:grpSpPr>
        <p:sp>
          <p:nvSpPr>
            <p:cNvPr id="286" name="타원 285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87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8" name="그룹 287"/>
          <p:cNvGrpSpPr/>
          <p:nvPr/>
        </p:nvGrpSpPr>
        <p:grpSpPr>
          <a:xfrm>
            <a:off x="4052218" y="5375653"/>
            <a:ext cx="216956" cy="216956"/>
            <a:chOff x="-998266" y="2799495"/>
            <a:chExt cx="319458" cy="319458"/>
          </a:xfrm>
        </p:grpSpPr>
        <p:sp>
          <p:nvSpPr>
            <p:cNvPr id="289" name="타원 288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90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37" name="직사각형 336"/>
          <p:cNvSpPr/>
          <p:nvPr/>
        </p:nvSpPr>
        <p:spPr>
          <a:xfrm>
            <a:off x="6650668" y="5898476"/>
            <a:ext cx="1481175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중앙장애인권익옹호기관</a:t>
            </a:r>
          </a:p>
        </p:txBody>
      </p:sp>
      <p:sp>
        <p:nvSpPr>
          <p:cNvPr id="347" name="직사각형 346"/>
          <p:cNvSpPr/>
          <p:nvPr/>
        </p:nvSpPr>
        <p:spPr>
          <a:xfrm>
            <a:off x="9430506" y="5919885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02-6951-1790</a:t>
            </a:r>
          </a:p>
        </p:txBody>
      </p:sp>
      <p:grpSp>
        <p:nvGrpSpPr>
          <p:cNvPr id="291" name="그룹 290"/>
          <p:cNvGrpSpPr/>
          <p:nvPr/>
        </p:nvGrpSpPr>
        <p:grpSpPr>
          <a:xfrm>
            <a:off x="9155742" y="5880341"/>
            <a:ext cx="216956" cy="216956"/>
            <a:chOff x="-998266" y="2799495"/>
            <a:chExt cx="319458" cy="319458"/>
          </a:xfrm>
        </p:grpSpPr>
        <p:sp>
          <p:nvSpPr>
            <p:cNvPr id="292" name="타원 291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93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4" name="그룹 293"/>
          <p:cNvGrpSpPr/>
          <p:nvPr/>
        </p:nvGrpSpPr>
        <p:grpSpPr>
          <a:xfrm>
            <a:off x="4052218" y="2347543"/>
            <a:ext cx="216956" cy="216956"/>
            <a:chOff x="-998266" y="2799495"/>
            <a:chExt cx="319458" cy="319458"/>
          </a:xfrm>
        </p:grpSpPr>
        <p:sp>
          <p:nvSpPr>
            <p:cNvPr id="295" name="타원 294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96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7" name="그룹 296"/>
          <p:cNvGrpSpPr/>
          <p:nvPr/>
        </p:nvGrpSpPr>
        <p:grpSpPr>
          <a:xfrm>
            <a:off x="4052218" y="2852228"/>
            <a:ext cx="216956" cy="216956"/>
            <a:chOff x="-998266" y="2799495"/>
            <a:chExt cx="319458" cy="319458"/>
          </a:xfrm>
        </p:grpSpPr>
        <p:sp>
          <p:nvSpPr>
            <p:cNvPr id="298" name="타원 297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99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0" name="그룹 299"/>
          <p:cNvGrpSpPr/>
          <p:nvPr/>
        </p:nvGrpSpPr>
        <p:grpSpPr>
          <a:xfrm>
            <a:off x="9155742" y="1362406"/>
            <a:ext cx="216956" cy="216956"/>
            <a:chOff x="-998266" y="2799495"/>
            <a:chExt cx="319458" cy="319458"/>
          </a:xfrm>
        </p:grpSpPr>
        <p:sp>
          <p:nvSpPr>
            <p:cNvPr id="301" name="타원 300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02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3" name="그룹 302"/>
          <p:cNvGrpSpPr/>
          <p:nvPr/>
        </p:nvGrpSpPr>
        <p:grpSpPr>
          <a:xfrm>
            <a:off x="9155742" y="1927148"/>
            <a:ext cx="216956" cy="216956"/>
            <a:chOff x="-998266" y="2799495"/>
            <a:chExt cx="319458" cy="319458"/>
          </a:xfrm>
        </p:grpSpPr>
        <p:sp>
          <p:nvSpPr>
            <p:cNvPr id="304" name="타원 303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05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6" name="그룹 305"/>
          <p:cNvGrpSpPr/>
          <p:nvPr/>
        </p:nvGrpSpPr>
        <p:grpSpPr>
          <a:xfrm>
            <a:off x="9155742" y="2491890"/>
            <a:ext cx="216956" cy="216956"/>
            <a:chOff x="-998266" y="2799495"/>
            <a:chExt cx="319458" cy="319458"/>
          </a:xfrm>
        </p:grpSpPr>
        <p:sp>
          <p:nvSpPr>
            <p:cNvPr id="307" name="타원 306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08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9" name="그룹 308"/>
          <p:cNvGrpSpPr/>
          <p:nvPr/>
        </p:nvGrpSpPr>
        <p:grpSpPr>
          <a:xfrm>
            <a:off x="9155742" y="3056632"/>
            <a:ext cx="216956" cy="216956"/>
            <a:chOff x="-998266" y="2799495"/>
            <a:chExt cx="319458" cy="319458"/>
          </a:xfrm>
        </p:grpSpPr>
        <p:sp>
          <p:nvSpPr>
            <p:cNvPr id="310" name="타원 309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11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2" name="그룹 311"/>
          <p:cNvGrpSpPr/>
          <p:nvPr/>
        </p:nvGrpSpPr>
        <p:grpSpPr>
          <a:xfrm>
            <a:off x="9155742" y="3621374"/>
            <a:ext cx="216956" cy="216956"/>
            <a:chOff x="-998266" y="2799495"/>
            <a:chExt cx="319458" cy="319458"/>
          </a:xfrm>
        </p:grpSpPr>
        <p:sp>
          <p:nvSpPr>
            <p:cNvPr id="313" name="타원 312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14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5" name="그룹 314"/>
          <p:cNvGrpSpPr/>
          <p:nvPr/>
        </p:nvGrpSpPr>
        <p:grpSpPr>
          <a:xfrm>
            <a:off x="9155742" y="4186116"/>
            <a:ext cx="216956" cy="216956"/>
            <a:chOff x="-998266" y="2799495"/>
            <a:chExt cx="319458" cy="319458"/>
          </a:xfrm>
        </p:grpSpPr>
        <p:sp>
          <p:nvSpPr>
            <p:cNvPr id="316" name="타원 315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17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8" name="그룹 317"/>
          <p:cNvGrpSpPr/>
          <p:nvPr/>
        </p:nvGrpSpPr>
        <p:grpSpPr>
          <a:xfrm>
            <a:off x="9155742" y="4750858"/>
            <a:ext cx="216956" cy="216956"/>
            <a:chOff x="-998266" y="2799495"/>
            <a:chExt cx="319458" cy="319458"/>
          </a:xfrm>
        </p:grpSpPr>
        <p:sp>
          <p:nvSpPr>
            <p:cNvPr id="319" name="타원 318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20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1" name="그룹 320"/>
          <p:cNvGrpSpPr/>
          <p:nvPr/>
        </p:nvGrpSpPr>
        <p:grpSpPr>
          <a:xfrm>
            <a:off x="9155742" y="5315600"/>
            <a:ext cx="216956" cy="216956"/>
            <a:chOff x="-998266" y="2799495"/>
            <a:chExt cx="319458" cy="319458"/>
          </a:xfrm>
        </p:grpSpPr>
        <p:sp>
          <p:nvSpPr>
            <p:cNvPr id="322" name="타원 321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23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94" name="직사각형 393"/>
          <p:cNvSpPr/>
          <p:nvPr/>
        </p:nvSpPr>
        <p:spPr>
          <a:xfrm>
            <a:off x="1392653" y="5894198"/>
            <a:ext cx="1812997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ko-KR" altLang="en-US" sz="1200" b="1" dirty="0" err="1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경기북부장애인권익옹호기관</a:t>
            </a:r>
            <a:endParaRPr lang="ko-KR" altLang="en-US" sz="1200" b="1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04" name="직사각형 403"/>
          <p:cNvSpPr/>
          <p:nvPr/>
        </p:nvSpPr>
        <p:spPr>
          <a:xfrm>
            <a:off x="4317938" y="5916769"/>
            <a:ext cx="942566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r>
              <a:rPr lang="en-US" altLang="ko-KR" sz="1050" b="1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031-851-1007</a:t>
            </a:r>
          </a:p>
        </p:txBody>
      </p:sp>
      <p:grpSp>
        <p:nvGrpSpPr>
          <p:cNvPr id="324" name="그룹 323"/>
          <p:cNvGrpSpPr/>
          <p:nvPr/>
        </p:nvGrpSpPr>
        <p:grpSpPr>
          <a:xfrm>
            <a:off x="4052218" y="5880341"/>
            <a:ext cx="216956" cy="216956"/>
            <a:chOff x="-998266" y="2799495"/>
            <a:chExt cx="319458" cy="319458"/>
          </a:xfrm>
        </p:grpSpPr>
        <p:sp>
          <p:nvSpPr>
            <p:cNvPr id="325" name="타원 324"/>
            <p:cNvSpPr/>
            <p:nvPr/>
          </p:nvSpPr>
          <p:spPr>
            <a:xfrm>
              <a:off x="-998266" y="2799495"/>
              <a:ext cx="319458" cy="319458"/>
            </a:xfrm>
            <a:prstGeom prst="ellipse">
              <a:avLst/>
            </a:prstGeom>
            <a:solidFill>
              <a:srgbClr val="0058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26" name="Freeform 9"/>
            <p:cNvSpPr>
              <a:spLocks noEditPoints="1"/>
            </p:cNvSpPr>
            <p:nvPr/>
          </p:nvSpPr>
          <p:spPr bwMode="auto">
            <a:xfrm>
              <a:off x="-905047" y="2837423"/>
              <a:ext cx="133022" cy="243602"/>
            </a:xfrm>
            <a:custGeom>
              <a:avLst/>
              <a:gdLst>
                <a:gd name="T0" fmla="*/ 265 w 273"/>
                <a:gd name="T1" fmla="*/ 0 h 501"/>
                <a:gd name="T2" fmla="*/ 8 w 273"/>
                <a:gd name="T3" fmla="*/ 0 h 501"/>
                <a:gd name="T4" fmla="*/ 0 w 273"/>
                <a:gd name="T5" fmla="*/ 8 h 501"/>
                <a:gd name="T6" fmla="*/ 0 w 273"/>
                <a:gd name="T7" fmla="*/ 493 h 501"/>
                <a:gd name="T8" fmla="*/ 8 w 273"/>
                <a:gd name="T9" fmla="*/ 501 h 501"/>
                <a:gd name="T10" fmla="*/ 265 w 273"/>
                <a:gd name="T11" fmla="*/ 501 h 501"/>
                <a:gd name="T12" fmla="*/ 273 w 273"/>
                <a:gd name="T13" fmla="*/ 493 h 501"/>
                <a:gd name="T14" fmla="*/ 273 w 273"/>
                <a:gd name="T15" fmla="*/ 8 h 501"/>
                <a:gd name="T16" fmla="*/ 265 w 273"/>
                <a:gd name="T17" fmla="*/ 0 h 501"/>
                <a:gd name="T18" fmla="*/ 94 w 273"/>
                <a:gd name="T19" fmla="*/ 15 h 501"/>
                <a:gd name="T20" fmla="*/ 179 w 273"/>
                <a:gd name="T21" fmla="*/ 15 h 501"/>
                <a:gd name="T22" fmla="*/ 185 w 273"/>
                <a:gd name="T23" fmla="*/ 21 h 501"/>
                <a:gd name="T24" fmla="*/ 179 w 273"/>
                <a:gd name="T25" fmla="*/ 27 h 501"/>
                <a:gd name="T26" fmla="*/ 94 w 273"/>
                <a:gd name="T27" fmla="*/ 27 h 501"/>
                <a:gd name="T28" fmla="*/ 88 w 273"/>
                <a:gd name="T29" fmla="*/ 21 h 501"/>
                <a:gd name="T30" fmla="*/ 94 w 273"/>
                <a:gd name="T31" fmla="*/ 15 h 501"/>
                <a:gd name="T32" fmla="*/ 65 w 273"/>
                <a:gd name="T33" fmla="*/ 15 h 501"/>
                <a:gd name="T34" fmla="*/ 71 w 273"/>
                <a:gd name="T35" fmla="*/ 21 h 501"/>
                <a:gd name="T36" fmla="*/ 65 w 273"/>
                <a:gd name="T37" fmla="*/ 27 h 501"/>
                <a:gd name="T38" fmla="*/ 59 w 273"/>
                <a:gd name="T39" fmla="*/ 21 h 501"/>
                <a:gd name="T40" fmla="*/ 65 w 273"/>
                <a:gd name="T41" fmla="*/ 15 h 501"/>
                <a:gd name="T42" fmla="*/ 137 w 273"/>
                <a:gd name="T43" fmla="*/ 482 h 501"/>
                <a:gd name="T44" fmla="*/ 115 w 273"/>
                <a:gd name="T45" fmla="*/ 460 h 501"/>
                <a:gd name="T46" fmla="*/ 137 w 273"/>
                <a:gd name="T47" fmla="*/ 439 h 501"/>
                <a:gd name="T48" fmla="*/ 158 w 273"/>
                <a:gd name="T49" fmla="*/ 460 h 501"/>
                <a:gd name="T50" fmla="*/ 137 w 273"/>
                <a:gd name="T51" fmla="*/ 482 h 501"/>
                <a:gd name="T52" fmla="*/ 249 w 273"/>
                <a:gd name="T53" fmla="*/ 428 h 501"/>
                <a:gd name="T54" fmla="*/ 24 w 273"/>
                <a:gd name="T55" fmla="*/ 428 h 501"/>
                <a:gd name="T56" fmla="*/ 24 w 273"/>
                <a:gd name="T57" fmla="*/ 48 h 501"/>
                <a:gd name="T58" fmla="*/ 249 w 273"/>
                <a:gd name="T59" fmla="*/ 48 h 501"/>
                <a:gd name="T60" fmla="*/ 249 w 273"/>
                <a:gd name="T61" fmla="*/ 428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" h="501">
                  <a:moveTo>
                    <a:pt x="26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0" y="497"/>
                    <a:pt x="4" y="501"/>
                    <a:pt x="8" y="501"/>
                  </a:cubicBezTo>
                  <a:cubicBezTo>
                    <a:pt x="265" y="501"/>
                    <a:pt x="265" y="501"/>
                    <a:pt x="265" y="501"/>
                  </a:cubicBezTo>
                  <a:cubicBezTo>
                    <a:pt x="269" y="501"/>
                    <a:pt x="273" y="497"/>
                    <a:pt x="273" y="493"/>
                  </a:cubicBezTo>
                  <a:cubicBezTo>
                    <a:pt x="273" y="8"/>
                    <a:pt x="273" y="8"/>
                    <a:pt x="273" y="8"/>
                  </a:cubicBezTo>
                  <a:cubicBezTo>
                    <a:pt x="273" y="4"/>
                    <a:pt x="269" y="0"/>
                    <a:pt x="265" y="0"/>
                  </a:cubicBezTo>
                  <a:close/>
                  <a:moveTo>
                    <a:pt x="94" y="15"/>
                  </a:moveTo>
                  <a:cubicBezTo>
                    <a:pt x="179" y="15"/>
                    <a:pt x="179" y="15"/>
                    <a:pt x="179" y="15"/>
                  </a:cubicBezTo>
                  <a:cubicBezTo>
                    <a:pt x="182" y="15"/>
                    <a:pt x="185" y="18"/>
                    <a:pt x="185" y="21"/>
                  </a:cubicBezTo>
                  <a:cubicBezTo>
                    <a:pt x="185" y="25"/>
                    <a:pt x="182" y="27"/>
                    <a:pt x="179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1" y="27"/>
                    <a:pt x="88" y="25"/>
                    <a:pt x="88" y="21"/>
                  </a:cubicBezTo>
                  <a:cubicBezTo>
                    <a:pt x="88" y="18"/>
                    <a:pt x="91" y="15"/>
                    <a:pt x="94" y="15"/>
                  </a:cubicBezTo>
                  <a:close/>
                  <a:moveTo>
                    <a:pt x="65" y="15"/>
                  </a:moveTo>
                  <a:cubicBezTo>
                    <a:pt x="69" y="15"/>
                    <a:pt x="71" y="18"/>
                    <a:pt x="71" y="21"/>
                  </a:cubicBezTo>
                  <a:cubicBezTo>
                    <a:pt x="71" y="25"/>
                    <a:pt x="69" y="27"/>
                    <a:pt x="65" y="27"/>
                  </a:cubicBezTo>
                  <a:cubicBezTo>
                    <a:pt x="62" y="27"/>
                    <a:pt x="59" y="25"/>
                    <a:pt x="59" y="21"/>
                  </a:cubicBezTo>
                  <a:cubicBezTo>
                    <a:pt x="59" y="18"/>
                    <a:pt x="62" y="15"/>
                    <a:pt x="65" y="15"/>
                  </a:cubicBezTo>
                  <a:close/>
                  <a:moveTo>
                    <a:pt x="137" y="482"/>
                  </a:moveTo>
                  <a:cubicBezTo>
                    <a:pt x="125" y="482"/>
                    <a:pt x="115" y="472"/>
                    <a:pt x="115" y="460"/>
                  </a:cubicBezTo>
                  <a:cubicBezTo>
                    <a:pt x="115" y="449"/>
                    <a:pt x="125" y="439"/>
                    <a:pt x="137" y="439"/>
                  </a:cubicBezTo>
                  <a:cubicBezTo>
                    <a:pt x="148" y="439"/>
                    <a:pt x="158" y="449"/>
                    <a:pt x="158" y="460"/>
                  </a:cubicBezTo>
                  <a:cubicBezTo>
                    <a:pt x="158" y="472"/>
                    <a:pt x="148" y="482"/>
                    <a:pt x="137" y="482"/>
                  </a:cubicBezTo>
                  <a:close/>
                  <a:moveTo>
                    <a:pt x="249" y="428"/>
                  </a:moveTo>
                  <a:cubicBezTo>
                    <a:pt x="24" y="428"/>
                    <a:pt x="24" y="428"/>
                    <a:pt x="24" y="42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9" y="48"/>
                    <a:pt x="249" y="48"/>
                    <a:pt x="249" y="48"/>
                  </a:cubicBezTo>
                  <a:lnTo>
                    <a:pt x="249" y="4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163" name="직선 연결선 162"/>
          <p:cNvCxnSpPr/>
          <p:nvPr/>
        </p:nvCxnSpPr>
        <p:spPr>
          <a:xfrm>
            <a:off x="3486093" y="1189654"/>
            <a:ext cx="2456309" cy="0"/>
          </a:xfrm>
          <a:prstGeom prst="line">
            <a:avLst/>
          </a:prstGeom>
          <a:ln>
            <a:solidFill>
              <a:srgbClr val="00589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44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8"/>
            <a:ext cx="12191998" cy="6857141"/>
          </a:xfrm>
          <a:prstGeom prst="rect">
            <a:avLst/>
          </a:prstGeom>
        </p:spPr>
      </p:pic>
      <p:grpSp>
        <p:nvGrpSpPr>
          <p:cNvPr id="33" name="그룹 32"/>
          <p:cNvGrpSpPr/>
          <p:nvPr/>
        </p:nvGrpSpPr>
        <p:grpSpPr>
          <a:xfrm>
            <a:off x="5096287" y="976220"/>
            <a:ext cx="1999426" cy="524599"/>
            <a:chOff x="5159896" y="1412776"/>
            <a:chExt cx="1646686" cy="432048"/>
          </a:xfrm>
        </p:grpSpPr>
        <p:grpSp>
          <p:nvGrpSpPr>
            <p:cNvPr id="34" name="그룹 33"/>
            <p:cNvGrpSpPr/>
            <p:nvPr userDrawn="1"/>
          </p:nvGrpSpPr>
          <p:grpSpPr>
            <a:xfrm>
              <a:off x="5159896" y="1412776"/>
              <a:ext cx="432048" cy="432048"/>
              <a:chOff x="758355" y="538374"/>
              <a:chExt cx="432048" cy="432048"/>
            </a:xfrm>
          </p:grpSpPr>
          <p:sp>
            <p:nvSpPr>
              <p:cNvPr id="50" name="타원 49"/>
              <p:cNvSpPr/>
              <p:nvPr userDrawn="1"/>
            </p:nvSpPr>
            <p:spPr>
              <a:xfrm>
                <a:off x="758355" y="538374"/>
                <a:ext cx="432048" cy="432048"/>
              </a:xfrm>
              <a:prstGeom prst="ellipse">
                <a:avLst/>
              </a:prstGeom>
              <a:solidFill>
                <a:srgbClr val="0047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Freeform 5"/>
              <p:cNvSpPr>
                <a:spLocks noEditPoints="1"/>
              </p:cNvSpPr>
              <p:nvPr userDrawn="1"/>
            </p:nvSpPr>
            <p:spPr bwMode="auto">
              <a:xfrm>
                <a:off x="857824" y="616732"/>
                <a:ext cx="267744" cy="230153"/>
              </a:xfrm>
              <a:custGeom>
                <a:avLst/>
                <a:gdLst>
                  <a:gd name="T0" fmla="*/ 221 w 563"/>
                  <a:gd name="T1" fmla="*/ 337 h 484"/>
                  <a:gd name="T2" fmla="*/ 188 w 563"/>
                  <a:gd name="T3" fmla="*/ 336 h 484"/>
                  <a:gd name="T4" fmla="*/ 176 w 563"/>
                  <a:gd name="T5" fmla="*/ 361 h 484"/>
                  <a:gd name="T6" fmla="*/ 192 w 563"/>
                  <a:gd name="T7" fmla="*/ 382 h 484"/>
                  <a:gd name="T8" fmla="*/ 219 w 563"/>
                  <a:gd name="T9" fmla="*/ 404 h 484"/>
                  <a:gd name="T10" fmla="*/ 230 w 563"/>
                  <a:gd name="T11" fmla="*/ 363 h 484"/>
                  <a:gd name="T12" fmla="*/ 202 w 563"/>
                  <a:gd name="T13" fmla="*/ 296 h 484"/>
                  <a:gd name="T14" fmla="*/ 202 w 563"/>
                  <a:gd name="T15" fmla="*/ 71 h 484"/>
                  <a:gd name="T16" fmla="*/ 202 w 563"/>
                  <a:gd name="T17" fmla="*/ 296 h 484"/>
                  <a:gd name="T18" fmla="*/ 168 w 563"/>
                  <a:gd name="T19" fmla="*/ 175 h 484"/>
                  <a:gd name="T20" fmla="*/ 286 w 563"/>
                  <a:gd name="T21" fmla="*/ 159 h 484"/>
                  <a:gd name="T22" fmla="*/ 202 w 563"/>
                  <a:gd name="T23" fmla="*/ 271 h 484"/>
                  <a:gd name="T24" fmla="*/ 118 w 563"/>
                  <a:gd name="T25" fmla="*/ 163 h 484"/>
                  <a:gd name="T26" fmla="*/ 238 w 563"/>
                  <a:gd name="T27" fmla="*/ 484 h 484"/>
                  <a:gd name="T28" fmla="*/ 198 w 563"/>
                  <a:gd name="T29" fmla="*/ 484 h 484"/>
                  <a:gd name="T30" fmla="*/ 175 w 563"/>
                  <a:gd name="T31" fmla="*/ 452 h 484"/>
                  <a:gd name="T32" fmla="*/ 175 w 563"/>
                  <a:gd name="T33" fmla="*/ 484 h 484"/>
                  <a:gd name="T34" fmla="*/ 222 w 563"/>
                  <a:gd name="T35" fmla="*/ 419 h 484"/>
                  <a:gd name="T36" fmla="*/ 304 w 563"/>
                  <a:gd name="T37" fmla="*/ 335 h 484"/>
                  <a:gd name="T38" fmla="*/ 405 w 563"/>
                  <a:gd name="T39" fmla="*/ 483 h 484"/>
                  <a:gd name="T40" fmla="*/ 307 w 563"/>
                  <a:gd name="T41" fmla="*/ 335 h 484"/>
                  <a:gd name="T42" fmla="*/ 0 w 563"/>
                  <a:gd name="T43" fmla="*/ 433 h 484"/>
                  <a:gd name="T44" fmla="*/ 146 w 563"/>
                  <a:gd name="T45" fmla="*/ 484 h 484"/>
                  <a:gd name="T46" fmla="*/ 99 w 563"/>
                  <a:gd name="T47" fmla="*/ 336 h 484"/>
                  <a:gd name="T48" fmla="*/ 415 w 563"/>
                  <a:gd name="T49" fmla="*/ 15 h 484"/>
                  <a:gd name="T50" fmla="*/ 385 w 563"/>
                  <a:gd name="T51" fmla="*/ 210 h 484"/>
                  <a:gd name="T52" fmla="*/ 470 w 563"/>
                  <a:gd name="T53" fmla="*/ 223 h 484"/>
                  <a:gd name="T54" fmla="*/ 449 w 563"/>
                  <a:gd name="T55" fmla="*/ 96 h 484"/>
                  <a:gd name="T56" fmla="*/ 446 w 563"/>
                  <a:gd name="T57" fmla="*/ 101 h 484"/>
                  <a:gd name="T58" fmla="*/ 427 w 563"/>
                  <a:gd name="T59" fmla="*/ 124 h 484"/>
                  <a:gd name="T60" fmla="*/ 445 w 563"/>
                  <a:gd name="T61" fmla="*/ 93 h 484"/>
                  <a:gd name="T62" fmla="*/ 386 w 563"/>
                  <a:gd name="T63" fmla="*/ 121 h 484"/>
                  <a:gd name="T64" fmla="*/ 377 w 563"/>
                  <a:gd name="T65" fmla="*/ 123 h 484"/>
                  <a:gd name="T66" fmla="*/ 431 w 563"/>
                  <a:gd name="T67" fmla="*/ 55 h 484"/>
                  <a:gd name="T68" fmla="*/ 435 w 563"/>
                  <a:gd name="T69" fmla="*/ 62 h 484"/>
                  <a:gd name="T70" fmla="*/ 397 w 563"/>
                  <a:gd name="T71" fmla="*/ 83 h 484"/>
                  <a:gd name="T72" fmla="*/ 404 w 563"/>
                  <a:gd name="T73" fmla="*/ 130 h 484"/>
                  <a:gd name="T74" fmla="*/ 410 w 563"/>
                  <a:gd name="T75" fmla="*/ 91 h 484"/>
                  <a:gd name="T76" fmla="*/ 447 w 563"/>
                  <a:gd name="T77" fmla="*/ 76 h 484"/>
                  <a:gd name="T78" fmla="*/ 443 w 563"/>
                  <a:gd name="T79" fmla="*/ 81 h 484"/>
                  <a:gd name="T80" fmla="*/ 407 w 563"/>
                  <a:gd name="T81" fmla="*/ 126 h 484"/>
                  <a:gd name="T82" fmla="*/ 447 w 563"/>
                  <a:gd name="T83" fmla="*/ 178 h 484"/>
                  <a:gd name="T84" fmla="*/ 433 w 563"/>
                  <a:gd name="T85" fmla="*/ 140 h 484"/>
                  <a:gd name="T86" fmla="*/ 478 w 563"/>
                  <a:gd name="T87" fmla="*/ 113 h 484"/>
                  <a:gd name="T88" fmla="*/ 478 w 563"/>
                  <a:gd name="T89" fmla="*/ 71 h 484"/>
                  <a:gd name="T90" fmla="*/ 447 w 563"/>
                  <a:gd name="T91" fmla="*/ 178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3" h="484">
                    <a:moveTo>
                      <a:pt x="231" y="361"/>
                    </a:moveTo>
                    <a:cubicBezTo>
                      <a:pt x="221" y="337"/>
                      <a:pt x="221" y="337"/>
                      <a:pt x="221" y="337"/>
                    </a:cubicBezTo>
                    <a:cubicBezTo>
                      <a:pt x="220" y="336"/>
                      <a:pt x="220" y="336"/>
                      <a:pt x="219" y="336"/>
                    </a:cubicBezTo>
                    <a:cubicBezTo>
                      <a:pt x="188" y="336"/>
                      <a:pt x="188" y="336"/>
                      <a:pt x="188" y="336"/>
                    </a:cubicBezTo>
                    <a:cubicBezTo>
                      <a:pt x="187" y="336"/>
                      <a:pt x="186" y="336"/>
                      <a:pt x="186" y="337"/>
                    </a:cubicBezTo>
                    <a:cubicBezTo>
                      <a:pt x="176" y="361"/>
                      <a:pt x="176" y="361"/>
                      <a:pt x="176" y="361"/>
                    </a:cubicBezTo>
                    <a:cubicBezTo>
                      <a:pt x="175" y="362"/>
                      <a:pt x="176" y="363"/>
                      <a:pt x="176" y="363"/>
                    </a:cubicBezTo>
                    <a:cubicBezTo>
                      <a:pt x="192" y="382"/>
                      <a:pt x="192" y="382"/>
                      <a:pt x="192" y="382"/>
                    </a:cubicBezTo>
                    <a:cubicBezTo>
                      <a:pt x="180" y="432"/>
                      <a:pt x="180" y="432"/>
                      <a:pt x="180" y="432"/>
                    </a:cubicBezTo>
                    <a:cubicBezTo>
                      <a:pt x="219" y="404"/>
                      <a:pt x="219" y="404"/>
                      <a:pt x="219" y="404"/>
                    </a:cubicBezTo>
                    <a:cubicBezTo>
                      <a:pt x="214" y="382"/>
                      <a:pt x="214" y="382"/>
                      <a:pt x="214" y="382"/>
                    </a:cubicBezTo>
                    <a:cubicBezTo>
                      <a:pt x="230" y="363"/>
                      <a:pt x="230" y="363"/>
                      <a:pt x="230" y="363"/>
                    </a:cubicBezTo>
                    <a:cubicBezTo>
                      <a:pt x="231" y="363"/>
                      <a:pt x="231" y="362"/>
                      <a:pt x="231" y="361"/>
                    </a:cubicBezTo>
                    <a:close/>
                    <a:moveTo>
                      <a:pt x="202" y="296"/>
                    </a:moveTo>
                    <a:cubicBezTo>
                      <a:pt x="265" y="296"/>
                      <a:pt x="315" y="246"/>
                      <a:pt x="315" y="184"/>
                    </a:cubicBezTo>
                    <a:cubicBezTo>
                      <a:pt x="315" y="122"/>
                      <a:pt x="265" y="71"/>
                      <a:pt x="202" y="71"/>
                    </a:cubicBezTo>
                    <a:cubicBezTo>
                      <a:pt x="140" y="71"/>
                      <a:pt x="89" y="122"/>
                      <a:pt x="89" y="184"/>
                    </a:cubicBezTo>
                    <a:cubicBezTo>
                      <a:pt x="89" y="246"/>
                      <a:pt x="140" y="296"/>
                      <a:pt x="202" y="296"/>
                    </a:cubicBezTo>
                    <a:close/>
                    <a:moveTo>
                      <a:pt x="118" y="163"/>
                    </a:moveTo>
                    <a:cubicBezTo>
                      <a:pt x="128" y="168"/>
                      <a:pt x="147" y="175"/>
                      <a:pt x="168" y="175"/>
                    </a:cubicBezTo>
                    <a:cubicBezTo>
                      <a:pt x="184" y="175"/>
                      <a:pt x="200" y="171"/>
                      <a:pt x="216" y="160"/>
                    </a:cubicBezTo>
                    <a:cubicBezTo>
                      <a:pt x="217" y="159"/>
                      <a:pt x="256" y="132"/>
                      <a:pt x="286" y="159"/>
                    </a:cubicBezTo>
                    <a:cubicBezTo>
                      <a:pt x="289" y="167"/>
                      <a:pt x="290" y="175"/>
                      <a:pt x="290" y="184"/>
                    </a:cubicBezTo>
                    <a:cubicBezTo>
                      <a:pt x="290" y="232"/>
                      <a:pt x="251" y="271"/>
                      <a:pt x="202" y="271"/>
                    </a:cubicBezTo>
                    <a:cubicBezTo>
                      <a:pt x="154" y="271"/>
                      <a:pt x="115" y="232"/>
                      <a:pt x="115" y="184"/>
                    </a:cubicBezTo>
                    <a:cubicBezTo>
                      <a:pt x="115" y="177"/>
                      <a:pt x="116" y="170"/>
                      <a:pt x="118" y="163"/>
                    </a:cubicBezTo>
                    <a:close/>
                    <a:moveTo>
                      <a:pt x="198" y="484"/>
                    </a:moveTo>
                    <a:cubicBezTo>
                      <a:pt x="238" y="484"/>
                      <a:pt x="238" y="484"/>
                      <a:pt x="238" y="484"/>
                    </a:cubicBezTo>
                    <a:cubicBezTo>
                      <a:pt x="232" y="460"/>
                      <a:pt x="232" y="460"/>
                      <a:pt x="232" y="460"/>
                    </a:cubicBezTo>
                    <a:lnTo>
                      <a:pt x="198" y="484"/>
                    </a:lnTo>
                    <a:close/>
                    <a:moveTo>
                      <a:pt x="222" y="419"/>
                    </a:moveTo>
                    <a:cubicBezTo>
                      <a:pt x="175" y="452"/>
                      <a:pt x="175" y="452"/>
                      <a:pt x="175" y="452"/>
                    </a:cubicBezTo>
                    <a:cubicBezTo>
                      <a:pt x="167" y="484"/>
                      <a:pt x="167" y="484"/>
                      <a:pt x="167" y="484"/>
                    </a:cubicBezTo>
                    <a:cubicBezTo>
                      <a:pt x="175" y="484"/>
                      <a:pt x="175" y="484"/>
                      <a:pt x="175" y="484"/>
                    </a:cubicBezTo>
                    <a:cubicBezTo>
                      <a:pt x="229" y="446"/>
                      <a:pt x="229" y="446"/>
                      <a:pt x="229" y="446"/>
                    </a:cubicBezTo>
                    <a:lnTo>
                      <a:pt x="222" y="419"/>
                    </a:lnTo>
                    <a:close/>
                    <a:moveTo>
                      <a:pt x="307" y="335"/>
                    </a:moveTo>
                    <a:cubicBezTo>
                      <a:pt x="304" y="335"/>
                      <a:pt x="304" y="335"/>
                      <a:pt x="304" y="335"/>
                    </a:cubicBezTo>
                    <a:cubicBezTo>
                      <a:pt x="259" y="483"/>
                      <a:pt x="259" y="483"/>
                      <a:pt x="259" y="483"/>
                    </a:cubicBezTo>
                    <a:cubicBezTo>
                      <a:pt x="405" y="483"/>
                      <a:pt x="405" y="483"/>
                      <a:pt x="405" y="483"/>
                    </a:cubicBezTo>
                    <a:cubicBezTo>
                      <a:pt x="405" y="433"/>
                      <a:pt x="405" y="433"/>
                      <a:pt x="405" y="433"/>
                    </a:cubicBezTo>
                    <a:cubicBezTo>
                      <a:pt x="405" y="379"/>
                      <a:pt x="361" y="335"/>
                      <a:pt x="307" y="335"/>
                    </a:cubicBezTo>
                    <a:close/>
                    <a:moveTo>
                      <a:pt x="99" y="336"/>
                    </a:moveTo>
                    <a:cubicBezTo>
                      <a:pt x="44" y="336"/>
                      <a:pt x="0" y="379"/>
                      <a:pt x="0" y="433"/>
                    </a:cubicBezTo>
                    <a:cubicBezTo>
                      <a:pt x="0" y="484"/>
                      <a:pt x="0" y="484"/>
                      <a:pt x="0" y="484"/>
                    </a:cubicBezTo>
                    <a:cubicBezTo>
                      <a:pt x="146" y="484"/>
                      <a:pt x="146" y="484"/>
                      <a:pt x="146" y="484"/>
                    </a:cubicBezTo>
                    <a:cubicBezTo>
                      <a:pt x="103" y="336"/>
                      <a:pt x="103" y="336"/>
                      <a:pt x="103" y="336"/>
                    </a:cubicBezTo>
                    <a:lnTo>
                      <a:pt x="99" y="336"/>
                    </a:lnTo>
                    <a:close/>
                    <a:moveTo>
                      <a:pt x="547" y="91"/>
                    </a:moveTo>
                    <a:cubicBezTo>
                      <a:pt x="532" y="34"/>
                      <a:pt x="473" y="0"/>
                      <a:pt x="415" y="15"/>
                    </a:cubicBezTo>
                    <a:cubicBezTo>
                      <a:pt x="358" y="30"/>
                      <a:pt x="323" y="89"/>
                      <a:pt x="338" y="146"/>
                    </a:cubicBezTo>
                    <a:cubicBezTo>
                      <a:pt x="346" y="174"/>
                      <a:pt x="363" y="196"/>
                      <a:pt x="385" y="210"/>
                    </a:cubicBezTo>
                    <a:cubicBezTo>
                      <a:pt x="356" y="253"/>
                      <a:pt x="356" y="253"/>
                      <a:pt x="356" y="253"/>
                    </a:cubicBezTo>
                    <a:cubicBezTo>
                      <a:pt x="470" y="223"/>
                      <a:pt x="470" y="223"/>
                      <a:pt x="470" y="223"/>
                    </a:cubicBezTo>
                    <a:cubicBezTo>
                      <a:pt x="528" y="208"/>
                      <a:pt x="563" y="149"/>
                      <a:pt x="547" y="91"/>
                    </a:cubicBezTo>
                    <a:close/>
                    <a:moveTo>
                      <a:pt x="449" y="96"/>
                    </a:moveTo>
                    <a:cubicBezTo>
                      <a:pt x="449" y="98"/>
                      <a:pt x="449" y="99"/>
                      <a:pt x="448" y="99"/>
                    </a:cubicBezTo>
                    <a:cubicBezTo>
                      <a:pt x="447" y="100"/>
                      <a:pt x="446" y="100"/>
                      <a:pt x="446" y="101"/>
                    </a:cubicBezTo>
                    <a:cubicBezTo>
                      <a:pt x="436" y="102"/>
                      <a:pt x="430" y="111"/>
                      <a:pt x="431" y="120"/>
                    </a:cubicBezTo>
                    <a:cubicBezTo>
                      <a:pt x="431" y="123"/>
                      <a:pt x="430" y="124"/>
                      <a:pt x="427" y="124"/>
                    </a:cubicBezTo>
                    <a:cubicBezTo>
                      <a:pt x="425" y="124"/>
                      <a:pt x="423" y="123"/>
                      <a:pt x="423" y="121"/>
                    </a:cubicBezTo>
                    <a:cubicBezTo>
                      <a:pt x="422" y="107"/>
                      <a:pt x="431" y="95"/>
                      <a:pt x="445" y="93"/>
                    </a:cubicBezTo>
                    <a:cubicBezTo>
                      <a:pt x="447" y="93"/>
                      <a:pt x="449" y="95"/>
                      <a:pt x="449" y="96"/>
                    </a:cubicBezTo>
                    <a:close/>
                    <a:moveTo>
                      <a:pt x="386" y="121"/>
                    </a:moveTo>
                    <a:cubicBezTo>
                      <a:pt x="387" y="124"/>
                      <a:pt x="385" y="127"/>
                      <a:pt x="382" y="127"/>
                    </a:cubicBezTo>
                    <a:cubicBezTo>
                      <a:pt x="379" y="127"/>
                      <a:pt x="377" y="125"/>
                      <a:pt x="377" y="123"/>
                    </a:cubicBezTo>
                    <a:cubicBezTo>
                      <a:pt x="375" y="107"/>
                      <a:pt x="379" y="90"/>
                      <a:pt x="390" y="78"/>
                    </a:cubicBezTo>
                    <a:cubicBezTo>
                      <a:pt x="400" y="65"/>
                      <a:pt x="414" y="57"/>
                      <a:pt x="431" y="55"/>
                    </a:cubicBezTo>
                    <a:cubicBezTo>
                      <a:pt x="434" y="54"/>
                      <a:pt x="436" y="57"/>
                      <a:pt x="436" y="59"/>
                    </a:cubicBezTo>
                    <a:cubicBezTo>
                      <a:pt x="436" y="60"/>
                      <a:pt x="436" y="62"/>
                      <a:pt x="435" y="62"/>
                    </a:cubicBezTo>
                    <a:cubicBezTo>
                      <a:pt x="434" y="63"/>
                      <a:pt x="433" y="64"/>
                      <a:pt x="431" y="64"/>
                    </a:cubicBezTo>
                    <a:cubicBezTo>
                      <a:pt x="418" y="66"/>
                      <a:pt x="406" y="73"/>
                      <a:pt x="397" y="83"/>
                    </a:cubicBezTo>
                    <a:cubicBezTo>
                      <a:pt x="389" y="95"/>
                      <a:pt x="385" y="108"/>
                      <a:pt x="386" y="121"/>
                    </a:cubicBezTo>
                    <a:close/>
                    <a:moveTo>
                      <a:pt x="404" y="130"/>
                    </a:moveTo>
                    <a:cubicBezTo>
                      <a:pt x="402" y="130"/>
                      <a:pt x="400" y="129"/>
                      <a:pt x="399" y="127"/>
                    </a:cubicBezTo>
                    <a:cubicBezTo>
                      <a:pt x="398" y="114"/>
                      <a:pt x="401" y="101"/>
                      <a:pt x="410" y="91"/>
                    </a:cubicBezTo>
                    <a:cubicBezTo>
                      <a:pt x="418" y="81"/>
                      <a:pt x="429" y="74"/>
                      <a:pt x="442" y="73"/>
                    </a:cubicBezTo>
                    <a:cubicBezTo>
                      <a:pt x="445" y="73"/>
                      <a:pt x="446" y="74"/>
                      <a:pt x="447" y="76"/>
                    </a:cubicBezTo>
                    <a:cubicBezTo>
                      <a:pt x="447" y="77"/>
                      <a:pt x="447" y="78"/>
                      <a:pt x="446" y="79"/>
                    </a:cubicBezTo>
                    <a:cubicBezTo>
                      <a:pt x="446" y="79"/>
                      <a:pt x="445" y="80"/>
                      <a:pt x="443" y="81"/>
                    </a:cubicBezTo>
                    <a:cubicBezTo>
                      <a:pt x="433" y="82"/>
                      <a:pt x="423" y="87"/>
                      <a:pt x="416" y="96"/>
                    </a:cubicBezTo>
                    <a:cubicBezTo>
                      <a:pt x="409" y="104"/>
                      <a:pt x="406" y="115"/>
                      <a:pt x="407" y="126"/>
                    </a:cubicBezTo>
                    <a:cubicBezTo>
                      <a:pt x="408" y="128"/>
                      <a:pt x="406" y="130"/>
                      <a:pt x="404" y="130"/>
                    </a:cubicBezTo>
                    <a:close/>
                    <a:moveTo>
                      <a:pt x="447" y="178"/>
                    </a:moveTo>
                    <a:cubicBezTo>
                      <a:pt x="432" y="186"/>
                      <a:pt x="411" y="163"/>
                      <a:pt x="411" y="163"/>
                    </a:cubicBezTo>
                    <a:cubicBezTo>
                      <a:pt x="433" y="140"/>
                      <a:pt x="433" y="140"/>
                      <a:pt x="433" y="140"/>
                    </a:cubicBezTo>
                    <a:cubicBezTo>
                      <a:pt x="433" y="140"/>
                      <a:pt x="446" y="153"/>
                      <a:pt x="451" y="150"/>
                    </a:cubicBezTo>
                    <a:cubicBezTo>
                      <a:pt x="451" y="150"/>
                      <a:pt x="467" y="140"/>
                      <a:pt x="478" y="113"/>
                    </a:cubicBezTo>
                    <a:cubicBezTo>
                      <a:pt x="480" y="108"/>
                      <a:pt x="463" y="99"/>
                      <a:pt x="463" y="99"/>
                    </a:cubicBezTo>
                    <a:cubicBezTo>
                      <a:pt x="478" y="71"/>
                      <a:pt x="478" y="71"/>
                      <a:pt x="478" y="71"/>
                    </a:cubicBezTo>
                    <a:cubicBezTo>
                      <a:pt x="478" y="71"/>
                      <a:pt x="504" y="83"/>
                      <a:pt x="503" y="98"/>
                    </a:cubicBezTo>
                    <a:cubicBezTo>
                      <a:pt x="502" y="113"/>
                      <a:pt x="492" y="153"/>
                      <a:pt x="447" y="1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5" name="그룹 34"/>
            <p:cNvGrpSpPr/>
            <p:nvPr userDrawn="1"/>
          </p:nvGrpSpPr>
          <p:grpSpPr>
            <a:xfrm>
              <a:off x="5767215" y="1412776"/>
              <a:ext cx="432048" cy="432048"/>
              <a:chOff x="1338514" y="538374"/>
              <a:chExt cx="432048" cy="432048"/>
            </a:xfrm>
          </p:grpSpPr>
          <p:sp>
            <p:nvSpPr>
              <p:cNvPr id="41" name="타원 40"/>
              <p:cNvSpPr/>
              <p:nvPr userDrawn="1"/>
            </p:nvSpPr>
            <p:spPr>
              <a:xfrm>
                <a:off x="1338514" y="538374"/>
                <a:ext cx="432048" cy="432048"/>
              </a:xfrm>
              <a:prstGeom prst="ellipse">
                <a:avLst/>
              </a:prstGeom>
              <a:solidFill>
                <a:srgbClr val="0047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2" name="그룹 41"/>
              <p:cNvGrpSpPr/>
              <p:nvPr userDrawn="1"/>
            </p:nvGrpSpPr>
            <p:grpSpPr>
              <a:xfrm>
                <a:off x="1427816" y="658974"/>
                <a:ext cx="253445" cy="190848"/>
                <a:chOff x="3600450" y="1554163"/>
                <a:chExt cx="4987925" cy="3756026"/>
              </a:xfrm>
              <a:solidFill>
                <a:schemeClr val="bg1"/>
              </a:solidFill>
            </p:grpSpPr>
            <p:sp>
              <p:nvSpPr>
                <p:cNvPr id="43" name="Freeform 19"/>
                <p:cNvSpPr>
                  <a:spLocks/>
                </p:cNvSpPr>
                <p:nvPr userDrawn="1"/>
              </p:nvSpPr>
              <p:spPr bwMode="auto">
                <a:xfrm>
                  <a:off x="3798888" y="1863726"/>
                  <a:ext cx="2484438" cy="1992313"/>
                </a:xfrm>
                <a:custGeom>
                  <a:avLst/>
                  <a:gdLst>
                    <a:gd name="T0" fmla="*/ 13 w 661"/>
                    <a:gd name="T1" fmla="*/ 185 h 530"/>
                    <a:gd name="T2" fmla="*/ 1 w 661"/>
                    <a:gd name="T3" fmla="*/ 245 h 530"/>
                    <a:gd name="T4" fmla="*/ 0 w 661"/>
                    <a:gd name="T5" fmla="*/ 265 h 530"/>
                    <a:gd name="T6" fmla="*/ 13 w 661"/>
                    <a:gd name="T7" fmla="*/ 346 h 530"/>
                    <a:gd name="T8" fmla="*/ 146 w 661"/>
                    <a:gd name="T9" fmla="*/ 501 h 530"/>
                    <a:gd name="T10" fmla="*/ 266 w 661"/>
                    <a:gd name="T11" fmla="*/ 530 h 530"/>
                    <a:gd name="T12" fmla="*/ 267 w 661"/>
                    <a:gd name="T13" fmla="*/ 530 h 530"/>
                    <a:gd name="T14" fmla="*/ 279 w 661"/>
                    <a:gd name="T15" fmla="*/ 530 h 530"/>
                    <a:gd name="T16" fmla="*/ 661 w 661"/>
                    <a:gd name="T17" fmla="*/ 530 h 530"/>
                    <a:gd name="T18" fmla="*/ 661 w 661"/>
                    <a:gd name="T19" fmla="*/ 0 h 530"/>
                    <a:gd name="T20" fmla="*/ 266 w 661"/>
                    <a:gd name="T21" fmla="*/ 0 h 530"/>
                    <a:gd name="T22" fmla="*/ 13 w 661"/>
                    <a:gd name="T23" fmla="*/ 185 h 5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61" h="530">
                      <a:moveTo>
                        <a:pt x="13" y="185"/>
                      </a:moveTo>
                      <a:cubicBezTo>
                        <a:pt x="7" y="205"/>
                        <a:pt x="3" y="225"/>
                        <a:pt x="1" y="245"/>
                      </a:cubicBezTo>
                      <a:cubicBezTo>
                        <a:pt x="1" y="252"/>
                        <a:pt x="0" y="259"/>
                        <a:pt x="0" y="265"/>
                      </a:cubicBezTo>
                      <a:cubicBezTo>
                        <a:pt x="0" y="293"/>
                        <a:pt x="5" y="320"/>
                        <a:pt x="13" y="346"/>
                      </a:cubicBezTo>
                      <a:cubicBezTo>
                        <a:pt x="34" y="413"/>
                        <a:pt x="83" y="469"/>
                        <a:pt x="146" y="501"/>
                      </a:cubicBezTo>
                      <a:cubicBezTo>
                        <a:pt x="183" y="521"/>
                        <a:pt x="223" y="530"/>
                        <a:pt x="266" y="530"/>
                      </a:cubicBezTo>
                      <a:cubicBezTo>
                        <a:pt x="267" y="530"/>
                        <a:pt x="267" y="530"/>
                        <a:pt x="267" y="530"/>
                      </a:cubicBezTo>
                      <a:cubicBezTo>
                        <a:pt x="279" y="530"/>
                        <a:pt x="279" y="530"/>
                        <a:pt x="279" y="530"/>
                      </a:cubicBezTo>
                      <a:cubicBezTo>
                        <a:pt x="661" y="530"/>
                        <a:pt x="661" y="530"/>
                        <a:pt x="661" y="530"/>
                      </a:cubicBezTo>
                      <a:cubicBezTo>
                        <a:pt x="661" y="0"/>
                        <a:pt x="661" y="0"/>
                        <a:pt x="661" y="0"/>
                      </a:cubicBezTo>
                      <a:cubicBezTo>
                        <a:pt x="266" y="0"/>
                        <a:pt x="266" y="0"/>
                        <a:pt x="266" y="0"/>
                      </a:cubicBezTo>
                      <a:cubicBezTo>
                        <a:pt x="150" y="0"/>
                        <a:pt x="48" y="74"/>
                        <a:pt x="13" y="1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" name="Freeform 20"/>
                <p:cNvSpPr>
                  <a:spLocks/>
                </p:cNvSpPr>
                <p:nvPr userDrawn="1"/>
              </p:nvSpPr>
              <p:spPr bwMode="auto">
                <a:xfrm>
                  <a:off x="4370388" y="3870326"/>
                  <a:ext cx="379413" cy="1439863"/>
                </a:xfrm>
                <a:custGeom>
                  <a:avLst/>
                  <a:gdLst>
                    <a:gd name="T0" fmla="*/ 78 w 101"/>
                    <a:gd name="T1" fmla="*/ 20 h 383"/>
                    <a:gd name="T2" fmla="*/ 47 w 101"/>
                    <a:gd name="T3" fmla="*/ 15 h 383"/>
                    <a:gd name="T4" fmla="*/ 40 w 101"/>
                    <a:gd name="T5" fmla="*/ 13 h 383"/>
                    <a:gd name="T6" fmla="*/ 17 w 101"/>
                    <a:gd name="T7" fmla="*/ 6 h 383"/>
                    <a:gd name="T8" fmla="*/ 8 w 101"/>
                    <a:gd name="T9" fmla="*/ 3 h 383"/>
                    <a:gd name="T10" fmla="*/ 0 w 101"/>
                    <a:gd name="T11" fmla="*/ 0 h 383"/>
                    <a:gd name="T12" fmla="*/ 0 w 101"/>
                    <a:gd name="T13" fmla="*/ 383 h 383"/>
                    <a:gd name="T14" fmla="*/ 101 w 101"/>
                    <a:gd name="T15" fmla="*/ 383 h 383"/>
                    <a:gd name="T16" fmla="*/ 101 w 101"/>
                    <a:gd name="T17" fmla="*/ 22 h 383"/>
                    <a:gd name="T18" fmla="*/ 85 w 101"/>
                    <a:gd name="T19" fmla="*/ 21 h 383"/>
                    <a:gd name="T20" fmla="*/ 78 w 101"/>
                    <a:gd name="T21" fmla="*/ 20 h 3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1" h="383">
                      <a:moveTo>
                        <a:pt x="78" y="20"/>
                      </a:moveTo>
                      <a:cubicBezTo>
                        <a:pt x="67" y="19"/>
                        <a:pt x="58" y="17"/>
                        <a:pt x="47" y="15"/>
                      </a:cubicBezTo>
                      <a:cubicBezTo>
                        <a:pt x="45" y="14"/>
                        <a:pt x="43" y="14"/>
                        <a:pt x="40" y="13"/>
                      </a:cubicBezTo>
                      <a:cubicBezTo>
                        <a:pt x="33" y="11"/>
                        <a:pt x="25" y="9"/>
                        <a:pt x="17" y="6"/>
                      </a:cubicBezTo>
                      <a:cubicBezTo>
                        <a:pt x="14" y="5"/>
                        <a:pt x="11" y="4"/>
                        <a:pt x="8" y="3"/>
                      </a:cubicBezTo>
                      <a:cubicBezTo>
                        <a:pt x="6" y="2"/>
                        <a:pt x="3" y="1"/>
                        <a:pt x="0" y="0"/>
                      </a:cubicBezTo>
                      <a:cubicBezTo>
                        <a:pt x="0" y="383"/>
                        <a:pt x="0" y="383"/>
                        <a:pt x="0" y="383"/>
                      </a:cubicBezTo>
                      <a:cubicBezTo>
                        <a:pt x="101" y="383"/>
                        <a:pt x="101" y="383"/>
                        <a:pt x="101" y="383"/>
                      </a:cubicBezTo>
                      <a:cubicBezTo>
                        <a:pt x="101" y="22"/>
                        <a:pt x="101" y="22"/>
                        <a:pt x="101" y="22"/>
                      </a:cubicBezTo>
                      <a:cubicBezTo>
                        <a:pt x="96" y="22"/>
                        <a:pt x="91" y="21"/>
                        <a:pt x="85" y="21"/>
                      </a:cubicBezTo>
                      <a:cubicBezTo>
                        <a:pt x="83" y="21"/>
                        <a:pt x="80" y="21"/>
                        <a:pt x="7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" name="Freeform 21"/>
                <p:cNvSpPr>
                  <a:spLocks/>
                </p:cNvSpPr>
                <p:nvPr userDrawn="1"/>
              </p:nvSpPr>
              <p:spPr bwMode="auto">
                <a:xfrm>
                  <a:off x="3600450" y="2592388"/>
                  <a:ext cx="134938" cy="538163"/>
                </a:xfrm>
                <a:custGeom>
                  <a:avLst/>
                  <a:gdLst>
                    <a:gd name="T0" fmla="*/ 30 w 36"/>
                    <a:gd name="T1" fmla="*/ 33 h 143"/>
                    <a:gd name="T2" fmla="*/ 36 w 36"/>
                    <a:gd name="T3" fmla="*/ 2 h 143"/>
                    <a:gd name="T4" fmla="*/ 36 w 36"/>
                    <a:gd name="T5" fmla="*/ 0 h 143"/>
                    <a:gd name="T6" fmla="*/ 0 w 36"/>
                    <a:gd name="T7" fmla="*/ 0 h 143"/>
                    <a:gd name="T8" fmla="*/ 0 w 36"/>
                    <a:gd name="T9" fmla="*/ 143 h 143"/>
                    <a:gd name="T10" fmla="*/ 36 w 36"/>
                    <a:gd name="T11" fmla="*/ 143 h 143"/>
                    <a:gd name="T12" fmla="*/ 36 w 36"/>
                    <a:gd name="T13" fmla="*/ 141 h 143"/>
                    <a:gd name="T14" fmla="*/ 30 w 36"/>
                    <a:gd name="T15" fmla="*/ 110 h 143"/>
                    <a:gd name="T16" fmla="*/ 29 w 36"/>
                    <a:gd name="T17" fmla="*/ 103 h 143"/>
                    <a:gd name="T18" fmla="*/ 27 w 36"/>
                    <a:gd name="T19" fmla="*/ 71 h 143"/>
                    <a:gd name="T20" fmla="*/ 29 w 36"/>
                    <a:gd name="T21" fmla="*/ 39 h 143"/>
                    <a:gd name="T22" fmla="*/ 30 w 36"/>
                    <a:gd name="T23" fmla="*/ 33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" h="143">
                      <a:moveTo>
                        <a:pt x="30" y="33"/>
                      </a:moveTo>
                      <a:cubicBezTo>
                        <a:pt x="32" y="22"/>
                        <a:pt x="33" y="12"/>
                        <a:pt x="36" y="2"/>
                      </a:cubicBezTo>
                      <a:cubicBezTo>
                        <a:pt x="36" y="1"/>
                        <a:pt x="36" y="1"/>
                        <a:pt x="3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43"/>
                        <a:pt x="0" y="143"/>
                        <a:pt x="0" y="143"/>
                      </a:cubicBezTo>
                      <a:cubicBezTo>
                        <a:pt x="36" y="143"/>
                        <a:pt x="36" y="143"/>
                        <a:pt x="36" y="143"/>
                      </a:cubicBezTo>
                      <a:cubicBezTo>
                        <a:pt x="36" y="142"/>
                        <a:pt x="36" y="141"/>
                        <a:pt x="36" y="141"/>
                      </a:cubicBezTo>
                      <a:cubicBezTo>
                        <a:pt x="33" y="131"/>
                        <a:pt x="32" y="120"/>
                        <a:pt x="30" y="110"/>
                      </a:cubicBezTo>
                      <a:cubicBezTo>
                        <a:pt x="30" y="108"/>
                        <a:pt x="30" y="106"/>
                        <a:pt x="29" y="103"/>
                      </a:cubicBezTo>
                      <a:cubicBezTo>
                        <a:pt x="28" y="93"/>
                        <a:pt x="27" y="82"/>
                        <a:pt x="27" y="71"/>
                      </a:cubicBezTo>
                      <a:cubicBezTo>
                        <a:pt x="27" y="61"/>
                        <a:pt x="28" y="50"/>
                        <a:pt x="29" y="39"/>
                      </a:cubicBezTo>
                      <a:cubicBezTo>
                        <a:pt x="30" y="37"/>
                        <a:pt x="30" y="35"/>
                        <a:pt x="30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" name="Freeform 22"/>
                <p:cNvSpPr>
                  <a:spLocks/>
                </p:cNvSpPr>
                <p:nvPr userDrawn="1"/>
              </p:nvSpPr>
              <p:spPr bwMode="auto">
                <a:xfrm>
                  <a:off x="6381750" y="1554163"/>
                  <a:ext cx="865188" cy="2689225"/>
                </a:xfrm>
                <a:custGeom>
                  <a:avLst/>
                  <a:gdLst>
                    <a:gd name="T0" fmla="*/ 0 w 545"/>
                    <a:gd name="T1" fmla="*/ 1462 h 1694"/>
                    <a:gd name="T2" fmla="*/ 545 w 545"/>
                    <a:gd name="T3" fmla="*/ 1694 h 1694"/>
                    <a:gd name="T4" fmla="*/ 545 w 545"/>
                    <a:gd name="T5" fmla="*/ 0 h 1694"/>
                    <a:gd name="T6" fmla="*/ 0 w 545"/>
                    <a:gd name="T7" fmla="*/ 188 h 1694"/>
                    <a:gd name="T8" fmla="*/ 0 w 545"/>
                    <a:gd name="T9" fmla="*/ 1462 h 16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5" h="1694">
                      <a:moveTo>
                        <a:pt x="0" y="1462"/>
                      </a:moveTo>
                      <a:lnTo>
                        <a:pt x="545" y="1694"/>
                      </a:lnTo>
                      <a:lnTo>
                        <a:pt x="545" y="0"/>
                      </a:lnTo>
                      <a:lnTo>
                        <a:pt x="0" y="188"/>
                      </a:lnTo>
                      <a:lnTo>
                        <a:pt x="0" y="14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" name="Freeform 23"/>
                <p:cNvSpPr>
                  <a:spLocks/>
                </p:cNvSpPr>
                <p:nvPr userDrawn="1"/>
              </p:nvSpPr>
              <p:spPr bwMode="auto">
                <a:xfrm>
                  <a:off x="7610475" y="1603376"/>
                  <a:ext cx="977900" cy="425450"/>
                </a:xfrm>
                <a:custGeom>
                  <a:avLst/>
                  <a:gdLst>
                    <a:gd name="T0" fmla="*/ 0 w 616"/>
                    <a:gd name="T1" fmla="*/ 209 h 268"/>
                    <a:gd name="T2" fmla="*/ 595 w 616"/>
                    <a:gd name="T3" fmla="*/ 0 h 268"/>
                    <a:gd name="T4" fmla="*/ 616 w 616"/>
                    <a:gd name="T5" fmla="*/ 59 h 268"/>
                    <a:gd name="T6" fmla="*/ 22 w 616"/>
                    <a:gd name="T7" fmla="*/ 268 h 268"/>
                    <a:gd name="T8" fmla="*/ 0 w 616"/>
                    <a:gd name="T9" fmla="*/ 209 h 2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6" h="268">
                      <a:moveTo>
                        <a:pt x="0" y="209"/>
                      </a:moveTo>
                      <a:lnTo>
                        <a:pt x="595" y="0"/>
                      </a:lnTo>
                      <a:lnTo>
                        <a:pt x="616" y="59"/>
                      </a:lnTo>
                      <a:lnTo>
                        <a:pt x="22" y="268"/>
                      </a:lnTo>
                      <a:lnTo>
                        <a:pt x="0" y="2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" name="Freeform 24"/>
                <p:cNvSpPr>
                  <a:spLocks/>
                </p:cNvSpPr>
                <p:nvPr userDrawn="1"/>
              </p:nvSpPr>
              <p:spPr bwMode="auto">
                <a:xfrm>
                  <a:off x="7626350" y="3592513"/>
                  <a:ext cx="942975" cy="522288"/>
                </a:xfrm>
                <a:custGeom>
                  <a:avLst/>
                  <a:gdLst>
                    <a:gd name="T0" fmla="*/ 0 w 594"/>
                    <a:gd name="T1" fmla="*/ 57 h 329"/>
                    <a:gd name="T2" fmla="*/ 28 w 594"/>
                    <a:gd name="T3" fmla="*/ 0 h 329"/>
                    <a:gd name="T4" fmla="*/ 594 w 594"/>
                    <a:gd name="T5" fmla="*/ 275 h 329"/>
                    <a:gd name="T6" fmla="*/ 568 w 594"/>
                    <a:gd name="T7" fmla="*/ 329 h 329"/>
                    <a:gd name="T8" fmla="*/ 0 w 594"/>
                    <a:gd name="T9" fmla="*/ 57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4" h="329">
                      <a:moveTo>
                        <a:pt x="0" y="57"/>
                      </a:moveTo>
                      <a:lnTo>
                        <a:pt x="28" y="0"/>
                      </a:lnTo>
                      <a:lnTo>
                        <a:pt x="594" y="275"/>
                      </a:lnTo>
                      <a:lnTo>
                        <a:pt x="568" y="329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" name="Rectangle 25"/>
                <p:cNvSpPr>
                  <a:spLocks noChangeArrowheads="1"/>
                </p:cNvSpPr>
                <p:nvPr userDrawn="1"/>
              </p:nvSpPr>
              <p:spPr bwMode="auto">
                <a:xfrm>
                  <a:off x="7648575" y="2809876"/>
                  <a:ext cx="923925" cy="1016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ko-KR"/>
                  </a:defPPr>
                  <a:lvl1pPr marL="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1219170" rtl="0" eaLnBrk="1" latinLnBrk="1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cxnSp>
          <p:nvCxnSpPr>
            <p:cNvPr id="36" name="직선 연결선 35"/>
            <p:cNvCxnSpPr/>
            <p:nvPr userDrawn="1"/>
          </p:nvCxnSpPr>
          <p:spPr>
            <a:xfrm rot="20820000" flipH="1">
              <a:off x="5630466" y="1591165"/>
              <a:ext cx="98227" cy="75271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 userDrawn="1"/>
          </p:nvCxnSpPr>
          <p:spPr>
            <a:xfrm rot="20820000" flipH="1">
              <a:off x="6237785" y="1591165"/>
              <a:ext cx="98227" cy="75271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그룹 37"/>
            <p:cNvGrpSpPr/>
            <p:nvPr userDrawn="1"/>
          </p:nvGrpSpPr>
          <p:grpSpPr>
            <a:xfrm>
              <a:off x="6374534" y="1412776"/>
              <a:ext cx="432048" cy="432048"/>
              <a:chOff x="1972993" y="538374"/>
              <a:chExt cx="432048" cy="432048"/>
            </a:xfrm>
          </p:grpSpPr>
          <p:sp>
            <p:nvSpPr>
              <p:cNvPr id="39" name="타원 38"/>
              <p:cNvSpPr/>
              <p:nvPr userDrawn="1"/>
            </p:nvSpPr>
            <p:spPr>
              <a:xfrm>
                <a:off x="1972993" y="538374"/>
                <a:ext cx="432048" cy="432048"/>
              </a:xfrm>
              <a:prstGeom prst="ellipse">
                <a:avLst/>
              </a:prstGeom>
              <a:solidFill>
                <a:srgbClr val="00477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1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29"/>
              <p:cNvSpPr>
                <a:spLocks/>
              </p:cNvSpPr>
              <p:nvPr userDrawn="1"/>
            </p:nvSpPr>
            <p:spPr bwMode="auto">
              <a:xfrm>
                <a:off x="2076077" y="643025"/>
                <a:ext cx="223869" cy="222744"/>
              </a:xfrm>
              <a:custGeom>
                <a:avLst/>
                <a:gdLst>
                  <a:gd name="T0" fmla="*/ 422 w 839"/>
                  <a:gd name="T1" fmla="*/ 834 h 834"/>
                  <a:gd name="T2" fmla="*/ 0 w 839"/>
                  <a:gd name="T3" fmla="*/ 417 h 834"/>
                  <a:gd name="T4" fmla="*/ 423 w 839"/>
                  <a:gd name="T5" fmla="*/ 0 h 834"/>
                  <a:gd name="T6" fmla="*/ 838 w 839"/>
                  <a:gd name="T7" fmla="*/ 417 h 834"/>
                  <a:gd name="T8" fmla="*/ 816 w 839"/>
                  <a:gd name="T9" fmla="*/ 549 h 834"/>
                  <a:gd name="T10" fmla="*/ 321 w 839"/>
                  <a:gd name="T11" fmla="*/ 549 h 834"/>
                  <a:gd name="T12" fmla="*/ 300 w 839"/>
                  <a:gd name="T13" fmla="*/ 525 h 834"/>
                  <a:gd name="T14" fmla="*/ 321 w 839"/>
                  <a:gd name="T15" fmla="*/ 506 h 834"/>
                  <a:gd name="T16" fmla="*/ 422 w 839"/>
                  <a:gd name="T17" fmla="*/ 505 h 834"/>
                  <a:gd name="T18" fmla="*/ 422 w 839"/>
                  <a:gd name="T19" fmla="*/ 494 h 834"/>
                  <a:gd name="T20" fmla="*/ 257 w 839"/>
                  <a:gd name="T21" fmla="*/ 494 h 834"/>
                  <a:gd name="T22" fmla="*/ 236 w 839"/>
                  <a:gd name="T23" fmla="*/ 473 h 834"/>
                  <a:gd name="T24" fmla="*/ 257 w 839"/>
                  <a:gd name="T25" fmla="*/ 452 h 834"/>
                  <a:gd name="T26" fmla="*/ 422 w 839"/>
                  <a:gd name="T27" fmla="*/ 452 h 834"/>
                  <a:gd name="T28" fmla="*/ 422 w 839"/>
                  <a:gd name="T29" fmla="*/ 438 h 834"/>
                  <a:gd name="T30" fmla="*/ 236 w 839"/>
                  <a:gd name="T31" fmla="*/ 438 h 834"/>
                  <a:gd name="T32" fmla="*/ 215 w 839"/>
                  <a:gd name="T33" fmla="*/ 417 h 834"/>
                  <a:gd name="T34" fmla="*/ 236 w 839"/>
                  <a:gd name="T35" fmla="*/ 396 h 834"/>
                  <a:gd name="T36" fmla="*/ 422 w 839"/>
                  <a:gd name="T37" fmla="*/ 396 h 834"/>
                  <a:gd name="T38" fmla="*/ 422 w 839"/>
                  <a:gd name="T39" fmla="*/ 382 h 834"/>
                  <a:gd name="T40" fmla="*/ 279 w 839"/>
                  <a:gd name="T41" fmla="*/ 382 h 834"/>
                  <a:gd name="T42" fmla="*/ 258 w 839"/>
                  <a:gd name="T43" fmla="*/ 360 h 834"/>
                  <a:gd name="T44" fmla="*/ 279 w 839"/>
                  <a:gd name="T45" fmla="*/ 340 h 834"/>
                  <a:gd name="T46" fmla="*/ 529 w 839"/>
                  <a:gd name="T47" fmla="*/ 340 h 834"/>
                  <a:gd name="T48" fmla="*/ 529 w 839"/>
                  <a:gd name="T49" fmla="*/ 325 h 834"/>
                  <a:gd name="T50" fmla="*/ 443 w 839"/>
                  <a:gd name="T51" fmla="*/ 325 h 834"/>
                  <a:gd name="T52" fmla="*/ 422 w 839"/>
                  <a:gd name="T53" fmla="*/ 304 h 834"/>
                  <a:gd name="T54" fmla="*/ 443 w 839"/>
                  <a:gd name="T55" fmla="*/ 283 h 834"/>
                  <a:gd name="T56" fmla="*/ 528 w 839"/>
                  <a:gd name="T57" fmla="*/ 283 h 834"/>
                  <a:gd name="T58" fmla="*/ 635 w 839"/>
                  <a:gd name="T59" fmla="*/ 382 h 834"/>
                  <a:gd name="T60" fmla="*/ 669 w 839"/>
                  <a:gd name="T61" fmla="*/ 382 h 834"/>
                  <a:gd name="T62" fmla="*/ 423 w 839"/>
                  <a:gd name="T63" fmla="*/ 170 h 834"/>
                  <a:gd name="T64" fmla="*/ 175 w 839"/>
                  <a:gd name="T65" fmla="*/ 417 h 834"/>
                  <a:gd name="T66" fmla="*/ 417 w 839"/>
                  <a:gd name="T67" fmla="*/ 664 h 834"/>
                  <a:gd name="T68" fmla="*/ 524 w 839"/>
                  <a:gd name="T69" fmla="*/ 566 h 834"/>
                  <a:gd name="T70" fmla="*/ 610 w 839"/>
                  <a:gd name="T71" fmla="*/ 566 h 834"/>
                  <a:gd name="T72" fmla="*/ 630 w 839"/>
                  <a:gd name="T73" fmla="*/ 586 h 834"/>
                  <a:gd name="T74" fmla="*/ 610 w 839"/>
                  <a:gd name="T75" fmla="*/ 608 h 834"/>
                  <a:gd name="T76" fmla="*/ 523 w 839"/>
                  <a:gd name="T77" fmla="*/ 608 h 834"/>
                  <a:gd name="T78" fmla="*/ 523 w 839"/>
                  <a:gd name="T79" fmla="*/ 623 h 834"/>
                  <a:gd name="T80" fmla="*/ 776 w 839"/>
                  <a:gd name="T81" fmla="*/ 623 h 834"/>
                  <a:gd name="T82" fmla="*/ 797 w 839"/>
                  <a:gd name="T83" fmla="*/ 643 h 834"/>
                  <a:gd name="T84" fmla="*/ 776 w 839"/>
                  <a:gd name="T85" fmla="*/ 664 h 834"/>
                  <a:gd name="T86" fmla="*/ 630 w 839"/>
                  <a:gd name="T87" fmla="*/ 664 h 834"/>
                  <a:gd name="T88" fmla="*/ 630 w 839"/>
                  <a:gd name="T89" fmla="*/ 678 h 834"/>
                  <a:gd name="T90" fmla="*/ 818 w 839"/>
                  <a:gd name="T91" fmla="*/ 678 h 834"/>
                  <a:gd name="T92" fmla="*/ 839 w 839"/>
                  <a:gd name="T93" fmla="*/ 699 h 834"/>
                  <a:gd name="T94" fmla="*/ 818 w 839"/>
                  <a:gd name="T95" fmla="*/ 721 h 834"/>
                  <a:gd name="T96" fmla="*/ 630 w 839"/>
                  <a:gd name="T97" fmla="*/ 721 h 834"/>
                  <a:gd name="T98" fmla="*/ 630 w 839"/>
                  <a:gd name="T99" fmla="*/ 735 h 834"/>
                  <a:gd name="T100" fmla="*/ 797 w 839"/>
                  <a:gd name="T101" fmla="*/ 735 h 834"/>
                  <a:gd name="T102" fmla="*/ 819 w 839"/>
                  <a:gd name="T103" fmla="*/ 755 h 834"/>
                  <a:gd name="T104" fmla="*/ 798 w 839"/>
                  <a:gd name="T105" fmla="*/ 777 h 834"/>
                  <a:gd name="T106" fmla="*/ 630 w 839"/>
                  <a:gd name="T107" fmla="*/ 777 h 834"/>
                  <a:gd name="T108" fmla="*/ 630 w 839"/>
                  <a:gd name="T109" fmla="*/ 790 h 834"/>
                  <a:gd name="T110" fmla="*/ 733 w 839"/>
                  <a:gd name="T111" fmla="*/ 791 h 834"/>
                  <a:gd name="T112" fmla="*/ 754 w 839"/>
                  <a:gd name="T113" fmla="*/ 809 h 834"/>
                  <a:gd name="T114" fmla="*/ 733 w 839"/>
                  <a:gd name="T115" fmla="*/ 833 h 834"/>
                  <a:gd name="T116" fmla="*/ 422 w 839"/>
                  <a:gd name="T117" fmla="*/ 834 h 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9" h="834">
                    <a:moveTo>
                      <a:pt x="422" y="834"/>
                    </a:moveTo>
                    <a:cubicBezTo>
                      <a:pt x="193" y="833"/>
                      <a:pt x="1" y="664"/>
                      <a:pt x="0" y="417"/>
                    </a:cubicBezTo>
                    <a:cubicBezTo>
                      <a:pt x="1" y="170"/>
                      <a:pt x="203" y="0"/>
                      <a:pt x="423" y="0"/>
                    </a:cubicBezTo>
                    <a:cubicBezTo>
                      <a:pt x="674" y="0"/>
                      <a:pt x="838" y="224"/>
                      <a:pt x="838" y="417"/>
                    </a:cubicBezTo>
                    <a:cubicBezTo>
                      <a:pt x="838" y="483"/>
                      <a:pt x="838" y="486"/>
                      <a:pt x="816" y="549"/>
                    </a:cubicBezTo>
                    <a:cubicBezTo>
                      <a:pt x="321" y="549"/>
                      <a:pt x="321" y="549"/>
                      <a:pt x="321" y="549"/>
                    </a:cubicBezTo>
                    <a:cubicBezTo>
                      <a:pt x="309" y="549"/>
                      <a:pt x="300" y="536"/>
                      <a:pt x="300" y="525"/>
                    </a:cubicBezTo>
                    <a:cubicBezTo>
                      <a:pt x="300" y="513"/>
                      <a:pt x="310" y="506"/>
                      <a:pt x="321" y="506"/>
                    </a:cubicBezTo>
                    <a:cubicBezTo>
                      <a:pt x="422" y="505"/>
                      <a:pt x="422" y="505"/>
                      <a:pt x="422" y="505"/>
                    </a:cubicBezTo>
                    <a:cubicBezTo>
                      <a:pt x="422" y="494"/>
                      <a:pt x="422" y="494"/>
                      <a:pt x="422" y="494"/>
                    </a:cubicBezTo>
                    <a:cubicBezTo>
                      <a:pt x="257" y="494"/>
                      <a:pt x="257" y="494"/>
                      <a:pt x="257" y="494"/>
                    </a:cubicBezTo>
                    <a:cubicBezTo>
                      <a:pt x="245" y="494"/>
                      <a:pt x="236" y="485"/>
                      <a:pt x="236" y="473"/>
                    </a:cubicBezTo>
                    <a:cubicBezTo>
                      <a:pt x="236" y="461"/>
                      <a:pt x="245" y="452"/>
                      <a:pt x="257" y="452"/>
                    </a:cubicBezTo>
                    <a:cubicBezTo>
                      <a:pt x="422" y="452"/>
                      <a:pt x="422" y="452"/>
                      <a:pt x="422" y="452"/>
                    </a:cubicBezTo>
                    <a:cubicBezTo>
                      <a:pt x="422" y="438"/>
                      <a:pt x="422" y="438"/>
                      <a:pt x="422" y="438"/>
                    </a:cubicBezTo>
                    <a:cubicBezTo>
                      <a:pt x="236" y="438"/>
                      <a:pt x="236" y="438"/>
                      <a:pt x="236" y="438"/>
                    </a:cubicBezTo>
                    <a:cubicBezTo>
                      <a:pt x="224" y="438"/>
                      <a:pt x="215" y="429"/>
                      <a:pt x="215" y="417"/>
                    </a:cubicBezTo>
                    <a:cubicBezTo>
                      <a:pt x="215" y="405"/>
                      <a:pt x="225" y="396"/>
                      <a:pt x="236" y="396"/>
                    </a:cubicBezTo>
                    <a:cubicBezTo>
                      <a:pt x="422" y="396"/>
                      <a:pt x="422" y="396"/>
                      <a:pt x="422" y="396"/>
                    </a:cubicBezTo>
                    <a:cubicBezTo>
                      <a:pt x="422" y="382"/>
                      <a:pt x="422" y="382"/>
                      <a:pt x="422" y="382"/>
                    </a:cubicBezTo>
                    <a:cubicBezTo>
                      <a:pt x="279" y="382"/>
                      <a:pt x="279" y="382"/>
                      <a:pt x="279" y="382"/>
                    </a:cubicBezTo>
                    <a:cubicBezTo>
                      <a:pt x="267" y="382"/>
                      <a:pt x="258" y="372"/>
                      <a:pt x="258" y="360"/>
                    </a:cubicBezTo>
                    <a:cubicBezTo>
                      <a:pt x="258" y="349"/>
                      <a:pt x="267" y="340"/>
                      <a:pt x="279" y="340"/>
                    </a:cubicBezTo>
                    <a:cubicBezTo>
                      <a:pt x="529" y="340"/>
                      <a:pt x="529" y="340"/>
                      <a:pt x="529" y="340"/>
                    </a:cubicBezTo>
                    <a:cubicBezTo>
                      <a:pt x="529" y="325"/>
                      <a:pt x="529" y="325"/>
                      <a:pt x="529" y="325"/>
                    </a:cubicBezTo>
                    <a:cubicBezTo>
                      <a:pt x="443" y="325"/>
                      <a:pt x="443" y="325"/>
                      <a:pt x="443" y="325"/>
                    </a:cubicBezTo>
                    <a:cubicBezTo>
                      <a:pt x="431" y="325"/>
                      <a:pt x="422" y="316"/>
                      <a:pt x="422" y="304"/>
                    </a:cubicBezTo>
                    <a:cubicBezTo>
                      <a:pt x="422" y="292"/>
                      <a:pt x="433" y="283"/>
                      <a:pt x="443" y="283"/>
                    </a:cubicBezTo>
                    <a:cubicBezTo>
                      <a:pt x="528" y="283"/>
                      <a:pt x="528" y="283"/>
                      <a:pt x="528" y="283"/>
                    </a:cubicBezTo>
                    <a:cubicBezTo>
                      <a:pt x="592" y="283"/>
                      <a:pt x="635" y="340"/>
                      <a:pt x="635" y="382"/>
                    </a:cubicBezTo>
                    <a:cubicBezTo>
                      <a:pt x="669" y="382"/>
                      <a:pt x="669" y="382"/>
                      <a:pt x="669" y="382"/>
                    </a:cubicBezTo>
                    <a:cubicBezTo>
                      <a:pt x="661" y="274"/>
                      <a:pt x="564" y="170"/>
                      <a:pt x="423" y="170"/>
                    </a:cubicBezTo>
                    <a:cubicBezTo>
                      <a:pt x="258" y="170"/>
                      <a:pt x="174" y="305"/>
                      <a:pt x="175" y="417"/>
                    </a:cubicBezTo>
                    <a:cubicBezTo>
                      <a:pt x="174" y="549"/>
                      <a:pt x="282" y="661"/>
                      <a:pt x="417" y="664"/>
                    </a:cubicBezTo>
                    <a:cubicBezTo>
                      <a:pt x="417" y="623"/>
                      <a:pt x="460" y="566"/>
                      <a:pt x="524" y="566"/>
                    </a:cubicBezTo>
                    <a:cubicBezTo>
                      <a:pt x="610" y="566"/>
                      <a:pt x="610" y="566"/>
                      <a:pt x="610" y="566"/>
                    </a:cubicBezTo>
                    <a:cubicBezTo>
                      <a:pt x="619" y="566"/>
                      <a:pt x="630" y="575"/>
                      <a:pt x="630" y="586"/>
                    </a:cubicBezTo>
                    <a:cubicBezTo>
                      <a:pt x="630" y="598"/>
                      <a:pt x="621" y="608"/>
                      <a:pt x="610" y="608"/>
                    </a:cubicBezTo>
                    <a:cubicBezTo>
                      <a:pt x="523" y="608"/>
                      <a:pt x="523" y="608"/>
                      <a:pt x="523" y="608"/>
                    </a:cubicBezTo>
                    <a:cubicBezTo>
                      <a:pt x="523" y="623"/>
                      <a:pt x="523" y="623"/>
                      <a:pt x="523" y="623"/>
                    </a:cubicBezTo>
                    <a:cubicBezTo>
                      <a:pt x="776" y="623"/>
                      <a:pt x="776" y="623"/>
                      <a:pt x="776" y="623"/>
                    </a:cubicBezTo>
                    <a:cubicBezTo>
                      <a:pt x="787" y="622"/>
                      <a:pt x="797" y="631"/>
                      <a:pt x="797" y="643"/>
                    </a:cubicBezTo>
                    <a:cubicBezTo>
                      <a:pt x="797" y="655"/>
                      <a:pt x="787" y="664"/>
                      <a:pt x="776" y="664"/>
                    </a:cubicBezTo>
                    <a:cubicBezTo>
                      <a:pt x="630" y="664"/>
                      <a:pt x="630" y="664"/>
                      <a:pt x="630" y="664"/>
                    </a:cubicBezTo>
                    <a:cubicBezTo>
                      <a:pt x="630" y="678"/>
                      <a:pt x="630" y="678"/>
                      <a:pt x="630" y="678"/>
                    </a:cubicBezTo>
                    <a:cubicBezTo>
                      <a:pt x="818" y="678"/>
                      <a:pt x="818" y="678"/>
                      <a:pt x="818" y="678"/>
                    </a:cubicBezTo>
                    <a:cubicBezTo>
                      <a:pt x="830" y="678"/>
                      <a:pt x="839" y="688"/>
                      <a:pt x="839" y="699"/>
                    </a:cubicBezTo>
                    <a:cubicBezTo>
                      <a:pt x="839" y="711"/>
                      <a:pt x="830" y="720"/>
                      <a:pt x="818" y="721"/>
                    </a:cubicBezTo>
                    <a:cubicBezTo>
                      <a:pt x="630" y="721"/>
                      <a:pt x="630" y="721"/>
                      <a:pt x="630" y="721"/>
                    </a:cubicBezTo>
                    <a:cubicBezTo>
                      <a:pt x="630" y="735"/>
                      <a:pt x="630" y="735"/>
                      <a:pt x="630" y="735"/>
                    </a:cubicBezTo>
                    <a:cubicBezTo>
                      <a:pt x="797" y="735"/>
                      <a:pt x="797" y="735"/>
                      <a:pt x="797" y="735"/>
                    </a:cubicBezTo>
                    <a:cubicBezTo>
                      <a:pt x="809" y="735"/>
                      <a:pt x="819" y="744"/>
                      <a:pt x="819" y="755"/>
                    </a:cubicBezTo>
                    <a:cubicBezTo>
                      <a:pt x="819" y="767"/>
                      <a:pt x="809" y="777"/>
                      <a:pt x="798" y="777"/>
                    </a:cubicBezTo>
                    <a:cubicBezTo>
                      <a:pt x="630" y="777"/>
                      <a:pt x="630" y="777"/>
                      <a:pt x="630" y="777"/>
                    </a:cubicBezTo>
                    <a:cubicBezTo>
                      <a:pt x="630" y="790"/>
                      <a:pt x="630" y="790"/>
                      <a:pt x="630" y="790"/>
                    </a:cubicBezTo>
                    <a:cubicBezTo>
                      <a:pt x="733" y="791"/>
                      <a:pt x="733" y="791"/>
                      <a:pt x="733" y="791"/>
                    </a:cubicBezTo>
                    <a:cubicBezTo>
                      <a:pt x="745" y="791"/>
                      <a:pt x="754" y="797"/>
                      <a:pt x="754" y="809"/>
                    </a:cubicBezTo>
                    <a:cubicBezTo>
                      <a:pt x="754" y="821"/>
                      <a:pt x="745" y="833"/>
                      <a:pt x="733" y="833"/>
                    </a:cubicBezTo>
                    <a:cubicBezTo>
                      <a:pt x="422" y="834"/>
                      <a:pt x="422" y="834"/>
                      <a:pt x="422" y="8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2" name="TextBox 54"/>
          <p:cNvSpPr txBox="1"/>
          <p:nvPr/>
        </p:nvSpPr>
        <p:spPr>
          <a:xfrm>
            <a:off x="3527188" y="1749078"/>
            <a:ext cx="5137625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marL="0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4000" spc="-1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장애인학대신고 </a:t>
            </a:r>
            <a:r>
              <a:rPr lang="en-US" altLang="ko-KR" sz="4000" spc="-1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&amp; </a:t>
            </a:r>
            <a:r>
              <a:rPr lang="ko-KR" altLang="en-US" sz="4000" spc="-1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예방</a:t>
            </a:r>
          </a:p>
        </p:txBody>
      </p:sp>
      <p:sp>
        <p:nvSpPr>
          <p:cNvPr id="53" name="TextBox 54"/>
          <p:cNvSpPr txBox="1"/>
          <p:nvPr/>
        </p:nvSpPr>
        <p:spPr>
          <a:xfrm>
            <a:off x="3471083" y="2365028"/>
            <a:ext cx="5249835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marL="0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7200" spc="-3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1644-8295</a:t>
            </a:r>
            <a:endParaRPr lang="ko-KR" altLang="en-US" sz="7200" spc="-30" dirty="0">
              <a:ln>
                <a:solidFill>
                  <a:srgbClr val="F57B20">
                    <a:alpha val="0"/>
                  </a:srgbClr>
                </a:solidFill>
              </a:ln>
              <a:solidFill>
                <a:prstClr val="white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56" name="TextBox 54"/>
          <p:cNvSpPr txBox="1"/>
          <p:nvPr/>
        </p:nvSpPr>
        <p:spPr>
          <a:xfrm>
            <a:off x="4713410" y="3623085"/>
            <a:ext cx="276518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marL="0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dirty="0">
                <a:ln>
                  <a:solidFill>
                    <a:srgbClr val="F57B2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가까운 장애인권익옹호기관으로 연결됩니다</a:t>
            </a:r>
          </a:p>
        </p:txBody>
      </p:sp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437" b="94105"/>
          <a:stretch/>
        </p:blipFill>
        <p:spPr>
          <a:xfrm>
            <a:off x="0" y="6391704"/>
            <a:ext cx="1775520" cy="404235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53" b="93055"/>
          <a:stretch/>
        </p:blipFill>
        <p:spPr>
          <a:xfrm>
            <a:off x="11064552" y="6391704"/>
            <a:ext cx="1127448" cy="47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804417"/>
      </p:ext>
    </p:extLst>
  </p:cSld>
  <p:clrMapOvr>
    <a:masterClrMapping/>
  </p:clrMapOvr>
</p:sld>
</file>

<file path=ppt/theme/theme1.xml><?xml version="1.0" encoding="utf-8"?>
<a:theme xmlns:a="http://schemas.openxmlformats.org/drawingml/2006/main" name="템플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589E"/>
        </a:solidFill>
        <a:ln>
          <a:noFill/>
        </a:ln>
      </a:spPr>
      <a:bodyPr rtlCol="0" anchor="ctr"/>
      <a:lstStyle>
        <a:defPPr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4351</TotalTime>
  <Words>1026</Words>
  <Application>Microsoft Office PowerPoint</Application>
  <PresentationFormat>와이드스크린</PresentationFormat>
  <Paragraphs>291</Paragraphs>
  <Slides>23</Slides>
  <Notes>12</Notes>
  <HiddenSlides>1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0" baseType="lpstr">
      <vt:lpstr>나눔스퀘어</vt:lpstr>
      <vt:lpstr>나눔스퀘어 Bold</vt:lpstr>
      <vt:lpstr>나눔스퀘어 ExtraBold</vt:lpstr>
      <vt:lpstr>맑은 고딕</vt:lpstr>
      <vt:lpstr>배달의민족 도현</vt:lpstr>
      <vt:lpstr>Arial</vt:lpstr>
      <vt:lpstr>템플릿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susoft</dc:creator>
  <cp:lastModifiedBy>withwelfare</cp:lastModifiedBy>
  <cp:revision>648</cp:revision>
  <cp:lastPrinted>2021-07-14T07:18:17Z</cp:lastPrinted>
  <dcterms:created xsi:type="dcterms:W3CDTF">2014-10-31T01:44:11Z</dcterms:created>
  <dcterms:modified xsi:type="dcterms:W3CDTF">2021-12-29T01:58:22Z</dcterms:modified>
</cp:coreProperties>
</file>